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5" r:id="rId5"/>
    <p:sldId id="257" r:id="rId6"/>
    <p:sldId id="294" r:id="rId7"/>
    <p:sldId id="298" r:id="rId8"/>
    <p:sldId id="301" r:id="rId9"/>
    <p:sldId id="299" r:id="rId10"/>
    <p:sldId id="300" r:id="rId11"/>
    <p:sldId id="303" r:id="rId12"/>
    <p:sldId id="304" r:id="rId13"/>
    <p:sldId id="306" r:id="rId14"/>
    <p:sldId id="307" r:id="rId15"/>
    <p:sldId id="308" r:id="rId16"/>
    <p:sldId id="309" r:id="rId17"/>
    <p:sldId id="312" r:id="rId18"/>
    <p:sldId id="313" r:id="rId19"/>
    <p:sldId id="315" r:id="rId20"/>
    <p:sldId id="277" r:id="rId21"/>
    <p:sldId id="263"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CCF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8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an Alexander Hernandez Castellanos" userId="97dd810f-11ff-4d0d-96c7-c3098fcf7708" providerId="ADAL" clId="{E19B0764-A4BC-45E3-8240-201AC59F7061}"/>
    <pc:docChg chg="modSld">
      <pc:chgData name="Fabian Alexander Hernandez Castellanos" userId="97dd810f-11ff-4d0d-96c7-c3098fcf7708" providerId="ADAL" clId="{E19B0764-A4BC-45E3-8240-201AC59F7061}" dt="2024-07-31T14:10:53.886" v="9" actId="20577"/>
      <pc:docMkLst>
        <pc:docMk/>
      </pc:docMkLst>
      <pc:sldChg chg="modSp mod">
        <pc:chgData name="Fabian Alexander Hernandez Castellanos" userId="97dd810f-11ff-4d0d-96c7-c3098fcf7708" providerId="ADAL" clId="{E19B0764-A4BC-45E3-8240-201AC59F7061}" dt="2024-07-31T14:10:53.886" v="9" actId="20577"/>
        <pc:sldMkLst>
          <pc:docMk/>
          <pc:sldMk cId="3993966332" sldId="265"/>
        </pc:sldMkLst>
        <pc:spChg chg="mod">
          <ac:chgData name="Fabian Alexander Hernandez Castellanos" userId="97dd810f-11ff-4d0d-96c7-c3098fcf7708" providerId="ADAL" clId="{E19B0764-A4BC-45E3-8240-201AC59F7061}" dt="2024-07-31T14:10:53.886" v="9" actId="20577"/>
          <ac:spMkLst>
            <pc:docMk/>
            <pc:sldMk cId="3993966332" sldId="265"/>
            <ac:spMk id="8" creationId="{E771ED60-3F61-7FD2-C344-C1B820BD0E0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16FF1-598B-4B9A-A374-1395424F5DCD}" type="doc">
      <dgm:prSet loTypeId="urn:microsoft.com/office/officeart/2005/8/layout/vList3" loCatId="list" qsTypeId="urn:microsoft.com/office/officeart/2005/8/quickstyle/simple5" qsCatId="simple" csTypeId="urn:microsoft.com/office/officeart/2005/8/colors/accent0_2" csCatId="mainScheme" phldr="1"/>
      <dgm:spPr/>
      <dgm:t>
        <a:bodyPr/>
        <a:lstStyle/>
        <a:p>
          <a:endParaRPr lang="es-419"/>
        </a:p>
      </dgm:t>
    </dgm:pt>
    <dgm:pt modelId="{C2079EC6-C695-449F-BC19-5DC4E6F063D9}">
      <dgm:prSet custT="1"/>
      <dgm:spPr/>
      <dgm:t>
        <a:bodyPr/>
        <a:lstStyle/>
        <a:p>
          <a:r>
            <a:rPr lang="es-419" sz="1400" dirty="0">
              <a:latin typeface="Montserrat" panose="00000500000000000000" pitchFamily="2" charset="0"/>
            </a:rPr>
            <a:t>Director General o su delegado, quien lo preside. </a:t>
          </a:r>
          <a:r>
            <a:rPr lang="es-419" sz="1400" b="1" dirty="0">
              <a:latin typeface="Montserrat" panose="00000500000000000000" pitchFamily="2" charset="0"/>
            </a:rPr>
            <a:t>Dr. Augusto Rodríguez Ballesteros </a:t>
          </a:r>
        </a:p>
      </dgm:t>
    </dgm:pt>
    <dgm:pt modelId="{307729C4-F3CB-4C8F-8187-2F3A0D531208}" type="parTrans" cxnId="{952FDD5B-6A39-4B1D-A4BA-BC6D509704D3}">
      <dgm:prSet/>
      <dgm:spPr/>
      <dgm:t>
        <a:bodyPr/>
        <a:lstStyle/>
        <a:p>
          <a:endParaRPr lang="es-419" sz="1400">
            <a:latin typeface="Montserrat" panose="00000500000000000000" pitchFamily="2" charset="0"/>
          </a:endParaRPr>
        </a:p>
      </dgm:t>
    </dgm:pt>
    <dgm:pt modelId="{04ADDF46-103E-451C-85BA-26D236C7AC6B}" type="sibTrans" cxnId="{952FDD5B-6A39-4B1D-A4BA-BC6D509704D3}">
      <dgm:prSet/>
      <dgm:spPr/>
      <dgm:t>
        <a:bodyPr/>
        <a:lstStyle/>
        <a:p>
          <a:endParaRPr lang="es-419" sz="1400">
            <a:latin typeface="Montserrat" panose="00000500000000000000" pitchFamily="2" charset="0"/>
          </a:endParaRPr>
        </a:p>
      </dgm:t>
    </dgm:pt>
    <dgm:pt modelId="{635707DD-9551-481D-A5A1-79590607ACE0}">
      <dgm:prSet custT="1"/>
      <dgm:spPr/>
      <dgm:t>
        <a:bodyPr/>
        <a:lstStyle/>
        <a:p>
          <a:r>
            <a:rPr lang="es-419" sz="1400" kern="1200" dirty="0">
              <a:latin typeface="Montserrat" panose="00000500000000000000" pitchFamily="2" charset="0"/>
            </a:rPr>
            <a:t>Secretaria General (E): </a:t>
          </a:r>
          <a:r>
            <a:rPr lang="es-419" sz="1400" b="1" kern="1200" dirty="0">
              <a:latin typeface="Montserrat" panose="00000500000000000000" pitchFamily="2" charset="0"/>
            </a:rPr>
            <a:t>Dr. </a:t>
          </a:r>
          <a:r>
            <a:rPr lang="es-ES_tradnl" sz="1400" b="1" kern="1200" dirty="0">
              <a:solidFill>
                <a:srgbClr val="44546A">
                  <a:hueOff val="0"/>
                  <a:satOff val="0"/>
                  <a:lumOff val="0"/>
                  <a:alphaOff val="0"/>
                </a:srgbClr>
              </a:solidFill>
              <a:latin typeface="Montserrat" panose="00000500000000000000" pitchFamily="2" charset="0"/>
              <a:ea typeface="+mn-ea"/>
              <a:cs typeface="+mn-cs"/>
            </a:rPr>
            <a:t>Javier Francisco Rodríguez Moreno</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gm:t>
    </dgm:pt>
    <dgm:pt modelId="{BBBEFF2C-3B3D-42BB-9942-1447C9011BC3}" type="parTrans" cxnId="{D24DEA55-EFDD-4CDC-9027-4C4F5C85E2C4}">
      <dgm:prSet/>
      <dgm:spPr/>
      <dgm:t>
        <a:bodyPr/>
        <a:lstStyle/>
        <a:p>
          <a:endParaRPr lang="es-419" sz="1400">
            <a:latin typeface="Montserrat" panose="00000500000000000000" pitchFamily="2" charset="0"/>
          </a:endParaRPr>
        </a:p>
      </dgm:t>
    </dgm:pt>
    <dgm:pt modelId="{96F52EAF-6290-41D9-B638-7B17A9DB7A69}" type="sibTrans" cxnId="{D24DEA55-EFDD-4CDC-9027-4C4F5C85E2C4}">
      <dgm:prSet/>
      <dgm:spPr/>
      <dgm:t>
        <a:bodyPr/>
        <a:lstStyle/>
        <a:p>
          <a:endParaRPr lang="es-419" sz="1400">
            <a:latin typeface="Montserrat" panose="00000500000000000000" pitchFamily="2" charset="0"/>
          </a:endParaRPr>
        </a:p>
      </dgm:t>
    </dgm:pt>
    <dgm:pt modelId="{F3DE22AE-B99A-43CC-939F-0788A8194843}">
      <dgm:prSet custT="1"/>
      <dgm:spPr/>
      <dgm:t>
        <a:bodyPr/>
        <a:lstStyle/>
        <a:p>
          <a:r>
            <a:rPr lang="es-419" sz="1400" dirty="0">
              <a:latin typeface="Montserrat" panose="00000500000000000000" pitchFamily="2" charset="0"/>
            </a:rPr>
            <a:t>Subdirector de Protección: </a:t>
          </a:r>
          <a:r>
            <a:rPr lang="es-419" sz="1400" b="1" dirty="0">
              <a:latin typeface="Montserrat" panose="00000500000000000000" pitchFamily="2" charset="0"/>
            </a:rPr>
            <a:t>Dr. Miguel Ángel Quiroga Ruiz</a:t>
          </a:r>
        </a:p>
      </dgm:t>
    </dgm:pt>
    <dgm:pt modelId="{E2DD57A4-BA4C-467A-B41E-76E07027459E}" type="parTrans" cxnId="{D4B3F3FC-AC49-4588-8D49-62559E4AD521}">
      <dgm:prSet/>
      <dgm:spPr/>
      <dgm:t>
        <a:bodyPr/>
        <a:lstStyle/>
        <a:p>
          <a:endParaRPr lang="es-419" sz="1400">
            <a:latin typeface="Montserrat" panose="00000500000000000000" pitchFamily="2" charset="0"/>
          </a:endParaRPr>
        </a:p>
      </dgm:t>
    </dgm:pt>
    <dgm:pt modelId="{E1D6AB5C-7B18-4967-AC01-30D80E5B5B47}" type="sibTrans" cxnId="{D4B3F3FC-AC49-4588-8D49-62559E4AD521}">
      <dgm:prSet/>
      <dgm:spPr/>
      <dgm:t>
        <a:bodyPr/>
        <a:lstStyle/>
        <a:p>
          <a:endParaRPr lang="es-419" sz="1400">
            <a:latin typeface="Montserrat" panose="00000500000000000000" pitchFamily="2" charset="0"/>
          </a:endParaRPr>
        </a:p>
      </dgm:t>
    </dgm:pt>
    <dgm:pt modelId="{EC6AD16B-F150-4783-8F94-23579E40B08E}">
      <dgm:prSet custT="1"/>
      <dgm:spPr/>
      <dgm:t>
        <a:bodyPr/>
        <a:lstStyle/>
        <a:p>
          <a:r>
            <a:rPr lang="es-419" sz="1400" kern="1200" dirty="0">
              <a:latin typeface="Montserrat" panose="00000500000000000000" pitchFamily="2" charset="0"/>
            </a:rPr>
            <a:t>Subdirector de Evaluación del Riesgo (E): </a:t>
          </a:r>
          <a:r>
            <a:rPr lang="es-419" sz="1400" b="1" kern="1200" dirty="0">
              <a:solidFill>
                <a:srgbClr val="44546A">
                  <a:hueOff val="0"/>
                  <a:satOff val="0"/>
                  <a:lumOff val="0"/>
                  <a:alphaOff val="0"/>
                </a:srgbClr>
              </a:solidFill>
              <a:latin typeface="Montserrat" panose="00000500000000000000" pitchFamily="2" charset="0"/>
              <a:ea typeface="+mn-ea"/>
              <a:cs typeface="+mn-cs"/>
            </a:rPr>
            <a:t>Dr. </a:t>
          </a:r>
          <a:r>
            <a:rPr lang="es-CO" sz="1400" b="1" kern="1200" dirty="0">
              <a:solidFill>
                <a:srgbClr val="44546A">
                  <a:hueOff val="0"/>
                  <a:satOff val="0"/>
                  <a:lumOff val="0"/>
                  <a:alphaOff val="0"/>
                </a:srgbClr>
              </a:solidFill>
              <a:latin typeface="Montserrat" panose="00000500000000000000" pitchFamily="2" charset="0"/>
              <a:ea typeface="+mn-ea"/>
              <a:cs typeface="+mn-cs"/>
            </a:rPr>
            <a:t>Nelson Russi Beltrán</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gm:t>
    </dgm:pt>
    <dgm:pt modelId="{FE170AA1-455B-4D27-99A3-B852CA997939}" type="parTrans" cxnId="{9CD293FA-17A2-4F80-898A-A1FE7F830621}">
      <dgm:prSet/>
      <dgm:spPr/>
      <dgm:t>
        <a:bodyPr/>
        <a:lstStyle/>
        <a:p>
          <a:endParaRPr lang="es-419" sz="1400">
            <a:latin typeface="Montserrat" panose="00000500000000000000" pitchFamily="2" charset="0"/>
          </a:endParaRPr>
        </a:p>
      </dgm:t>
    </dgm:pt>
    <dgm:pt modelId="{5A6678DA-9973-40E8-BDD4-3019270FED72}" type="sibTrans" cxnId="{9CD293FA-17A2-4F80-898A-A1FE7F830621}">
      <dgm:prSet/>
      <dgm:spPr/>
      <dgm:t>
        <a:bodyPr/>
        <a:lstStyle/>
        <a:p>
          <a:endParaRPr lang="es-419" sz="1400">
            <a:latin typeface="Montserrat" panose="00000500000000000000" pitchFamily="2" charset="0"/>
          </a:endParaRPr>
        </a:p>
      </dgm:t>
    </dgm:pt>
    <dgm:pt modelId="{C85F156D-738A-450C-A9F8-28F38CAE60FD}">
      <dgm:prSet custT="1"/>
      <dgm:spPr/>
      <dgm:t>
        <a:bodyPr/>
        <a:lstStyle/>
        <a:p>
          <a:r>
            <a:rPr lang="es-419" sz="1400" kern="1200" dirty="0">
              <a:latin typeface="Montserrat" panose="00000500000000000000" pitchFamily="2" charset="0"/>
            </a:rPr>
            <a:t>Subdirectora de la Subdirección Especializada de Seguridad y Protección: </a:t>
          </a:r>
          <a:r>
            <a:rPr lang="es-419" sz="1400" b="1" kern="1200" dirty="0">
              <a:latin typeface="Montserrat" panose="00000500000000000000" pitchFamily="2" charset="0"/>
            </a:rPr>
            <a:t>Dra. </a:t>
          </a:r>
          <a:r>
            <a:rPr lang="es-ES_tradnl" sz="1400" b="1" kern="1200" dirty="0">
              <a:solidFill>
                <a:srgbClr val="44546A">
                  <a:hueOff val="0"/>
                  <a:satOff val="0"/>
                  <a:lumOff val="0"/>
                  <a:alphaOff val="0"/>
                </a:srgbClr>
              </a:solidFill>
              <a:latin typeface="Montserrat" panose="00000500000000000000" pitchFamily="2" charset="0"/>
              <a:ea typeface="+mn-ea"/>
              <a:cs typeface="+mn-cs"/>
            </a:rPr>
            <a:t>Natalia Margarita Parada Garzón</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gm:t>
    </dgm:pt>
    <dgm:pt modelId="{3FCB4FE9-74EB-4937-9266-FB57872A2D81}" type="parTrans" cxnId="{780A5DD3-2287-4939-BC94-808521193DAE}">
      <dgm:prSet/>
      <dgm:spPr/>
      <dgm:t>
        <a:bodyPr/>
        <a:lstStyle/>
        <a:p>
          <a:endParaRPr lang="es-419" sz="1400">
            <a:latin typeface="Montserrat" panose="00000500000000000000" pitchFamily="2" charset="0"/>
          </a:endParaRPr>
        </a:p>
      </dgm:t>
    </dgm:pt>
    <dgm:pt modelId="{8A93B338-43F0-4BD3-90D7-47E828197745}" type="sibTrans" cxnId="{780A5DD3-2287-4939-BC94-808521193DAE}">
      <dgm:prSet/>
      <dgm:spPr/>
      <dgm:t>
        <a:bodyPr/>
        <a:lstStyle/>
        <a:p>
          <a:endParaRPr lang="es-419" sz="1400">
            <a:latin typeface="Montserrat" panose="00000500000000000000" pitchFamily="2" charset="0"/>
          </a:endParaRPr>
        </a:p>
      </dgm:t>
    </dgm:pt>
    <dgm:pt modelId="{35C41D29-E7B5-421A-81A6-7FB410CF8791}">
      <dgm:prSet custT="1"/>
      <dgm:spPr/>
      <dgm:t>
        <a:bodyPr/>
        <a:lstStyle/>
        <a:p>
          <a:r>
            <a:rPr lang="es-419" sz="1400" dirty="0">
              <a:latin typeface="Montserrat" panose="00000500000000000000" pitchFamily="2" charset="0"/>
            </a:rPr>
            <a:t>Subdirectora de Talento Humano: </a:t>
          </a:r>
          <a:r>
            <a:rPr lang="es-419" sz="1400" b="1" dirty="0">
              <a:latin typeface="Montserrat" panose="00000500000000000000" pitchFamily="2" charset="0"/>
            </a:rPr>
            <a:t>Dra. Sandra Milena Ardila Cubides</a:t>
          </a:r>
        </a:p>
      </dgm:t>
    </dgm:pt>
    <dgm:pt modelId="{6C7B6889-3DF8-49C9-A3A5-C97C46528995}" type="parTrans" cxnId="{211FA8B5-572F-45FD-97E5-836649D80199}">
      <dgm:prSet/>
      <dgm:spPr/>
      <dgm:t>
        <a:bodyPr/>
        <a:lstStyle/>
        <a:p>
          <a:endParaRPr lang="es-419" sz="1400">
            <a:latin typeface="Montserrat" panose="00000500000000000000" pitchFamily="2" charset="0"/>
          </a:endParaRPr>
        </a:p>
      </dgm:t>
    </dgm:pt>
    <dgm:pt modelId="{1EB41BAC-61B1-44BF-AD6E-C1B494374BA5}" type="sibTrans" cxnId="{211FA8B5-572F-45FD-97E5-836649D80199}">
      <dgm:prSet/>
      <dgm:spPr/>
      <dgm:t>
        <a:bodyPr/>
        <a:lstStyle/>
        <a:p>
          <a:endParaRPr lang="es-419" sz="1400">
            <a:latin typeface="Montserrat" panose="00000500000000000000" pitchFamily="2" charset="0"/>
          </a:endParaRPr>
        </a:p>
      </dgm:t>
    </dgm:pt>
    <dgm:pt modelId="{B69B2177-77A6-4777-A26C-27FF273312BD}">
      <dgm:prSet custT="1"/>
      <dgm:spPr/>
      <dgm:t>
        <a:bodyPr/>
        <a:lstStyle/>
        <a:p>
          <a:r>
            <a:rPr lang="es-419" sz="1400" dirty="0">
              <a:latin typeface="Montserrat" panose="00000500000000000000" pitchFamily="2" charset="0"/>
            </a:rPr>
            <a:t>Jefe de la Oficina Asesora de Planeación e Información: </a:t>
          </a:r>
          <a:r>
            <a:rPr lang="es-419" sz="1400" b="1" dirty="0">
              <a:latin typeface="Montserrat" panose="00000500000000000000" pitchFamily="2" charset="0"/>
            </a:rPr>
            <a:t>Dra. Maria Fernanda Reyes Sarmiento</a:t>
          </a:r>
        </a:p>
      </dgm:t>
    </dgm:pt>
    <dgm:pt modelId="{930EA7E5-6EF5-4074-B366-EF966110A15E}" type="parTrans" cxnId="{FB98AA73-546D-4AEA-81C9-7A0478C27F9D}">
      <dgm:prSet/>
      <dgm:spPr/>
      <dgm:t>
        <a:bodyPr/>
        <a:lstStyle/>
        <a:p>
          <a:endParaRPr lang="es-419" sz="1400">
            <a:latin typeface="Montserrat" panose="00000500000000000000" pitchFamily="2" charset="0"/>
          </a:endParaRPr>
        </a:p>
      </dgm:t>
    </dgm:pt>
    <dgm:pt modelId="{74C268AA-3A7E-47F4-8CCD-0F5A67D15B69}" type="sibTrans" cxnId="{FB98AA73-546D-4AEA-81C9-7A0478C27F9D}">
      <dgm:prSet/>
      <dgm:spPr/>
      <dgm:t>
        <a:bodyPr/>
        <a:lstStyle/>
        <a:p>
          <a:endParaRPr lang="es-419" sz="1400">
            <a:latin typeface="Montserrat" panose="00000500000000000000" pitchFamily="2" charset="0"/>
          </a:endParaRPr>
        </a:p>
      </dgm:t>
    </dgm:pt>
    <dgm:pt modelId="{78F071A9-C780-4EAC-B3E4-AAE3E45350E5}">
      <dgm:prSet custT="1"/>
      <dgm:spPr/>
      <dgm:t>
        <a:bodyPr/>
        <a:lstStyle/>
        <a:p>
          <a:pPr marL="0" lvl="0" indent="0" algn="ctr" defTabSz="577850">
            <a:lnSpc>
              <a:spcPct val="90000"/>
            </a:lnSpc>
            <a:spcBef>
              <a:spcPct val="0"/>
            </a:spcBef>
            <a:spcAft>
              <a:spcPct val="35000"/>
            </a:spcAft>
            <a:buNone/>
          </a:pPr>
          <a:r>
            <a:rPr lang="es-419" sz="1400" kern="1200" dirty="0">
              <a:solidFill>
                <a:srgbClr val="44546A">
                  <a:hueOff val="0"/>
                  <a:satOff val="0"/>
                  <a:lumOff val="0"/>
                  <a:alphaOff val="0"/>
                </a:srgbClr>
              </a:solidFill>
              <a:latin typeface="Montserrat" panose="00000500000000000000" pitchFamily="2" charset="0"/>
              <a:ea typeface="+mn-ea"/>
              <a:cs typeface="+mn-cs"/>
            </a:rPr>
            <a:t>Jefe </a:t>
          </a:r>
          <a:r>
            <a:rPr lang="es-ES_tradnl" sz="1400" kern="1200" dirty="0">
              <a:solidFill>
                <a:srgbClr val="44546A">
                  <a:hueOff val="0"/>
                  <a:satOff val="0"/>
                  <a:lumOff val="0"/>
                  <a:alphaOff val="0"/>
                </a:srgbClr>
              </a:solidFill>
              <a:latin typeface="Montserrat" panose="00000500000000000000" pitchFamily="2" charset="0"/>
              <a:ea typeface="+mn-ea"/>
              <a:cs typeface="+mn-cs"/>
            </a:rPr>
            <a:t>Oficina Asesora Jurídica:</a:t>
          </a:r>
          <a:r>
            <a:rPr lang="es-419" sz="1400" kern="1200" dirty="0">
              <a:solidFill>
                <a:srgbClr val="44546A">
                  <a:hueOff val="0"/>
                  <a:satOff val="0"/>
                  <a:lumOff val="0"/>
                  <a:alphaOff val="0"/>
                </a:srgbClr>
              </a:solidFill>
              <a:latin typeface="Montserrat" panose="00000500000000000000" pitchFamily="2" charset="0"/>
              <a:ea typeface="+mn-ea"/>
              <a:cs typeface="+mn-cs"/>
            </a:rPr>
            <a:t> </a:t>
          </a:r>
          <a:r>
            <a:rPr lang="es-419" sz="1400" b="1" kern="1200" dirty="0">
              <a:solidFill>
                <a:srgbClr val="44546A">
                  <a:hueOff val="0"/>
                  <a:satOff val="0"/>
                  <a:lumOff val="0"/>
                  <a:alphaOff val="0"/>
                </a:srgbClr>
              </a:solidFill>
              <a:latin typeface="Montserrat" panose="00000500000000000000" pitchFamily="2" charset="0"/>
              <a:ea typeface="+mn-ea"/>
              <a:cs typeface="+mn-cs"/>
            </a:rPr>
            <a:t>Dr. </a:t>
          </a:r>
          <a:r>
            <a:rPr lang="es-ES_tradnl" sz="1400" b="1" kern="1200" dirty="0">
              <a:solidFill>
                <a:srgbClr val="44546A">
                  <a:hueOff val="0"/>
                  <a:satOff val="0"/>
                  <a:lumOff val="0"/>
                  <a:alphaOff val="0"/>
                </a:srgbClr>
              </a:solidFill>
              <a:latin typeface="Montserrat" panose="00000500000000000000" pitchFamily="2" charset="0"/>
              <a:ea typeface="+mn-ea"/>
              <a:cs typeface="+mn-cs"/>
            </a:rPr>
            <a:t>Daniel Augusto Jorge El Saieh Sánchez</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gm:t>
    </dgm:pt>
    <dgm:pt modelId="{6010D2E3-AACF-4134-BC62-513F8B90CCE9}" type="parTrans" cxnId="{9068A41A-A65D-40D7-9A4E-C3187FC35499}">
      <dgm:prSet/>
      <dgm:spPr/>
      <dgm:t>
        <a:bodyPr/>
        <a:lstStyle/>
        <a:p>
          <a:endParaRPr lang="es-CO" sz="1400"/>
        </a:p>
      </dgm:t>
    </dgm:pt>
    <dgm:pt modelId="{D430F921-179F-4E6B-84B5-6DFC1053B677}" type="sibTrans" cxnId="{9068A41A-A65D-40D7-9A4E-C3187FC35499}">
      <dgm:prSet/>
      <dgm:spPr/>
      <dgm:t>
        <a:bodyPr/>
        <a:lstStyle/>
        <a:p>
          <a:endParaRPr lang="es-CO" sz="1400"/>
        </a:p>
      </dgm:t>
    </dgm:pt>
    <dgm:pt modelId="{37B04484-3340-4A4B-85F9-6CA897E04B8A}" type="pres">
      <dgm:prSet presAssocID="{F7116FF1-598B-4B9A-A374-1395424F5DCD}" presName="linearFlow" presStyleCnt="0">
        <dgm:presLayoutVars>
          <dgm:dir/>
          <dgm:resizeHandles val="exact"/>
        </dgm:presLayoutVars>
      </dgm:prSet>
      <dgm:spPr/>
    </dgm:pt>
    <dgm:pt modelId="{38ABCF82-A57F-42BD-B454-EBE22C970C81}" type="pres">
      <dgm:prSet presAssocID="{C2079EC6-C695-449F-BC19-5DC4E6F063D9}" presName="composite" presStyleCnt="0"/>
      <dgm:spPr/>
    </dgm:pt>
    <dgm:pt modelId="{38901544-622F-4C20-9FC9-7C0FC1BB912A}" type="pres">
      <dgm:prSet presAssocID="{C2079EC6-C695-449F-BC19-5DC4E6F063D9}" presName="imgShp" presStyleLbl="fgImgPlace1" presStyleIdx="0" presStyleCnt="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nco con relleno sólido"/>
        </a:ext>
      </dgm:extLst>
    </dgm:pt>
    <dgm:pt modelId="{E1046995-0B95-4CD4-9E61-9D73E0EE9EAB}" type="pres">
      <dgm:prSet presAssocID="{C2079EC6-C695-449F-BC19-5DC4E6F063D9}" presName="txShp" presStyleLbl="node1" presStyleIdx="0" presStyleCnt="8">
        <dgm:presLayoutVars>
          <dgm:bulletEnabled val="1"/>
        </dgm:presLayoutVars>
      </dgm:prSet>
      <dgm:spPr/>
    </dgm:pt>
    <dgm:pt modelId="{5CB8EC32-C5FC-4823-B5A7-C2117766BB38}" type="pres">
      <dgm:prSet presAssocID="{04ADDF46-103E-451C-85BA-26D236C7AC6B}" presName="spacing" presStyleCnt="0"/>
      <dgm:spPr/>
    </dgm:pt>
    <dgm:pt modelId="{0162C094-700C-4B3C-A445-0613431B5EAD}" type="pres">
      <dgm:prSet presAssocID="{635707DD-9551-481D-A5A1-79590607ACE0}" presName="composite" presStyleCnt="0"/>
      <dgm:spPr/>
    </dgm:pt>
    <dgm:pt modelId="{75C3DAB4-937A-4CC3-8641-19533FA93893}" type="pres">
      <dgm:prSet presAssocID="{635707DD-9551-481D-A5A1-79590607ACE0}" presName="imgShp" presStyleLbl="fgImgPlac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áfico de barras con relleno sólido"/>
        </a:ext>
      </dgm:extLst>
    </dgm:pt>
    <dgm:pt modelId="{AD848C3C-620C-4BDC-9A4B-5149EC114159}" type="pres">
      <dgm:prSet presAssocID="{635707DD-9551-481D-A5A1-79590607ACE0}" presName="txShp" presStyleLbl="node1" presStyleIdx="1" presStyleCnt="8">
        <dgm:presLayoutVars>
          <dgm:bulletEnabled val="1"/>
        </dgm:presLayoutVars>
      </dgm:prSet>
      <dgm:spPr/>
    </dgm:pt>
    <dgm:pt modelId="{00E5CA71-357B-4462-8CC1-D00B4B63C354}" type="pres">
      <dgm:prSet presAssocID="{96F52EAF-6290-41D9-B638-7B17A9DB7A69}" presName="spacing" presStyleCnt="0"/>
      <dgm:spPr/>
    </dgm:pt>
    <dgm:pt modelId="{94F3AE47-9C8A-41BE-B60C-47684448486E}" type="pres">
      <dgm:prSet presAssocID="{F3DE22AE-B99A-43CC-939F-0788A8194843}" presName="composite" presStyleCnt="0"/>
      <dgm:spPr/>
    </dgm:pt>
    <dgm:pt modelId="{738FC3A4-559D-427C-9C32-A3E1C2227262}" type="pres">
      <dgm:prSet presAssocID="{F3DE22AE-B99A-43CC-939F-0788A8194843}" presName="imgShp" presStyleLbl="fgImgPlac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dentificación de empleado con relleno sólido"/>
        </a:ext>
      </dgm:extLst>
    </dgm:pt>
    <dgm:pt modelId="{832CAAC5-AD64-460E-8B07-834626FF82F3}" type="pres">
      <dgm:prSet presAssocID="{F3DE22AE-B99A-43CC-939F-0788A8194843}" presName="txShp" presStyleLbl="node1" presStyleIdx="2" presStyleCnt="8">
        <dgm:presLayoutVars>
          <dgm:bulletEnabled val="1"/>
        </dgm:presLayoutVars>
      </dgm:prSet>
      <dgm:spPr/>
    </dgm:pt>
    <dgm:pt modelId="{2A19F916-4389-4E8B-978E-8017E4569B20}" type="pres">
      <dgm:prSet presAssocID="{E1D6AB5C-7B18-4967-AC01-30D80E5B5B47}" presName="spacing" presStyleCnt="0"/>
      <dgm:spPr/>
    </dgm:pt>
    <dgm:pt modelId="{153C653D-E334-4304-9F6F-359C48354D03}" type="pres">
      <dgm:prSet presAssocID="{EC6AD16B-F150-4783-8F94-23579E40B08E}" presName="composite" presStyleCnt="0"/>
      <dgm:spPr/>
    </dgm:pt>
    <dgm:pt modelId="{4C7F294D-4650-4689-BBFD-E35F32418DF4}" type="pres">
      <dgm:prSet presAssocID="{EC6AD16B-F150-4783-8F94-23579E40B08E}" presName="imgShp" presStyleLbl="fgImgPlac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clismo en compañía con relleno sólido"/>
        </a:ext>
      </dgm:extLst>
    </dgm:pt>
    <dgm:pt modelId="{283F967C-74EC-4952-B360-95D249D428DD}" type="pres">
      <dgm:prSet presAssocID="{EC6AD16B-F150-4783-8F94-23579E40B08E}" presName="txShp" presStyleLbl="node1" presStyleIdx="3" presStyleCnt="8">
        <dgm:presLayoutVars>
          <dgm:bulletEnabled val="1"/>
        </dgm:presLayoutVars>
      </dgm:prSet>
      <dgm:spPr/>
    </dgm:pt>
    <dgm:pt modelId="{EAC8DE39-788F-4A94-A3AC-20249741AA96}" type="pres">
      <dgm:prSet presAssocID="{5A6678DA-9973-40E8-BDD4-3019270FED72}" presName="spacing" presStyleCnt="0"/>
      <dgm:spPr/>
    </dgm:pt>
    <dgm:pt modelId="{FFC4A9D0-B9EC-4E6A-8104-1314E5D196BA}" type="pres">
      <dgm:prSet presAssocID="{C85F156D-738A-450C-A9F8-28F38CAE60FD}" presName="composite" presStyleCnt="0"/>
      <dgm:spPr/>
    </dgm:pt>
    <dgm:pt modelId="{E2E16122-04DA-4B1F-95B2-95EAB14CBC1E}" type="pres">
      <dgm:prSet presAssocID="{C85F156D-738A-450C-A9F8-28F38CAE60FD}" presName="imgShp" presStyleLbl="fgImgPlac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ed con relleno sólido"/>
        </a:ext>
      </dgm:extLst>
    </dgm:pt>
    <dgm:pt modelId="{9E375F1C-9C52-47AE-9517-FEE6D5126A1C}" type="pres">
      <dgm:prSet presAssocID="{C85F156D-738A-450C-A9F8-28F38CAE60FD}" presName="txShp" presStyleLbl="node1" presStyleIdx="4" presStyleCnt="8">
        <dgm:presLayoutVars>
          <dgm:bulletEnabled val="1"/>
        </dgm:presLayoutVars>
      </dgm:prSet>
      <dgm:spPr/>
    </dgm:pt>
    <dgm:pt modelId="{95FF8D7B-A2A5-4513-8F5E-B34F62E0787D}" type="pres">
      <dgm:prSet presAssocID="{8A93B338-43F0-4BD3-90D7-47E828197745}" presName="spacing" presStyleCnt="0"/>
      <dgm:spPr/>
    </dgm:pt>
    <dgm:pt modelId="{598C3C31-06A5-4DEA-9F6C-7EBECE1D33F1}" type="pres">
      <dgm:prSet presAssocID="{35C41D29-E7B5-421A-81A6-7FB410CF8791}" presName="composite" presStyleCnt="0"/>
      <dgm:spPr/>
    </dgm:pt>
    <dgm:pt modelId="{6011FAAA-E9CC-4EE5-B0AF-FF7E22562789}" type="pres">
      <dgm:prSet presAssocID="{35C41D29-E7B5-421A-81A6-7FB410CF8791}" presName="imgShp" presStyleLbl="fgImgPlac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ombilla y equipo con relleno sólido"/>
        </a:ext>
      </dgm:extLst>
    </dgm:pt>
    <dgm:pt modelId="{D2048AB5-32D4-493E-A506-BEFC6B6E88CF}" type="pres">
      <dgm:prSet presAssocID="{35C41D29-E7B5-421A-81A6-7FB410CF8791}" presName="txShp" presStyleLbl="node1" presStyleIdx="5" presStyleCnt="8">
        <dgm:presLayoutVars>
          <dgm:bulletEnabled val="1"/>
        </dgm:presLayoutVars>
      </dgm:prSet>
      <dgm:spPr/>
    </dgm:pt>
    <dgm:pt modelId="{1AC8F21B-43CF-4EB4-B7B7-89535176FEF3}" type="pres">
      <dgm:prSet presAssocID="{1EB41BAC-61B1-44BF-AD6E-C1B494374BA5}" presName="spacing" presStyleCnt="0"/>
      <dgm:spPr/>
    </dgm:pt>
    <dgm:pt modelId="{6FFB1422-2A41-4DD7-A77D-3C6F18C1D5F1}" type="pres">
      <dgm:prSet presAssocID="{B69B2177-77A6-4777-A26C-27FF273312BD}" presName="composite" presStyleCnt="0"/>
      <dgm:spPr/>
    </dgm:pt>
    <dgm:pt modelId="{9602985A-AFF7-4E83-B357-0AD61FE9C503}" type="pres">
      <dgm:prSet presAssocID="{B69B2177-77A6-4777-A26C-27FF273312BD}" presName="imgShp" presStyleLbl="fgImgPlac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írculos con flechas con relleno sólido"/>
        </a:ext>
      </dgm:extLst>
    </dgm:pt>
    <dgm:pt modelId="{53F823CF-5C7F-453A-AF3C-3E085B31E12C}" type="pres">
      <dgm:prSet presAssocID="{B69B2177-77A6-4777-A26C-27FF273312BD}" presName="txShp" presStyleLbl="node1" presStyleIdx="6" presStyleCnt="8">
        <dgm:presLayoutVars>
          <dgm:bulletEnabled val="1"/>
        </dgm:presLayoutVars>
      </dgm:prSet>
      <dgm:spPr/>
    </dgm:pt>
    <dgm:pt modelId="{58544120-33AA-4A05-A73D-F1ADAE656173}" type="pres">
      <dgm:prSet presAssocID="{74C268AA-3A7E-47F4-8CCD-0F5A67D15B69}" presName="spacing" presStyleCnt="0"/>
      <dgm:spPr/>
    </dgm:pt>
    <dgm:pt modelId="{95F295A1-8459-4E2E-8C62-7A260F9198D1}" type="pres">
      <dgm:prSet presAssocID="{78F071A9-C780-4EAC-B3E4-AAE3E45350E5}" presName="composite" presStyleCnt="0"/>
      <dgm:spPr/>
    </dgm:pt>
    <dgm:pt modelId="{6F7DE8C8-CF5B-4403-87E8-6DFC4DAD0722}" type="pres">
      <dgm:prSet presAssocID="{78F071A9-C780-4EAC-B3E4-AAE3E45350E5}" presName="imgShp" presStyleLbl="fgImgPlac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Martillo de juez con relleno sólido"/>
        </a:ext>
      </dgm:extLst>
    </dgm:pt>
    <dgm:pt modelId="{EC840B5C-0FD3-4703-87EB-4AFCB2C8B8EF}" type="pres">
      <dgm:prSet presAssocID="{78F071A9-C780-4EAC-B3E4-AAE3E45350E5}" presName="txShp" presStyleLbl="node1" presStyleIdx="7" presStyleCnt="8">
        <dgm:presLayoutVars>
          <dgm:bulletEnabled val="1"/>
        </dgm:presLayoutVars>
      </dgm:prSet>
      <dgm:spPr/>
    </dgm:pt>
  </dgm:ptLst>
  <dgm:cxnLst>
    <dgm:cxn modelId="{C48A510F-1BA9-4DC7-8AD9-F96980B718F9}" type="presOf" srcId="{EC6AD16B-F150-4783-8F94-23579E40B08E}" destId="{283F967C-74EC-4952-B360-95D249D428DD}" srcOrd="0" destOrd="0" presId="urn:microsoft.com/office/officeart/2005/8/layout/vList3"/>
    <dgm:cxn modelId="{72E64810-73A0-4E3F-B90F-98B1A25D13DA}" type="presOf" srcId="{C85F156D-738A-450C-A9F8-28F38CAE60FD}" destId="{9E375F1C-9C52-47AE-9517-FEE6D5126A1C}" srcOrd="0" destOrd="0" presId="urn:microsoft.com/office/officeart/2005/8/layout/vList3"/>
    <dgm:cxn modelId="{9068A41A-A65D-40D7-9A4E-C3187FC35499}" srcId="{F7116FF1-598B-4B9A-A374-1395424F5DCD}" destId="{78F071A9-C780-4EAC-B3E4-AAE3E45350E5}" srcOrd="7" destOrd="0" parTransId="{6010D2E3-AACF-4134-BC62-513F8B90CCE9}" sibTransId="{D430F921-179F-4E6B-84B5-6DFC1053B677}"/>
    <dgm:cxn modelId="{332EB43D-6D08-44AA-8974-128596A3A512}" type="presOf" srcId="{35C41D29-E7B5-421A-81A6-7FB410CF8791}" destId="{D2048AB5-32D4-493E-A506-BEFC6B6E88CF}" srcOrd="0" destOrd="0" presId="urn:microsoft.com/office/officeart/2005/8/layout/vList3"/>
    <dgm:cxn modelId="{952FDD5B-6A39-4B1D-A4BA-BC6D509704D3}" srcId="{F7116FF1-598B-4B9A-A374-1395424F5DCD}" destId="{C2079EC6-C695-449F-BC19-5DC4E6F063D9}" srcOrd="0" destOrd="0" parTransId="{307729C4-F3CB-4C8F-8187-2F3A0D531208}" sibTransId="{04ADDF46-103E-451C-85BA-26D236C7AC6B}"/>
    <dgm:cxn modelId="{FB98AA73-546D-4AEA-81C9-7A0478C27F9D}" srcId="{F7116FF1-598B-4B9A-A374-1395424F5DCD}" destId="{B69B2177-77A6-4777-A26C-27FF273312BD}" srcOrd="6" destOrd="0" parTransId="{930EA7E5-6EF5-4074-B366-EF966110A15E}" sibTransId="{74C268AA-3A7E-47F4-8CCD-0F5A67D15B69}"/>
    <dgm:cxn modelId="{D24DEA55-EFDD-4CDC-9027-4C4F5C85E2C4}" srcId="{F7116FF1-598B-4B9A-A374-1395424F5DCD}" destId="{635707DD-9551-481D-A5A1-79590607ACE0}" srcOrd="1" destOrd="0" parTransId="{BBBEFF2C-3B3D-42BB-9942-1447C9011BC3}" sibTransId="{96F52EAF-6290-41D9-B638-7B17A9DB7A69}"/>
    <dgm:cxn modelId="{70A0697F-932C-4CCA-9B5B-8430F49F02DB}" type="presOf" srcId="{F7116FF1-598B-4B9A-A374-1395424F5DCD}" destId="{37B04484-3340-4A4B-85F9-6CA897E04B8A}" srcOrd="0" destOrd="0" presId="urn:microsoft.com/office/officeart/2005/8/layout/vList3"/>
    <dgm:cxn modelId="{E3B56592-EFA8-457C-8BCF-758103269F36}" type="presOf" srcId="{F3DE22AE-B99A-43CC-939F-0788A8194843}" destId="{832CAAC5-AD64-460E-8B07-834626FF82F3}" srcOrd="0" destOrd="0" presId="urn:microsoft.com/office/officeart/2005/8/layout/vList3"/>
    <dgm:cxn modelId="{DECECF98-BAE7-479E-9645-15CB347F79F7}" type="presOf" srcId="{78F071A9-C780-4EAC-B3E4-AAE3E45350E5}" destId="{EC840B5C-0FD3-4703-87EB-4AFCB2C8B8EF}" srcOrd="0" destOrd="0" presId="urn:microsoft.com/office/officeart/2005/8/layout/vList3"/>
    <dgm:cxn modelId="{E1D1999F-5E88-445F-8245-BFD9AF067682}" type="presOf" srcId="{635707DD-9551-481D-A5A1-79590607ACE0}" destId="{AD848C3C-620C-4BDC-9A4B-5149EC114159}" srcOrd="0" destOrd="0" presId="urn:microsoft.com/office/officeart/2005/8/layout/vList3"/>
    <dgm:cxn modelId="{211FA8B5-572F-45FD-97E5-836649D80199}" srcId="{F7116FF1-598B-4B9A-A374-1395424F5DCD}" destId="{35C41D29-E7B5-421A-81A6-7FB410CF8791}" srcOrd="5" destOrd="0" parTransId="{6C7B6889-3DF8-49C9-A3A5-C97C46528995}" sibTransId="{1EB41BAC-61B1-44BF-AD6E-C1B494374BA5}"/>
    <dgm:cxn modelId="{A511BBC5-4A06-4C06-8B91-703B7A0282D5}" type="presOf" srcId="{C2079EC6-C695-449F-BC19-5DC4E6F063D9}" destId="{E1046995-0B95-4CD4-9E61-9D73E0EE9EAB}" srcOrd="0" destOrd="0" presId="urn:microsoft.com/office/officeart/2005/8/layout/vList3"/>
    <dgm:cxn modelId="{780A5DD3-2287-4939-BC94-808521193DAE}" srcId="{F7116FF1-598B-4B9A-A374-1395424F5DCD}" destId="{C85F156D-738A-450C-A9F8-28F38CAE60FD}" srcOrd="4" destOrd="0" parTransId="{3FCB4FE9-74EB-4937-9266-FB57872A2D81}" sibTransId="{8A93B338-43F0-4BD3-90D7-47E828197745}"/>
    <dgm:cxn modelId="{6A55D9D9-C4C8-4735-9B47-C83C0102F2E9}" type="presOf" srcId="{B69B2177-77A6-4777-A26C-27FF273312BD}" destId="{53F823CF-5C7F-453A-AF3C-3E085B31E12C}" srcOrd="0" destOrd="0" presId="urn:microsoft.com/office/officeart/2005/8/layout/vList3"/>
    <dgm:cxn modelId="{9CD293FA-17A2-4F80-898A-A1FE7F830621}" srcId="{F7116FF1-598B-4B9A-A374-1395424F5DCD}" destId="{EC6AD16B-F150-4783-8F94-23579E40B08E}" srcOrd="3" destOrd="0" parTransId="{FE170AA1-455B-4D27-99A3-B852CA997939}" sibTransId="{5A6678DA-9973-40E8-BDD4-3019270FED72}"/>
    <dgm:cxn modelId="{D4B3F3FC-AC49-4588-8D49-62559E4AD521}" srcId="{F7116FF1-598B-4B9A-A374-1395424F5DCD}" destId="{F3DE22AE-B99A-43CC-939F-0788A8194843}" srcOrd="2" destOrd="0" parTransId="{E2DD57A4-BA4C-467A-B41E-76E07027459E}" sibTransId="{E1D6AB5C-7B18-4967-AC01-30D80E5B5B47}"/>
    <dgm:cxn modelId="{01BB53C3-F060-4F41-BB7E-2D5B7875E5D9}" type="presParOf" srcId="{37B04484-3340-4A4B-85F9-6CA897E04B8A}" destId="{38ABCF82-A57F-42BD-B454-EBE22C970C81}" srcOrd="0" destOrd="0" presId="urn:microsoft.com/office/officeart/2005/8/layout/vList3"/>
    <dgm:cxn modelId="{6BC75488-53EC-49A5-B6E1-B3634061E18E}" type="presParOf" srcId="{38ABCF82-A57F-42BD-B454-EBE22C970C81}" destId="{38901544-622F-4C20-9FC9-7C0FC1BB912A}" srcOrd="0" destOrd="0" presId="urn:microsoft.com/office/officeart/2005/8/layout/vList3"/>
    <dgm:cxn modelId="{D7131DB5-B9AA-4790-9CC5-A4644EBACA62}" type="presParOf" srcId="{38ABCF82-A57F-42BD-B454-EBE22C970C81}" destId="{E1046995-0B95-4CD4-9E61-9D73E0EE9EAB}" srcOrd="1" destOrd="0" presId="urn:microsoft.com/office/officeart/2005/8/layout/vList3"/>
    <dgm:cxn modelId="{99D982A1-18CD-40EF-A0FA-6139C1C6308D}" type="presParOf" srcId="{37B04484-3340-4A4B-85F9-6CA897E04B8A}" destId="{5CB8EC32-C5FC-4823-B5A7-C2117766BB38}" srcOrd="1" destOrd="0" presId="urn:microsoft.com/office/officeart/2005/8/layout/vList3"/>
    <dgm:cxn modelId="{FA6ECAA8-0A51-4222-8F77-4CD268EFB6C2}" type="presParOf" srcId="{37B04484-3340-4A4B-85F9-6CA897E04B8A}" destId="{0162C094-700C-4B3C-A445-0613431B5EAD}" srcOrd="2" destOrd="0" presId="urn:microsoft.com/office/officeart/2005/8/layout/vList3"/>
    <dgm:cxn modelId="{4F67F2D3-5375-4758-9816-80E3CDF406AD}" type="presParOf" srcId="{0162C094-700C-4B3C-A445-0613431B5EAD}" destId="{75C3DAB4-937A-4CC3-8641-19533FA93893}" srcOrd="0" destOrd="0" presId="urn:microsoft.com/office/officeart/2005/8/layout/vList3"/>
    <dgm:cxn modelId="{3CF21233-F475-47AB-B486-F157A1686D73}" type="presParOf" srcId="{0162C094-700C-4B3C-A445-0613431B5EAD}" destId="{AD848C3C-620C-4BDC-9A4B-5149EC114159}" srcOrd="1" destOrd="0" presId="urn:microsoft.com/office/officeart/2005/8/layout/vList3"/>
    <dgm:cxn modelId="{B38D6D94-CACF-42F6-8C14-CFC359CCD636}" type="presParOf" srcId="{37B04484-3340-4A4B-85F9-6CA897E04B8A}" destId="{00E5CA71-357B-4462-8CC1-D00B4B63C354}" srcOrd="3" destOrd="0" presId="urn:microsoft.com/office/officeart/2005/8/layout/vList3"/>
    <dgm:cxn modelId="{2F0ACA3E-2F73-4256-B4D8-B387FAC4D915}" type="presParOf" srcId="{37B04484-3340-4A4B-85F9-6CA897E04B8A}" destId="{94F3AE47-9C8A-41BE-B60C-47684448486E}" srcOrd="4" destOrd="0" presId="urn:microsoft.com/office/officeart/2005/8/layout/vList3"/>
    <dgm:cxn modelId="{86DB62AA-ED9C-4EB0-BA6E-6FBCD1C1EFE6}" type="presParOf" srcId="{94F3AE47-9C8A-41BE-B60C-47684448486E}" destId="{738FC3A4-559D-427C-9C32-A3E1C2227262}" srcOrd="0" destOrd="0" presId="urn:microsoft.com/office/officeart/2005/8/layout/vList3"/>
    <dgm:cxn modelId="{1BB9479F-1C57-42E4-8AC3-06CEE603AE2D}" type="presParOf" srcId="{94F3AE47-9C8A-41BE-B60C-47684448486E}" destId="{832CAAC5-AD64-460E-8B07-834626FF82F3}" srcOrd="1" destOrd="0" presId="urn:microsoft.com/office/officeart/2005/8/layout/vList3"/>
    <dgm:cxn modelId="{0794EBB7-A737-4F94-9C58-AB4F0BC0FFB6}" type="presParOf" srcId="{37B04484-3340-4A4B-85F9-6CA897E04B8A}" destId="{2A19F916-4389-4E8B-978E-8017E4569B20}" srcOrd="5" destOrd="0" presId="urn:microsoft.com/office/officeart/2005/8/layout/vList3"/>
    <dgm:cxn modelId="{A0425E70-BA34-4548-8704-AAA43A56F0F5}" type="presParOf" srcId="{37B04484-3340-4A4B-85F9-6CA897E04B8A}" destId="{153C653D-E334-4304-9F6F-359C48354D03}" srcOrd="6" destOrd="0" presId="urn:microsoft.com/office/officeart/2005/8/layout/vList3"/>
    <dgm:cxn modelId="{DC0F0052-74EB-43E5-8114-170DA7F1F02D}" type="presParOf" srcId="{153C653D-E334-4304-9F6F-359C48354D03}" destId="{4C7F294D-4650-4689-BBFD-E35F32418DF4}" srcOrd="0" destOrd="0" presId="urn:microsoft.com/office/officeart/2005/8/layout/vList3"/>
    <dgm:cxn modelId="{5C868EDA-26E7-4799-BF8D-56B576D59A0C}" type="presParOf" srcId="{153C653D-E334-4304-9F6F-359C48354D03}" destId="{283F967C-74EC-4952-B360-95D249D428DD}" srcOrd="1" destOrd="0" presId="urn:microsoft.com/office/officeart/2005/8/layout/vList3"/>
    <dgm:cxn modelId="{EC01CF12-8A24-4B0A-857B-D3954FC0E57C}" type="presParOf" srcId="{37B04484-3340-4A4B-85F9-6CA897E04B8A}" destId="{EAC8DE39-788F-4A94-A3AC-20249741AA96}" srcOrd="7" destOrd="0" presId="urn:microsoft.com/office/officeart/2005/8/layout/vList3"/>
    <dgm:cxn modelId="{077C60F8-71E1-434A-A6C1-8E30B321B833}" type="presParOf" srcId="{37B04484-3340-4A4B-85F9-6CA897E04B8A}" destId="{FFC4A9D0-B9EC-4E6A-8104-1314E5D196BA}" srcOrd="8" destOrd="0" presId="urn:microsoft.com/office/officeart/2005/8/layout/vList3"/>
    <dgm:cxn modelId="{A732ED95-5094-4A48-B696-495248F20596}" type="presParOf" srcId="{FFC4A9D0-B9EC-4E6A-8104-1314E5D196BA}" destId="{E2E16122-04DA-4B1F-95B2-95EAB14CBC1E}" srcOrd="0" destOrd="0" presId="urn:microsoft.com/office/officeart/2005/8/layout/vList3"/>
    <dgm:cxn modelId="{1D0D7E18-D780-4A2A-863D-52F0FB2D3F72}" type="presParOf" srcId="{FFC4A9D0-B9EC-4E6A-8104-1314E5D196BA}" destId="{9E375F1C-9C52-47AE-9517-FEE6D5126A1C}" srcOrd="1" destOrd="0" presId="urn:microsoft.com/office/officeart/2005/8/layout/vList3"/>
    <dgm:cxn modelId="{CCF97166-4845-430D-8B14-D64C0D0A31E4}" type="presParOf" srcId="{37B04484-3340-4A4B-85F9-6CA897E04B8A}" destId="{95FF8D7B-A2A5-4513-8F5E-B34F62E0787D}" srcOrd="9" destOrd="0" presId="urn:microsoft.com/office/officeart/2005/8/layout/vList3"/>
    <dgm:cxn modelId="{94D189DF-DA1A-4B31-BED9-3F289C0581C2}" type="presParOf" srcId="{37B04484-3340-4A4B-85F9-6CA897E04B8A}" destId="{598C3C31-06A5-4DEA-9F6C-7EBECE1D33F1}" srcOrd="10" destOrd="0" presId="urn:microsoft.com/office/officeart/2005/8/layout/vList3"/>
    <dgm:cxn modelId="{00D1E650-395C-47BB-8AD7-389D7185B4A9}" type="presParOf" srcId="{598C3C31-06A5-4DEA-9F6C-7EBECE1D33F1}" destId="{6011FAAA-E9CC-4EE5-B0AF-FF7E22562789}" srcOrd="0" destOrd="0" presId="urn:microsoft.com/office/officeart/2005/8/layout/vList3"/>
    <dgm:cxn modelId="{4183EA6A-31A6-41CC-89FB-98FB8F6167EC}" type="presParOf" srcId="{598C3C31-06A5-4DEA-9F6C-7EBECE1D33F1}" destId="{D2048AB5-32D4-493E-A506-BEFC6B6E88CF}" srcOrd="1" destOrd="0" presId="urn:microsoft.com/office/officeart/2005/8/layout/vList3"/>
    <dgm:cxn modelId="{654BBF93-4A32-4D1D-BC49-E9B111179925}" type="presParOf" srcId="{37B04484-3340-4A4B-85F9-6CA897E04B8A}" destId="{1AC8F21B-43CF-4EB4-B7B7-89535176FEF3}" srcOrd="11" destOrd="0" presId="urn:microsoft.com/office/officeart/2005/8/layout/vList3"/>
    <dgm:cxn modelId="{D44359AF-5D2B-4AAE-BF97-048018F82868}" type="presParOf" srcId="{37B04484-3340-4A4B-85F9-6CA897E04B8A}" destId="{6FFB1422-2A41-4DD7-A77D-3C6F18C1D5F1}" srcOrd="12" destOrd="0" presId="urn:microsoft.com/office/officeart/2005/8/layout/vList3"/>
    <dgm:cxn modelId="{4406C829-AC6E-49F2-BACB-7CB89C801505}" type="presParOf" srcId="{6FFB1422-2A41-4DD7-A77D-3C6F18C1D5F1}" destId="{9602985A-AFF7-4E83-B357-0AD61FE9C503}" srcOrd="0" destOrd="0" presId="urn:microsoft.com/office/officeart/2005/8/layout/vList3"/>
    <dgm:cxn modelId="{4A982311-1C33-45B7-B4F6-76C8D652517C}" type="presParOf" srcId="{6FFB1422-2A41-4DD7-A77D-3C6F18C1D5F1}" destId="{53F823CF-5C7F-453A-AF3C-3E085B31E12C}" srcOrd="1" destOrd="0" presId="urn:microsoft.com/office/officeart/2005/8/layout/vList3"/>
    <dgm:cxn modelId="{17B3579F-0DAE-4BA6-9BBC-4029B630EE71}" type="presParOf" srcId="{37B04484-3340-4A4B-85F9-6CA897E04B8A}" destId="{58544120-33AA-4A05-A73D-F1ADAE656173}" srcOrd="13" destOrd="0" presId="urn:microsoft.com/office/officeart/2005/8/layout/vList3"/>
    <dgm:cxn modelId="{9C643E6B-52FD-4A76-B58D-787EADE706EE}" type="presParOf" srcId="{37B04484-3340-4A4B-85F9-6CA897E04B8A}" destId="{95F295A1-8459-4E2E-8C62-7A260F9198D1}" srcOrd="14" destOrd="0" presId="urn:microsoft.com/office/officeart/2005/8/layout/vList3"/>
    <dgm:cxn modelId="{1F65B55C-60C4-43E0-B3AA-E5E5D591B801}" type="presParOf" srcId="{95F295A1-8459-4E2E-8C62-7A260F9198D1}" destId="{6F7DE8C8-CF5B-4403-87E8-6DFC4DAD0722}" srcOrd="0" destOrd="0" presId="urn:microsoft.com/office/officeart/2005/8/layout/vList3"/>
    <dgm:cxn modelId="{D1AEDD68-13F0-4225-B005-81EA5DB2E510}" type="presParOf" srcId="{95F295A1-8459-4E2E-8C62-7A260F9198D1}" destId="{EC840B5C-0FD3-4703-87EB-4AFCB2C8B8E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4D3776-D8EE-4361-8F76-6EEF0F18D56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0ED7941-FFBF-46DE-BC47-0707242FD9C4}">
      <dgm:prSet/>
      <dgm:spPr/>
      <dgm:t>
        <a:bodyPr/>
        <a:lstStyle/>
        <a:p>
          <a:r>
            <a:rPr lang="es-419" b="1" dirty="0">
              <a:latin typeface="Montserrat" panose="00000500000000000000" pitchFamily="2" charset="0"/>
            </a:rPr>
            <a:t>Capítulo 1. Aspectos generales</a:t>
          </a:r>
          <a:endParaRPr lang="en-US" b="1" dirty="0">
            <a:latin typeface="Montserrat" panose="00000500000000000000" pitchFamily="2" charset="0"/>
          </a:endParaRPr>
        </a:p>
      </dgm:t>
    </dgm:pt>
    <dgm:pt modelId="{3C943C33-14F5-4D00-8D95-2F1D75F146F5}" type="parTrans" cxnId="{6E721F93-7990-4585-9180-7A354BCA7877}">
      <dgm:prSet/>
      <dgm:spPr/>
      <dgm:t>
        <a:bodyPr/>
        <a:lstStyle/>
        <a:p>
          <a:endParaRPr lang="en-US">
            <a:latin typeface="Montserrat" panose="00000500000000000000" pitchFamily="2" charset="0"/>
          </a:endParaRPr>
        </a:p>
      </dgm:t>
    </dgm:pt>
    <dgm:pt modelId="{E38D2415-D59D-4A47-B3E1-F464C8A3CAD8}" type="sibTrans" cxnId="{6E721F93-7990-4585-9180-7A354BCA7877}">
      <dgm:prSet/>
      <dgm:spPr/>
      <dgm:t>
        <a:bodyPr/>
        <a:lstStyle/>
        <a:p>
          <a:endParaRPr lang="en-US">
            <a:latin typeface="Montserrat" panose="00000500000000000000" pitchFamily="2" charset="0"/>
          </a:endParaRPr>
        </a:p>
      </dgm:t>
    </dgm:pt>
    <dgm:pt modelId="{47D1810F-ABA4-4BF9-A675-717267D423C3}">
      <dgm:prSet/>
      <dgm:spPr/>
      <dgm:t>
        <a:bodyPr/>
        <a:lstStyle/>
        <a:p>
          <a:r>
            <a:rPr lang="es-419" dirty="0">
              <a:latin typeface="Montserrat" panose="00000500000000000000" pitchFamily="2" charset="0"/>
            </a:rPr>
            <a:t>1.1. Introducción</a:t>
          </a:r>
          <a:endParaRPr lang="en-US" dirty="0">
            <a:latin typeface="Montserrat" panose="00000500000000000000" pitchFamily="2" charset="0"/>
          </a:endParaRPr>
        </a:p>
      </dgm:t>
    </dgm:pt>
    <dgm:pt modelId="{19E5853E-3B66-4BBA-BB24-82CE25BE996D}" type="parTrans" cxnId="{E0407A4D-D45F-4A60-9162-1D373A44B2C3}">
      <dgm:prSet/>
      <dgm:spPr/>
      <dgm:t>
        <a:bodyPr/>
        <a:lstStyle/>
        <a:p>
          <a:endParaRPr lang="en-US">
            <a:latin typeface="Montserrat" panose="00000500000000000000" pitchFamily="2" charset="0"/>
          </a:endParaRPr>
        </a:p>
      </dgm:t>
    </dgm:pt>
    <dgm:pt modelId="{0D1759D4-382F-4FDA-942F-EA1E585997E7}" type="sibTrans" cxnId="{E0407A4D-D45F-4A60-9162-1D373A44B2C3}">
      <dgm:prSet/>
      <dgm:spPr/>
      <dgm:t>
        <a:bodyPr/>
        <a:lstStyle/>
        <a:p>
          <a:endParaRPr lang="en-US">
            <a:latin typeface="Montserrat" panose="00000500000000000000" pitchFamily="2" charset="0"/>
          </a:endParaRPr>
        </a:p>
      </dgm:t>
    </dgm:pt>
    <dgm:pt modelId="{F1F3CCAD-727D-4D1E-B8C1-B2C9DA8FC168}">
      <dgm:prSet/>
      <dgm:spPr/>
      <dgm:t>
        <a:bodyPr/>
        <a:lstStyle/>
        <a:p>
          <a:r>
            <a:rPr lang="es-419" dirty="0">
              <a:latin typeface="Montserrat" panose="00000500000000000000" pitchFamily="2" charset="0"/>
            </a:rPr>
            <a:t>1.2. Declaratoria</a:t>
          </a:r>
          <a:endParaRPr lang="en-US" dirty="0">
            <a:latin typeface="Montserrat" panose="00000500000000000000" pitchFamily="2" charset="0"/>
          </a:endParaRPr>
        </a:p>
      </dgm:t>
    </dgm:pt>
    <dgm:pt modelId="{C5184CD7-6679-4AEA-B1B9-B4E71AF5AC64}" type="parTrans" cxnId="{64674540-D5F8-4329-8ED6-5EDFB0F94BF0}">
      <dgm:prSet/>
      <dgm:spPr/>
      <dgm:t>
        <a:bodyPr/>
        <a:lstStyle/>
        <a:p>
          <a:endParaRPr lang="en-US">
            <a:latin typeface="Montserrat" panose="00000500000000000000" pitchFamily="2" charset="0"/>
          </a:endParaRPr>
        </a:p>
      </dgm:t>
    </dgm:pt>
    <dgm:pt modelId="{8DE3DEDF-84AF-4F54-BA5D-042661E8B03D}" type="sibTrans" cxnId="{64674540-D5F8-4329-8ED6-5EDFB0F94BF0}">
      <dgm:prSet/>
      <dgm:spPr/>
      <dgm:t>
        <a:bodyPr/>
        <a:lstStyle/>
        <a:p>
          <a:endParaRPr lang="en-US">
            <a:latin typeface="Montserrat" panose="00000500000000000000" pitchFamily="2" charset="0"/>
          </a:endParaRPr>
        </a:p>
      </dgm:t>
    </dgm:pt>
    <dgm:pt modelId="{5376EC43-DDCC-4C5B-B77F-F19AF3F9B7F7}">
      <dgm:prSet/>
      <dgm:spPr/>
      <dgm:t>
        <a:bodyPr/>
        <a:lstStyle/>
        <a:p>
          <a:r>
            <a:rPr lang="es-419" dirty="0">
              <a:latin typeface="Montserrat" panose="00000500000000000000" pitchFamily="2" charset="0"/>
            </a:rPr>
            <a:t>1.3. Metodología</a:t>
          </a:r>
          <a:endParaRPr lang="en-US" dirty="0">
            <a:latin typeface="Montserrat" panose="00000500000000000000" pitchFamily="2" charset="0"/>
          </a:endParaRPr>
        </a:p>
      </dgm:t>
    </dgm:pt>
    <dgm:pt modelId="{61050921-AE46-46CF-ABC4-F64F82B40DB5}" type="parTrans" cxnId="{C2BC217C-FE64-47B7-B99F-2D80CEDEC546}">
      <dgm:prSet/>
      <dgm:spPr/>
      <dgm:t>
        <a:bodyPr/>
        <a:lstStyle/>
        <a:p>
          <a:endParaRPr lang="en-US">
            <a:latin typeface="Montserrat" panose="00000500000000000000" pitchFamily="2" charset="0"/>
          </a:endParaRPr>
        </a:p>
      </dgm:t>
    </dgm:pt>
    <dgm:pt modelId="{013C84CB-B79A-4D7A-B565-C68D7B6F6784}" type="sibTrans" cxnId="{C2BC217C-FE64-47B7-B99F-2D80CEDEC546}">
      <dgm:prSet/>
      <dgm:spPr/>
      <dgm:t>
        <a:bodyPr/>
        <a:lstStyle/>
        <a:p>
          <a:endParaRPr lang="en-US">
            <a:latin typeface="Montserrat" panose="00000500000000000000" pitchFamily="2" charset="0"/>
          </a:endParaRPr>
        </a:p>
      </dgm:t>
    </dgm:pt>
    <dgm:pt modelId="{DA15240E-9F07-471A-A402-0EBDDBC113FC}">
      <dgm:prSet/>
      <dgm:spPr/>
      <dgm:t>
        <a:bodyPr/>
        <a:lstStyle/>
        <a:p>
          <a:r>
            <a:rPr lang="es-419" dirty="0">
              <a:latin typeface="Montserrat" panose="00000500000000000000" pitchFamily="2" charset="0"/>
            </a:rPr>
            <a:t>1.4. Objetivo general</a:t>
          </a:r>
          <a:endParaRPr lang="en-US" dirty="0">
            <a:latin typeface="Montserrat" panose="00000500000000000000" pitchFamily="2" charset="0"/>
          </a:endParaRPr>
        </a:p>
      </dgm:t>
    </dgm:pt>
    <dgm:pt modelId="{640AFC31-3B9F-4E6A-AD1D-4E402B029A8D}" type="parTrans" cxnId="{A00AF1EC-3950-4871-B398-FA28F265649C}">
      <dgm:prSet/>
      <dgm:spPr/>
      <dgm:t>
        <a:bodyPr/>
        <a:lstStyle/>
        <a:p>
          <a:endParaRPr lang="en-US">
            <a:latin typeface="Montserrat" panose="00000500000000000000" pitchFamily="2" charset="0"/>
          </a:endParaRPr>
        </a:p>
      </dgm:t>
    </dgm:pt>
    <dgm:pt modelId="{B20FD79E-EBBC-43F1-89E1-EC4D200030D2}" type="sibTrans" cxnId="{A00AF1EC-3950-4871-B398-FA28F265649C}">
      <dgm:prSet/>
      <dgm:spPr/>
      <dgm:t>
        <a:bodyPr/>
        <a:lstStyle/>
        <a:p>
          <a:endParaRPr lang="en-US">
            <a:latin typeface="Montserrat" panose="00000500000000000000" pitchFamily="2" charset="0"/>
          </a:endParaRPr>
        </a:p>
      </dgm:t>
    </dgm:pt>
    <dgm:pt modelId="{374F1217-53DC-4301-AD33-285947FDF4DA}">
      <dgm:prSet/>
      <dgm:spPr/>
      <dgm:t>
        <a:bodyPr/>
        <a:lstStyle/>
        <a:p>
          <a:r>
            <a:rPr lang="es-419" dirty="0">
              <a:latin typeface="Montserrat" panose="00000500000000000000" pitchFamily="2" charset="0"/>
            </a:rPr>
            <a:t>1.5. Objetivos específicos</a:t>
          </a:r>
          <a:endParaRPr lang="en-US" dirty="0">
            <a:latin typeface="Montserrat" panose="00000500000000000000" pitchFamily="2" charset="0"/>
          </a:endParaRPr>
        </a:p>
      </dgm:t>
    </dgm:pt>
    <dgm:pt modelId="{08109B35-818B-42CC-A4B2-6730C6394C20}" type="parTrans" cxnId="{3BC00EBE-D52D-46F1-B079-37E299F7A496}">
      <dgm:prSet/>
      <dgm:spPr/>
      <dgm:t>
        <a:bodyPr/>
        <a:lstStyle/>
        <a:p>
          <a:endParaRPr lang="en-US">
            <a:latin typeface="Montserrat" panose="00000500000000000000" pitchFamily="2" charset="0"/>
          </a:endParaRPr>
        </a:p>
      </dgm:t>
    </dgm:pt>
    <dgm:pt modelId="{D717C7C8-3CAF-48A2-B07A-D33BC9FCCA6B}" type="sibTrans" cxnId="{3BC00EBE-D52D-46F1-B079-37E299F7A496}">
      <dgm:prSet/>
      <dgm:spPr/>
      <dgm:t>
        <a:bodyPr/>
        <a:lstStyle/>
        <a:p>
          <a:endParaRPr lang="en-US">
            <a:latin typeface="Montserrat" panose="00000500000000000000" pitchFamily="2" charset="0"/>
          </a:endParaRPr>
        </a:p>
      </dgm:t>
    </dgm:pt>
    <dgm:pt modelId="{EB323F9D-9441-499D-A3EC-B8BF7651169C}">
      <dgm:prSet/>
      <dgm:spPr/>
      <dgm:t>
        <a:bodyPr/>
        <a:lstStyle/>
        <a:p>
          <a:r>
            <a:rPr lang="es-419" dirty="0">
              <a:latin typeface="Montserrat" panose="00000500000000000000" pitchFamily="2" charset="0"/>
            </a:rPr>
            <a:t>1.6. Alcance</a:t>
          </a:r>
          <a:endParaRPr lang="en-US" dirty="0">
            <a:latin typeface="Montserrat" panose="00000500000000000000" pitchFamily="2" charset="0"/>
          </a:endParaRPr>
        </a:p>
      </dgm:t>
    </dgm:pt>
    <dgm:pt modelId="{FE324FDB-5CC5-4C9A-8E1E-39D4C7636513}" type="parTrans" cxnId="{A6C7D8B0-5F91-4ACD-9C9E-9372A6BEA705}">
      <dgm:prSet/>
      <dgm:spPr/>
      <dgm:t>
        <a:bodyPr/>
        <a:lstStyle/>
        <a:p>
          <a:endParaRPr lang="en-US">
            <a:latin typeface="Montserrat" panose="00000500000000000000" pitchFamily="2" charset="0"/>
          </a:endParaRPr>
        </a:p>
      </dgm:t>
    </dgm:pt>
    <dgm:pt modelId="{8449CBEE-43AB-4002-AAEB-D73ECE97270D}" type="sibTrans" cxnId="{A6C7D8B0-5F91-4ACD-9C9E-9372A6BEA705}">
      <dgm:prSet/>
      <dgm:spPr/>
      <dgm:t>
        <a:bodyPr/>
        <a:lstStyle/>
        <a:p>
          <a:endParaRPr lang="en-US">
            <a:latin typeface="Montserrat" panose="00000500000000000000" pitchFamily="2" charset="0"/>
          </a:endParaRPr>
        </a:p>
      </dgm:t>
    </dgm:pt>
    <dgm:pt modelId="{53463977-4FCA-496A-A787-897522B84F7F}">
      <dgm:prSet/>
      <dgm:spPr/>
      <dgm:t>
        <a:bodyPr/>
        <a:lstStyle/>
        <a:p>
          <a:r>
            <a:rPr lang="es-419" b="1" dirty="0">
              <a:latin typeface="Montserrat" panose="00000500000000000000" pitchFamily="2" charset="0"/>
            </a:rPr>
            <a:t>Capítulo 2. Operatividad y apetito del riesgo</a:t>
          </a:r>
          <a:endParaRPr lang="en-US" b="1" dirty="0">
            <a:latin typeface="Montserrat" panose="00000500000000000000" pitchFamily="2" charset="0"/>
          </a:endParaRPr>
        </a:p>
      </dgm:t>
    </dgm:pt>
    <dgm:pt modelId="{323CA0BA-0447-48E4-A64E-0EA1060CAEEC}" type="parTrans" cxnId="{3DCD6F26-B4B9-4EE9-A6BF-AED471C8F7BA}">
      <dgm:prSet/>
      <dgm:spPr/>
      <dgm:t>
        <a:bodyPr/>
        <a:lstStyle/>
        <a:p>
          <a:endParaRPr lang="en-US">
            <a:latin typeface="Montserrat" panose="00000500000000000000" pitchFamily="2" charset="0"/>
          </a:endParaRPr>
        </a:p>
      </dgm:t>
    </dgm:pt>
    <dgm:pt modelId="{DCB21808-7325-407A-9A03-79396C885DF4}" type="sibTrans" cxnId="{3DCD6F26-B4B9-4EE9-A6BF-AED471C8F7BA}">
      <dgm:prSet/>
      <dgm:spPr/>
      <dgm:t>
        <a:bodyPr/>
        <a:lstStyle/>
        <a:p>
          <a:endParaRPr lang="en-US">
            <a:latin typeface="Montserrat" panose="00000500000000000000" pitchFamily="2" charset="0"/>
          </a:endParaRPr>
        </a:p>
      </dgm:t>
    </dgm:pt>
    <dgm:pt modelId="{D07D4D9B-8FB8-4BF1-9FD1-4C127558902F}">
      <dgm:prSet/>
      <dgm:spPr/>
      <dgm:t>
        <a:bodyPr/>
        <a:lstStyle/>
        <a:p>
          <a:r>
            <a:rPr lang="es-419" dirty="0">
              <a:latin typeface="Montserrat" panose="00000500000000000000" pitchFamily="2" charset="0"/>
            </a:rPr>
            <a:t>2.1. Responsabilidades</a:t>
          </a:r>
          <a:endParaRPr lang="en-US" dirty="0">
            <a:latin typeface="Montserrat" panose="00000500000000000000" pitchFamily="2" charset="0"/>
          </a:endParaRPr>
        </a:p>
      </dgm:t>
    </dgm:pt>
    <dgm:pt modelId="{0CBABBCE-803A-4C52-85ED-54C3F13CFECD}" type="parTrans" cxnId="{9CE548D8-C28A-4834-BBB9-C698B7D7477B}">
      <dgm:prSet/>
      <dgm:spPr/>
      <dgm:t>
        <a:bodyPr/>
        <a:lstStyle/>
        <a:p>
          <a:endParaRPr lang="en-US">
            <a:latin typeface="Montserrat" panose="00000500000000000000" pitchFamily="2" charset="0"/>
          </a:endParaRPr>
        </a:p>
      </dgm:t>
    </dgm:pt>
    <dgm:pt modelId="{648342FE-A626-4436-A4BC-4E55AD1B5568}" type="sibTrans" cxnId="{9CE548D8-C28A-4834-BBB9-C698B7D7477B}">
      <dgm:prSet/>
      <dgm:spPr/>
      <dgm:t>
        <a:bodyPr/>
        <a:lstStyle/>
        <a:p>
          <a:endParaRPr lang="en-US">
            <a:latin typeface="Montserrat" panose="00000500000000000000" pitchFamily="2" charset="0"/>
          </a:endParaRPr>
        </a:p>
      </dgm:t>
    </dgm:pt>
    <dgm:pt modelId="{413AFA4D-636A-4A53-B632-0DFABFF23764}">
      <dgm:prSet/>
      <dgm:spPr/>
      <dgm:t>
        <a:bodyPr/>
        <a:lstStyle/>
        <a:p>
          <a:r>
            <a:rPr lang="es-419" dirty="0">
              <a:latin typeface="Montserrat" panose="00000500000000000000" pitchFamily="2" charset="0"/>
            </a:rPr>
            <a:t>2.2. Operatividad</a:t>
          </a:r>
          <a:endParaRPr lang="en-US" dirty="0">
            <a:latin typeface="Montserrat" panose="00000500000000000000" pitchFamily="2" charset="0"/>
          </a:endParaRPr>
        </a:p>
      </dgm:t>
    </dgm:pt>
    <dgm:pt modelId="{395C95CD-26D2-4388-B0B0-B1F64B95E548}" type="parTrans" cxnId="{0F0215F9-8444-429D-B3BB-6A6DF6604C4C}">
      <dgm:prSet/>
      <dgm:spPr/>
      <dgm:t>
        <a:bodyPr/>
        <a:lstStyle/>
        <a:p>
          <a:endParaRPr lang="en-US">
            <a:latin typeface="Montserrat" panose="00000500000000000000" pitchFamily="2" charset="0"/>
          </a:endParaRPr>
        </a:p>
      </dgm:t>
    </dgm:pt>
    <dgm:pt modelId="{7BA14326-CEFE-42B9-BA33-2E863B0188ED}" type="sibTrans" cxnId="{0F0215F9-8444-429D-B3BB-6A6DF6604C4C}">
      <dgm:prSet/>
      <dgm:spPr/>
      <dgm:t>
        <a:bodyPr/>
        <a:lstStyle/>
        <a:p>
          <a:endParaRPr lang="en-US">
            <a:latin typeface="Montserrat" panose="00000500000000000000" pitchFamily="2" charset="0"/>
          </a:endParaRPr>
        </a:p>
      </dgm:t>
    </dgm:pt>
    <dgm:pt modelId="{A6B9E3D1-211A-4CE7-9E2A-05CA00077C33}">
      <dgm:prSet/>
      <dgm:spPr/>
      <dgm:t>
        <a:bodyPr/>
        <a:lstStyle/>
        <a:p>
          <a:r>
            <a:rPr lang="es-419" dirty="0">
              <a:latin typeface="Montserrat" panose="00000500000000000000" pitchFamily="2" charset="0"/>
            </a:rPr>
            <a:t>2.3. Apetito del riesgo</a:t>
          </a:r>
          <a:endParaRPr lang="en-US" dirty="0">
            <a:latin typeface="Montserrat" panose="00000500000000000000" pitchFamily="2" charset="0"/>
          </a:endParaRPr>
        </a:p>
      </dgm:t>
    </dgm:pt>
    <dgm:pt modelId="{A689BA07-1719-4CC2-8E9A-E9ACEFA4E0D1}" type="parTrans" cxnId="{C2069689-FA24-45B1-9550-A9C1230358E1}">
      <dgm:prSet/>
      <dgm:spPr/>
      <dgm:t>
        <a:bodyPr/>
        <a:lstStyle/>
        <a:p>
          <a:endParaRPr lang="en-US">
            <a:latin typeface="Montserrat" panose="00000500000000000000" pitchFamily="2" charset="0"/>
          </a:endParaRPr>
        </a:p>
      </dgm:t>
    </dgm:pt>
    <dgm:pt modelId="{F76ABF1E-7CCB-496A-BAAB-E89D3052C76F}" type="sibTrans" cxnId="{C2069689-FA24-45B1-9550-A9C1230358E1}">
      <dgm:prSet/>
      <dgm:spPr/>
      <dgm:t>
        <a:bodyPr/>
        <a:lstStyle/>
        <a:p>
          <a:endParaRPr lang="en-US">
            <a:latin typeface="Montserrat" panose="00000500000000000000" pitchFamily="2" charset="0"/>
          </a:endParaRPr>
        </a:p>
      </dgm:t>
    </dgm:pt>
    <dgm:pt modelId="{4B910882-58A8-475E-A9CC-D98B105F55E3}">
      <dgm:prSet/>
      <dgm:spPr/>
      <dgm:t>
        <a:bodyPr/>
        <a:lstStyle/>
        <a:p>
          <a:r>
            <a:rPr lang="es-419" dirty="0">
              <a:latin typeface="Montserrat" panose="00000500000000000000" pitchFamily="2" charset="0"/>
            </a:rPr>
            <a:t>2.4. Zonas de riesgo</a:t>
          </a:r>
          <a:endParaRPr lang="en-US" dirty="0">
            <a:latin typeface="Montserrat" panose="00000500000000000000" pitchFamily="2" charset="0"/>
          </a:endParaRPr>
        </a:p>
      </dgm:t>
    </dgm:pt>
    <dgm:pt modelId="{B9B140F9-777C-4464-9EFD-091BACF8B692}" type="parTrans" cxnId="{3460B118-2549-42BD-BCF0-25F13F3DD322}">
      <dgm:prSet/>
      <dgm:spPr/>
      <dgm:t>
        <a:bodyPr/>
        <a:lstStyle/>
        <a:p>
          <a:endParaRPr lang="en-US">
            <a:latin typeface="Montserrat" panose="00000500000000000000" pitchFamily="2" charset="0"/>
          </a:endParaRPr>
        </a:p>
      </dgm:t>
    </dgm:pt>
    <dgm:pt modelId="{D39E1F4B-A740-424E-BE80-27B1FFCBFFC2}" type="sibTrans" cxnId="{3460B118-2549-42BD-BCF0-25F13F3DD322}">
      <dgm:prSet/>
      <dgm:spPr/>
      <dgm:t>
        <a:bodyPr/>
        <a:lstStyle/>
        <a:p>
          <a:endParaRPr lang="en-US">
            <a:latin typeface="Montserrat" panose="00000500000000000000" pitchFamily="2" charset="0"/>
          </a:endParaRPr>
        </a:p>
      </dgm:t>
    </dgm:pt>
    <dgm:pt modelId="{AD34B55F-A289-449A-971E-AD689F2DECDC}">
      <dgm:prSet/>
      <dgm:spPr/>
      <dgm:t>
        <a:bodyPr/>
        <a:lstStyle/>
        <a:p>
          <a:r>
            <a:rPr lang="es-419" b="1" dirty="0">
              <a:latin typeface="Montserrat" panose="00000500000000000000" pitchFamily="2" charset="0"/>
            </a:rPr>
            <a:t>Capítulo 3. Estructura de implementación</a:t>
          </a:r>
          <a:endParaRPr lang="en-US" b="1" dirty="0">
            <a:latin typeface="Montserrat" panose="00000500000000000000" pitchFamily="2" charset="0"/>
          </a:endParaRPr>
        </a:p>
      </dgm:t>
    </dgm:pt>
    <dgm:pt modelId="{A4BC5559-BDF7-4FEA-9CA5-9662315E145D}" type="parTrans" cxnId="{595D9590-5E66-481B-B858-B54B93B5026F}">
      <dgm:prSet/>
      <dgm:spPr/>
      <dgm:t>
        <a:bodyPr/>
        <a:lstStyle/>
        <a:p>
          <a:endParaRPr lang="en-US">
            <a:latin typeface="Montserrat" panose="00000500000000000000" pitchFamily="2" charset="0"/>
          </a:endParaRPr>
        </a:p>
      </dgm:t>
    </dgm:pt>
    <dgm:pt modelId="{8AF63CF7-65A9-429C-B97A-F78666B40F6B}" type="sibTrans" cxnId="{595D9590-5E66-481B-B858-B54B93B5026F}">
      <dgm:prSet/>
      <dgm:spPr/>
      <dgm:t>
        <a:bodyPr/>
        <a:lstStyle/>
        <a:p>
          <a:endParaRPr lang="en-US">
            <a:latin typeface="Montserrat" panose="00000500000000000000" pitchFamily="2" charset="0"/>
          </a:endParaRPr>
        </a:p>
      </dgm:t>
    </dgm:pt>
    <dgm:pt modelId="{53C420C3-0F99-4107-81B8-21313937CC5D}">
      <dgm:prSet/>
      <dgm:spPr/>
      <dgm:t>
        <a:bodyPr/>
        <a:lstStyle/>
        <a:p>
          <a:r>
            <a:rPr lang="es-419" dirty="0">
              <a:latin typeface="Montserrat" panose="00000500000000000000" pitchFamily="2" charset="0"/>
            </a:rPr>
            <a:t>3.1. Paso 0. Adopción de la política</a:t>
          </a:r>
          <a:endParaRPr lang="en-US" dirty="0">
            <a:latin typeface="Montserrat" panose="00000500000000000000" pitchFamily="2" charset="0"/>
          </a:endParaRPr>
        </a:p>
      </dgm:t>
    </dgm:pt>
    <dgm:pt modelId="{0FB57AA0-6B83-4660-9FE1-5F18DEDAF53B}" type="parTrans" cxnId="{9E4536AB-6564-42D9-8EED-DA3554EC6E10}">
      <dgm:prSet/>
      <dgm:spPr/>
      <dgm:t>
        <a:bodyPr/>
        <a:lstStyle/>
        <a:p>
          <a:endParaRPr lang="en-US">
            <a:latin typeface="Montserrat" panose="00000500000000000000" pitchFamily="2" charset="0"/>
          </a:endParaRPr>
        </a:p>
      </dgm:t>
    </dgm:pt>
    <dgm:pt modelId="{D1F98205-863E-48D2-A6F0-0358FC631D81}" type="sibTrans" cxnId="{9E4536AB-6564-42D9-8EED-DA3554EC6E10}">
      <dgm:prSet/>
      <dgm:spPr/>
      <dgm:t>
        <a:bodyPr/>
        <a:lstStyle/>
        <a:p>
          <a:endParaRPr lang="en-US">
            <a:latin typeface="Montserrat" panose="00000500000000000000" pitchFamily="2" charset="0"/>
          </a:endParaRPr>
        </a:p>
      </dgm:t>
    </dgm:pt>
    <dgm:pt modelId="{BDB708BC-F98B-449F-BA4C-2CCDD7A5882C}">
      <dgm:prSet/>
      <dgm:spPr/>
      <dgm:t>
        <a:bodyPr/>
        <a:lstStyle/>
        <a:p>
          <a:r>
            <a:rPr lang="es-419" dirty="0">
              <a:latin typeface="Montserrat" panose="00000500000000000000" pitchFamily="2" charset="0"/>
            </a:rPr>
            <a:t>3.2. Paso 1. Identificación del riesgo</a:t>
          </a:r>
          <a:endParaRPr lang="en-US" dirty="0">
            <a:latin typeface="Montserrat" panose="00000500000000000000" pitchFamily="2" charset="0"/>
          </a:endParaRPr>
        </a:p>
      </dgm:t>
    </dgm:pt>
    <dgm:pt modelId="{457CA2C2-8713-48FB-AC5D-4C21862C3CA8}" type="parTrans" cxnId="{C5BCFE41-0532-4307-BBC9-F03E82766DE5}">
      <dgm:prSet/>
      <dgm:spPr/>
      <dgm:t>
        <a:bodyPr/>
        <a:lstStyle/>
        <a:p>
          <a:endParaRPr lang="en-US">
            <a:latin typeface="Montserrat" panose="00000500000000000000" pitchFamily="2" charset="0"/>
          </a:endParaRPr>
        </a:p>
      </dgm:t>
    </dgm:pt>
    <dgm:pt modelId="{98A41578-CF6F-4921-B9BF-0046A6EDBEE6}" type="sibTrans" cxnId="{C5BCFE41-0532-4307-BBC9-F03E82766DE5}">
      <dgm:prSet/>
      <dgm:spPr/>
      <dgm:t>
        <a:bodyPr/>
        <a:lstStyle/>
        <a:p>
          <a:endParaRPr lang="en-US">
            <a:latin typeface="Montserrat" panose="00000500000000000000" pitchFamily="2" charset="0"/>
          </a:endParaRPr>
        </a:p>
      </dgm:t>
    </dgm:pt>
    <dgm:pt modelId="{84C7C5FA-6C6F-45BF-B3F2-F6D2943FE919}">
      <dgm:prSet/>
      <dgm:spPr/>
      <dgm:t>
        <a:bodyPr/>
        <a:lstStyle/>
        <a:p>
          <a:r>
            <a:rPr lang="es-419" dirty="0">
              <a:latin typeface="Montserrat" panose="00000500000000000000" pitchFamily="2" charset="0"/>
            </a:rPr>
            <a:t>3.2.1.Análisis de objetivos</a:t>
          </a:r>
          <a:endParaRPr lang="en-US" dirty="0">
            <a:latin typeface="Montserrat" panose="00000500000000000000" pitchFamily="2" charset="0"/>
          </a:endParaRPr>
        </a:p>
      </dgm:t>
    </dgm:pt>
    <dgm:pt modelId="{0882CB8F-1FE9-4BBD-B028-70AC12386E39}" type="parTrans" cxnId="{458DBD5E-3E13-426C-A81F-089F12168CDD}">
      <dgm:prSet/>
      <dgm:spPr/>
      <dgm:t>
        <a:bodyPr/>
        <a:lstStyle/>
        <a:p>
          <a:endParaRPr lang="en-US">
            <a:latin typeface="Montserrat" panose="00000500000000000000" pitchFamily="2" charset="0"/>
          </a:endParaRPr>
        </a:p>
      </dgm:t>
    </dgm:pt>
    <dgm:pt modelId="{20D6C58F-B659-4012-9F96-121BB272AEE1}" type="sibTrans" cxnId="{458DBD5E-3E13-426C-A81F-089F12168CDD}">
      <dgm:prSet/>
      <dgm:spPr/>
      <dgm:t>
        <a:bodyPr/>
        <a:lstStyle/>
        <a:p>
          <a:endParaRPr lang="en-US">
            <a:latin typeface="Montserrat" panose="00000500000000000000" pitchFamily="2" charset="0"/>
          </a:endParaRPr>
        </a:p>
      </dgm:t>
    </dgm:pt>
    <dgm:pt modelId="{0C04A5BA-BD2C-429F-9A6F-9CCA3161FD8B}">
      <dgm:prSet/>
      <dgm:spPr/>
      <dgm:t>
        <a:bodyPr/>
        <a:lstStyle/>
        <a:p>
          <a:r>
            <a:rPr lang="es-419" dirty="0">
              <a:latin typeface="Montserrat" panose="00000500000000000000" pitchFamily="2" charset="0"/>
            </a:rPr>
            <a:t>3.2.2.Puntos de riesgo</a:t>
          </a:r>
          <a:endParaRPr lang="en-US" dirty="0">
            <a:latin typeface="Montserrat" panose="00000500000000000000" pitchFamily="2" charset="0"/>
          </a:endParaRPr>
        </a:p>
      </dgm:t>
    </dgm:pt>
    <dgm:pt modelId="{F7EB415F-C776-42C3-9C0E-9CB650FFD9F3}" type="parTrans" cxnId="{09D8381F-BCC1-4F5E-B433-F7FD7486F4BD}">
      <dgm:prSet/>
      <dgm:spPr/>
      <dgm:t>
        <a:bodyPr/>
        <a:lstStyle/>
        <a:p>
          <a:endParaRPr lang="en-US">
            <a:latin typeface="Montserrat" panose="00000500000000000000" pitchFamily="2" charset="0"/>
          </a:endParaRPr>
        </a:p>
      </dgm:t>
    </dgm:pt>
    <dgm:pt modelId="{5753D163-CFFD-4417-9524-0071A3AB049C}" type="sibTrans" cxnId="{09D8381F-BCC1-4F5E-B433-F7FD7486F4BD}">
      <dgm:prSet/>
      <dgm:spPr/>
      <dgm:t>
        <a:bodyPr/>
        <a:lstStyle/>
        <a:p>
          <a:endParaRPr lang="en-US">
            <a:latin typeface="Montserrat" panose="00000500000000000000" pitchFamily="2" charset="0"/>
          </a:endParaRPr>
        </a:p>
      </dgm:t>
    </dgm:pt>
    <dgm:pt modelId="{EF17C957-5E9F-43A9-9184-6939840AAE62}">
      <dgm:prSet/>
      <dgm:spPr/>
      <dgm:t>
        <a:bodyPr/>
        <a:lstStyle/>
        <a:p>
          <a:r>
            <a:rPr lang="es-419" dirty="0">
              <a:latin typeface="Montserrat" panose="00000500000000000000" pitchFamily="2" charset="0"/>
            </a:rPr>
            <a:t>3.2.3.Áreas de impacto</a:t>
          </a:r>
          <a:endParaRPr lang="en-US" dirty="0">
            <a:latin typeface="Montserrat" panose="00000500000000000000" pitchFamily="2" charset="0"/>
          </a:endParaRPr>
        </a:p>
      </dgm:t>
    </dgm:pt>
    <dgm:pt modelId="{0A57E1BA-025E-41C9-A2BB-BAF485FF3D3C}" type="parTrans" cxnId="{461BBA7C-F6F3-466B-A35E-98A0340F4EDC}">
      <dgm:prSet/>
      <dgm:spPr/>
      <dgm:t>
        <a:bodyPr/>
        <a:lstStyle/>
        <a:p>
          <a:endParaRPr lang="en-US">
            <a:latin typeface="Montserrat" panose="00000500000000000000" pitchFamily="2" charset="0"/>
          </a:endParaRPr>
        </a:p>
      </dgm:t>
    </dgm:pt>
    <dgm:pt modelId="{1B02EF7F-5F03-4C6E-B854-00AC6508BF80}" type="sibTrans" cxnId="{461BBA7C-F6F3-466B-A35E-98A0340F4EDC}">
      <dgm:prSet/>
      <dgm:spPr/>
      <dgm:t>
        <a:bodyPr/>
        <a:lstStyle/>
        <a:p>
          <a:endParaRPr lang="en-US">
            <a:latin typeface="Montserrat" panose="00000500000000000000" pitchFamily="2" charset="0"/>
          </a:endParaRPr>
        </a:p>
      </dgm:t>
    </dgm:pt>
    <dgm:pt modelId="{8A9337B9-D547-477C-A405-A272F076DAB4}">
      <dgm:prSet/>
      <dgm:spPr/>
      <dgm:t>
        <a:bodyPr/>
        <a:lstStyle/>
        <a:p>
          <a:r>
            <a:rPr lang="es-419" dirty="0">
              <a:latin typeface="Montserrat" panose="00000500000000000000" pitchFamily="2" charset="0"/>
            </a:rPr>
            <a:t>3.2.4.Factores de riesgo</a:t>
          </a:r>
          <a:endParaRPr lang="en-US" dirty="0">
            <a:latin typeface="Montserrat" panose="00000500000000000000" pitchFamily="2" charset="0"/>
          </a:endParaRPr>
        </a:p>
      </dgm:t>
    </dgm:pt>
    <dgm:pt modelId="{0AA7D420-691F-4D7D-A4AF-F43BD86839AA}" type="parTrans" cxnId="{87865DDF-56EE-4997-9C37-58F953BA9413}">
      <dgm:prSet/>
      <dgm:spPr/>
      <dgm:t>
        <a:bodyPr/>
        <a:lstStyle/>
        <a:p>
          <a:endParaRPr lang="en-US">
            <a:latin typeface="Montserrat" panose="00000500000000000000" pitchFamily="2" charset="0"/>
          </a:endParaRPr>
        </a:p>
      </dgm:t>
    </dgm:pt>
    <dgm:pt modelId="{01F49558-3C44-4E2E-BFC3-F94CCA8126C1}" type="sibTrans" cxnId="{87865DDF-56EE-4997-9C37-58F953BA9413}">
      <dgm:prSet/>
      <dgm:spPr/>
      <dgm:t>
        <a:bodyPr/>
        <a:lstStyle/>
        <a:p>
          <a:endParaRPr lang="en-US">
            <a:latin typeface="Montserrat" panose="00000500000000000000" pitchFamily="2" charset="0"/>
          </a:endParaRPr>
        </a:p>
      </dgm:t>
    </dgm:pt>
    <dgm:pt modelId="{677F31D1-E748-4053-BA8A-B6C06B13D4E7}">
      <dgm:prSet/>
      <dgm:spPr/>
      <dgm:t>
        <a:bodyPr/>
        <a:lstStyle/>
        <a:p>
          <a:r>
            <a:rPr lang="es-419" dirty="0">
              <a:latin typeface="Montserrat" panose="00000500000000000000" pitchFamily="2" charset="0"/>
            </a:rPr>
            <a:t>3.2.5.Descripción del riesgo</a:t>
          </a:r>
          <a:endParaRPr lang="en-US" dirty="0">
            <a:latin typeface="Montserrat" panose="00000500000000000000" pitchFamily="2" charset="0"/>
          </a:endParaRPr>
        </a:p>
      </dgm:t>
    </dgm:pt>
    <dgm:pt modelId="{E776A5F5-C898-4DB6-A7F8-6FD206B1B07D}" type="parTrans" cxnId="{E341E738-0685-4638-B922-8725094C3A0F}">
      <dgm:prSet/>
      <dgm:spPr/>
      <dgm:t>
        <a:bodyPr/>
        <a:lstStyle/>
        <a:p>
          <a:endParaRPr lang="en-US">
            <a:latin typeface="Montserrat" panose="00000500000000000000" pitchFamily="2" charset="0"/>
          </a:endParaRPr>
        </a:p>
      </dgm:t>
    </dgm:pt>
    <dgm:pt modelId="{36BBF2C8-DC76-44A2-B165-AD0E99FA4063}" type="sibTrans" cxnId="{E341E738-0685-4638-B922-8725094C3A0F}">
      <dgm:prSet/>
      <dgm:spPr/>
      <dgm:t>
        <a:bodyPr/>
        <a:lstStyle/>
        <a:p>
          <a:endParaRPr lang="en-US">
            <a:latin typeface="Montserrat" panose="00000500000000000000" pitchFamily="2" charset="0"/>
          </a:endParaRPr>
        </a:p>
      </dgm:t>
    </dgm:pt>
    <dgm:pt modelId="{2168F370-1BDE-49F7-86F0-BA969ED0AB35}">
      <dgm:prSet/>
      <dgm:spPr/>
      <dgm:t>
        <a:bodyPr/>
        <a:lstStyle/>
        <a:p>
          <a:r>
            <a:rPr lang="es-419" dirty="0">
              <a:latin typeface="Montserrat" panose="00000500000000000000" pitchFamily="2" charset="0"/>
            </a:rPr>
            <a:t>3.2.6.Clasificación del riesgo</a:t>
          </a:r>
          <a:endParaRPr lang="en-US" dirty="0">
            <a:latin typeface="Montserrat" panose="00000500000000000000" pitchFamily="2" charset="0"/>
          </a:endParaRPr>
        </a:p>
      </dgm:t>
    </dgm:pt>
    <dgm:pt modelId="{8B03CEE4-6916-4DC7-8A2C-A89A513B123E}" type="parTrans" cxnId="{97303E78-A9F9-4682-A091-A1AA53C66028}">
      <dgm:prSet/>
      <dgm:spPr/>
      <dgm:t>
        <a:bodyPr/>
        <a:lstStyle/>
        <a:p>
          <a:endParaRPr lang="en-US">
            <a:latin typeface="Montserrat" panose="00000500000000000000" pitchFamily="2" charset="0"/>
          </a:endParaRPr>
        </a:p>
      </dgm:t>
    </dgm:pt>
    <dgm:pt modelId="{C3AC0BEF-A329-4A38-B1B0-12DDF4D4BF56}" type="sibTrans" cxnId="{97303E78-A9F9-4682-A091-A1AA53C66028}">
      <dgm:prSet/>
      <dgm:spPr/>
      <dgm:t>
        <a:bodyPr/>
        <a:lstStyle/>
        <a:p>
          <a:endParaRPr lang="en-US">
            <a:latin typeface="Montserrat" panose="00000500000000000000" pitchFamily="2" charset="0"/>
          </a:endParaRPr>
        </a:p>
      </dgm:t>
    </dgm:pt>
    <dgm:pt modelId="{312DA805-3A14-4A91-99A2-ABD0E7B73D5F}">
      <dgm:prSet/>
      <dgm:spPr/>
      <dgm:t>
        <a:bodyPr/>
        <a:lstStyle/>
        <a:p>
          <a:r>
            <a:rPr lang="es-419" dirty="0">
              <a:latin typeface="Montserrat" panose="00000500000000000000" pitchFamily="2" charset="0"/>
            </a:rPr>
            <a:t>3.3. Paso 2. Valoración del riesgo</a:t>
          </a:r>
          <a:endParaRPr lang="en-US" dirty="0">
            <a:latin typeface="Montserrat" panose="00000500000000000000" pitchFamily="2" charset="0"/>
          </a:endParaRPr>
        </a:p>
      </dgm:t>
    </dgm:pt>
    <dgm:pt modelId="{137D9696-0AAC-45A7-AB02-CA83B83112F9}" type="parTrans" cxnId="{4A6EBA80-4374-4B23-B565-0C038360DB24}">
      <dgm:prSet/>
      <dgm:spPr/>
      <dgm:t>
        <a:bodyPr/>
        <a:lstStyle/>
        <a:p>
          <a:endParaRPr lang="en-US">
            <a:latin typeface="Montserrat" panose="00000500000000000000" pitchFamily="2" charset="0"/>
          </a:endParaRPr>
        </a:p>
      </dgm:t>
    </dgm:pt>
    <dgm:pt modelId="{A5EDC12C-3A07-446B-9E5E-04C4F930A012}" type="sibTrans" cxnId="{4A6EBA80-4374-4B23-B565-0C038360DB24}">
      <dgm:prSet/>
      <dgm:spPr/>
      <dgm:t>
        <a:bodyPr/>
        <a:lstStyle/>
        <a:p>
          <a:endParaRPr lang="en-US">
            <a:latin typeface="Montserrat" panose="00000500000000000000" pitchFamily="2" charset="0"/>
          </a:endParaRPr>
        </a:p>
      </dgm:t>
    </dgm:pt>
    <dgm:pt modelId="{1F8AE91C-5382-4CBE-B0B1-98517C08EF77}">
      <dgm:prSet/>
      <dgm:spPr/>
      <dgm:t>
        <a:bodyPr/>
        <a:lstStyle/>
        <a:p>
          <a:r>
            <a:rPr lang="es-419" dirty="0">
              <a:latin typeface="Montserrat" panose="00000500000000000000" pitchFamily="2" charset="0"/>
            </a:rPr>
            <a:t>3.3.1.Análisis del riesgo</a:t>
          </a:r>
          <a:endParaRPr lang="en-US" dirty="0">
            <a:latin typeface="Montserrat" panose="00000500000000000000" pitchFamily="2" charset="0"/>
          </a:endParaRPr>
        </a:p>
      </dgm:t>
    </dgm:pt>
    <dgm:pt modelId="{C5414C51-60E6-4E6C-837C-CCFF78789935}" type="parTrans" cxnId="{258D789E-D3AD-4A4B-A135-471D0113F007}">
      <dgm:prSet/>
      <dgm:spPr/>
      <dgm:t>
        <a:bodyPr/>
        <a:lstStyle/>
        <a:p>
          <a:endParaRPr lang="en-US">
            <a:latin typeface="Montserrat" panose="00000500000000000000" pitchFamily="2" charset="0"/>
          </a:endParaRPr>
        </a:p>
      </dgm:t>
    </dgm:pt>
    <dgm:pt modelId="{551C523D-111A-47E7-A6FC-B29E16993573}" type="sibTrans" cxnId="{258D789E-D3AD-4A4B-A135-471D0113F007}">
      <dgm:prSet/>
      <dgm:spPr/>
      <dgm:t>
        <a:bodyPr/>
        <a:lstStyle/>
        <a:p>
          <a:endParaRPr lang="en-US">
            <a:latin typeface="Montserrat" panose="00000500000000000000" pitchFamily="2" charset="0"/>
          </a:endParaRPr>
        </a:p>
      </dgm:t>
    </dgm:pt>
    <dgm:pt modelId="{7277D5BD-AED4-4ECB-ADB3-E8FC1DF2DF09}">
      <dgm:prSet/>
      <dgm:spPr/>
      <dgm:t>
        <a:bodyPr/>
        <a:lstStyle/>
        <a:p>
          <a:r>
            <a:rPr lang="es-419" dirty="0">
              <a:latin typeface="Montserrat" panose="00000500000000000000" pitchFamily="2" charset="0"/>
            </a:rPr>
            <a:t>3.3.2.Evaluación del riesgo</a:t>
          </a:r>
          <a:endParaRPr lang="en-US" dirty="0">
            <a:latin typeface="Montserrat" panose="00000500000000000000" pitchFamily="2" charset="0"/>
          </a:endParaRPr>
        </a:p>
      </dgm:t>
    </dgm:pt>
    <dgm:pt modelId="{CC4C943B-9B97-421D-B10C-881A8918CB9D}" type="parTrans" cxnId="{F5DEDB62-B84B-4EED-B6B7-EF094D653186}">
      <dgm:prSet/>
      <dgm:spPr/>
      <dgm:t>
        <a:bodyPr/>
        <a:lstStyle/>
        <a:p>
          <a:endParaRPr lang="en-US">
            <a:latin typeface="Montserrat" panose="00000500000000000000" pitchFamily="2" charset="0"/>
          </a:endParaRPr>
        </a:p>
      </dgm:t>
    </dgm:pt>
    <dgm:pt modelId="{E37952C2-7573-4BB4-99E1-4A32082BAA51}" type="sibTrans" cxnId="{F5DEDB62-B84B-4EED-B6B7-EF094D653186}">
      <dgm:prSet/>
      <dgm:spPr/>
      <dgm:t>
        <a:bodyPr/>
        <a:lstStyle/>
        <a:p>
          <a:endParaRPr lang="en-US">
            <a:latin typeface="Montserrat" panose="00000500000000000000" pitchFamily="2" charset="0"/>
          </a:endParaRPr>
        </a:p>
      </dgm:t>
    </dgm:pt>
    <dgm:pt modelId="{1635B2D6-9F80-4F25-9119-61095E201315}">
      <dgm:prSet/>
      <dgm:spPr/>
      <dgm:t>
        <a:bodyPr/>
        <a:lstStyle/>
        <a:p>
          <a:r>
            <a:rPr lang="es-419" dirty="0">
              <a:latin typeface="Montserrat" panose="00000500000000000000" pitchFamily="2" charset="0"/>
            </a:rPr>
            <a:t>3.4. Paso 3. Tratamiento del riesgo</a:t>
          </a:r>
          <a:endParaRPr lang="en-US" dirty="0">
            <a:latin typeface="Montserrat" panose="00000500000000000000" pitchFamily="2" charset="0"/>
          </a:endParaRPr>
        </a:p>
      </dgm:t>
    </dgm:pt>
    <dgm:pt modelId="{52538D6E-E8B7-4708-9277-F4BE0A960559}" type="parTrans" cxnId="{AEB69244-72CD-4EF1-B163-692BA0AC9328}">
      <dgm:prSet/>
      <dgm:spPr/>
      <dgm:t>
        <a:bodyPr/>
        <a:lstStyle/>
        <a:p>
          <a:endParaRPr lang="en-US">
            <a:latin typeface="Montserrat" panose="00000500000000000000" pitchFamily="2" charset="0"/>
          </a:endParaRPr>
        </a:p>
      </dgm:t>
    </dgm:pt>
    <dgm:pt modelId="{B34C3166-5F2A-4452-80C2-6FDA90933F58}" type="sibTrans" cxnId="{AEB69244-72CD-4EF1-B163-692BA0AC9328}">
      <dgm:prSet/>
      <dgm:spPr/>
      <dgm:t>
        <a:bodyPr/>
        <a:lstStyle/>
        <a:p>
          <a:endParaRPr lang="en-US">
            <a:latin typeface="Montserrat" panose="00000500000000000000" pitchFamily="2" charset="0"/>
          </a:endParaRPr>
        </a:p>
      </dgm:t>
    </dgm:pt>
    <dgm:pt modelId="{2974E5DB-258E-4092-8813-E33C216E71F9}">
      <dgm:prSet/>
      <dgm:spPr/>
      <dgm:t>
        <a:bodyPr/>
        <a:lstStyle/>
        <a:p>
          <a:r>
            <a:rPr lang="es-419" dirty="0">
              <a:latin typeface="Montserrat" panose="00000500000000000000" pitchFamily="2" charset="0"/>
            </a:rPr>
            <a:t>3.4.1. Riesgo no materializado</a:t>
          </a:r>
          <a:endParaRPr lang="en-US" dirty="0">
            <a:latin typeface="Montserrat" panose="00000500000000000000" pitchFamily="2" charset="0"/>
          </a:endParaRPr>
        </a:p>
      </dgm:t>
    </dgm:pt>
    <dgm:pt modelId="{BB5327BE-8260-43B1-BDAA-C4C3CD74273D}" type="parTrans" cxnId="{CFE6D6DA-D597-43F6-97EA-56AB18585E4A}">
      <dgm:prSet/>
      <dgm:spPr/>
      <dgm:t>
        <a:bodyPr/>
        <a:lstStyle/>
        <a:p>
          <a:endParaRPr lang="en-US">
            <a:latin typeface="Montserrat" panose="00000500000000000000" pitchFamily="2" charset="0"/>
          </a:endParaRPr>
        </a:p>
      </dgm:t>
    </dgm:pt>
    <dgm:pt modelId="{32CF8523-95FF-40FA-9225-2DFDCB6D31B8}" type="sibTrans" cxnId="{CFE6D6DA-D597-43F6-97EA-56AB18585E4A}">
      <dgm:prSet/>
      <dgm:spPr/>
      <dgm:t>
        <a:bodyPr/>
        <a:lstStyle/>
        <a:p>
          <a:endParaRPr lang="en-US">
            <a:latin typeface="Montserrat" panose="00000500000000000000" pitchFamily="2" charset="0"/>
          </a:endParaRPr>
        </a:p>
      </dgm:t>
    </dgm:pt>
    <dgm:pt modelId="{409626D2-A52A-4DD4-BD02-4CA4750F22D0}">
      <dgm:prSet/>
      <dgm:spPr/>
      <dgm:t>
        <a:bodyPr/>
        <a:lstStyle/>
        <a:p>
          <a:r>
            <a:rPr lang="es-419" dirty="0">
              <a:latin typeface="Montserrat" panose="00000500000000000000" pitchFamily="2" charset="0"/>
            </a:rPr>
            <a:t>3.4.1. Riesgo materializado</a:t>
          </a:r>
          <a:endParaRPr lang="en-US" dirty="0">
            <a:latin typeface="Montserrat" panose="00000500000000000000" pitchFamily="2" charset="0"/>
          </a:endParaRPr>
        </a:p>
      </dgm:t>
    </dgm:pt>
    <dgm:pt modelId="{E2B17784-BCBF-4A5E-95D8-0B9CC6BB65EA}" type="parTrans" cxnId="{DA980E49-27ED-4FE4-91F1-36BC1BF07579}">
      <dgm:prSet/>
      <dgm:spPr/>
      <dgm:t>
        <a:bodyPr/>
        <a:lstStyle/>
        <a:p>
          <a:endParaRPr lang="en-US">
            <a:latin typeface="Montserrat" panose="00000500000000000000" pitchFamily="2" charset="0"/>
          </a:endParaRPr>
        </a:p>
      </dgm:t>
    </dgm:pt>
    <dgm:pt modelId="{F492C7C9-D796-4841-AF6F-98338DDCFEEC}" type="sibTrans" cxnId="{DA980E49-27ED-4FE4-91F1-36BC1BF07579}">
      <dgm:prSet/>
      <dgm:spPr/>
      <dgm:t>
        <a:bodyPr/>
        <a:lstStyle/>
        <a:p>
          <a:endParaRPr lang="en-US">
            <a:latin typeface="Montserrat" panose="00000500000000000000" pitchFamily="2" charset="0"/>
          </a:endParaRPr>
        </a:p>
      </dgm:t>
    </dgm:pt>
    <dgm:pt modelId="{230FAD68-0303-4C87-8C7E-C40C7529B251}">
      <dgm:prSet/>
      <dgm:spPr/>
      <dgm:t>
        <a:bodyPr/>
        <a:lstStyle/>
        <a:p>
          <a:r>
            <a:rPr lang="es-419" b="1" dirty="0">
              <a:latin typeface="Montserrat" panose="00000500000000000000" pitchFamily="2" charset="0"/>
            </a:rPr>
            <a:t>Capítulo 4. Seguimiento y actualización</a:t>
          </a:r>
          <a:endParaRPr lang="en-US" b="1" dirty="0">
            <a:latin typeface="Montserrat" panose="00000500000000000000" pitchFamily="2" charset="0"/>
          </a:endParaRPr>
        </a:p>
      </dgm:t>
    </dgm:pt>
    <dgm:pt modelId="{0A9F057C-6862-4C1C-BD29-E04774A56B63}" type="parTrans" cxnId="{5CFC0CDB-C18F-49E2-BB55-BBA1438E3EF0}">
      <dgm:prSet/>
      <dgm:spPr/>
      <dgm:t>
        <a:bodyPr/>
        <a:lstStyle/>
        <a:p>
          <a:endParaRPr lang="en-US">
            <a:latin typeface="Montserrat" panose="00000500000000000000" pitchFamily="2" charset="0"/>
          </a:endParaRPr>
        </a:p>
      </dgm:t>
    </dgm:pt>
    <dgm:pt modelId="{5BBB0A45-1E34-43AD-8506-0D7BD643964F}" type="sibTrans" cxnId="{5CFC0CDB-C18F-49E2-BB55-BBA1438E3EF0}">
      <dgm:prSet/>
      <dgm:spPr/>
      <dgm:t>
        <a:bodyPr/>
        <a:lstStyle/>
        <a:p>
          <a:endParaRPr lang="en-US">
            <a:latin typeface="Montserrat" panose="00000500000000000000" pitchFamily="2" charset="0"/>
          </a:endParaRPr>
        </a:p>
      </dgm:t>
    </dgm:pt>
    <dgm:pt modelId="{A9C24BF1-8FB4-4015-BC30-8E3D8BAD6834}">
      <dgm:prSet/>
      <dgm:spPr/>
      <dgm:t>
        <a:bodyPr/>
        <a:lstStyle/>
        <a:p>
          <a:r>
            <a:rPr lang="es-419" dirty="0">
              <a:latin typeface="Montserrat" panose="00000500000000000000" pitchFamily="2" charset="0"/>
            </a:rPr>
            <a:t>4.1. Seguimiento y monitoreo</a:t>
          </a:r>
          <a:endParaRPr lang="en-US" dirty="0">
            <a:latin typeface="Montserrat" panose="00000500000000000000" pitchFamily="2" charset="0"/>
          </a:endParaRPr>
        </a:p>
      </dgm:t>
    </dgm:pt>
    <dgm:pt modelId="{DB9C98CC-B8C6-456D-BC62-1B047AC07D38}" type="parTrans" cxnId="{35CD8C87-6F86-44BD-A1F0-02E7AA1CD74A}">
      <dgm:prSet/>
      <dgm:spPr/>
      <dgm:t>
        <a:bodyPr/>
        <a:lstStyle/>
        <a:p>
          <a:endParaRPr lang="en-US">
            <a:latin typeface="Montserrat" panose="00000500000000000000" pitchFamily="2" charset="0"/>
          </a:endParaRPr>
        </a:p>
      </dgm:t>
    </dgm:pt>
    <dgm:pt modelId="{DAD8031D-D57C-4CF4-B029-8AEE39B84E54}" type="sibTrans" cxnId="{35CD8C87-6F86-44BD-A1F0-02E7AA1CD74A}">
      <dgm:prSet/>
      <dgm:spPr/>
      <dgm:t>
        <a:bodyPr/>
        <a:lstStyle/>
        <a:p>
          <a:endParaRPr lang="en-US">
            <a:latin typeface="Montserrat" panose="00000500000000000000" pitchFamily="2" charset="0"/>
          </a:endParaRPr>
        </a:p>
      </dgm:t>
    </dgm:pt>
    <dgm:pt modelId="{7F9BA0F8-C502-43E9-8948-C3C031868D06}">
      <dgm:prSet/>
      <dgm:spPr/>
      <dgm:t>
        <a:bodyPr/>
        <a:lstStyle/>
        <a:p>
          <a:r>
            <a:rPr lang="es-419" dirty="0">
              <a:latin typeface="Montserrat" panose="00000500000000000000" pitchFamily="2" charset="0"/>
            </a:rPr>
            <a:t>4.2. Revisión y actualización</a:t>
          </a:r>
          <a:endParaRPr lang="en-US" dirty="0">
            <a:latin typeface="Montserrat" panose="00000500000000000000" pitchFamily="2" charset="0"/>
          </a:endParaRPr>
        </a:p>
      </dgm:t>
    </dgm:pt>
    <dgm:pt modelId="{D5AC3767-69BA-4116-9A91-3F8A26E0DD9F}" type="parTrans" cxnId="{33648964-764D-4863-AE3F-CB78C177B90A}">
      <dgm:prSet/>
      <dgm:spPr/>
      <dgm:t>
        <a:bodyPr/>
        <a:lstStyle/>
        <a:p>
          <a:endParaRPr lang="en-US">
            <a:latin typeface="Montserrat" panose="00000500000000000000" pitchFamily="2" charset="0"/>
          </a:endParaRPr>
        </a:p>
      </dgm:t>
    </dgm:pt>
    <dgm:pt modelId="{5CCAFFD2-4EA7-4AB8-A654-84EE0BB7CFA6}" type="sibTrans" cxnId="{33648964-764D-4863-AE3F-CB78C177B90A}">
      <dgm:prSet/>
      <dgm:spPr/>
      <dgm:t>
        <a:bodyPr/>
        <a:lstStyle/>
        <a:p>
          <a:endParaRPr lang="en-US">
            <a:latin typeface="Montserrat" panose="00000500000000000000" pitchFamily="2" charset="0"/>
          </a:endParaRPr>
        </a:p>
      </dgm:t>
    </dgm:pt>
    <dgm:pt modelId="{A3E18432-08CB-4C90-8A26-7F6BE132ACA7}" type="pres">
      <dgm:prSet presAssocID="{F74D3776-D8EE-4361-8F76-6EEF0F18D568}" presName="Name0" presStyleCnt="0">
        <dgm:presLayoutVars>
          <dgm:dir/>
          <dgm:animLvl val="lvl"/>
          <dgm:resizeHandles val="exact"/>
        </dgm:presLayoutVars>
      </dgm:prSet>
      <dgm:spPr/>
    </dgm:pt>
    <dgm:pt modelId="{338F469E-049E-4185-A9D1-D3A9A0A9D3EC}" type="pres">
      <dgm:prSet presAssocID="{00ED7941-FFBF-46DE-BC47-0707242FD9C4}" presName="composite" presStyleCnt="0"/>
      <dgm:spPr/>
    </dgm:pt>
    <dgm:pt modelId="{136304FC-76E1-4D70-ACAC-56B376D23DDD}" type="pres">
      <dgm:prSet presAssocID="{00ED7941-FFBF-46DE-BC47-0707242FD9C4}" presName="parTx" presStyleLbl="alignNode1" presStyleIdx="0" presStyleCnt="4">
        <dgm:presLayoutVars>
          <dgm:chMax val="0"/>
          <dgm:chPref val="0"/>
          <dgm:bulletEnabled val="1"/>
        </dgm:presLayoutVars>
      </dgm:prSet>
      <dgm:spPr/>
    </dgm:pt>
    <dgm:pt modelId="{81157900-843C-41BC-9246-2992B8D01F15}" type="pres">
      <dgm:prSet presAssocID="{00ED7941-FFBF-46DE-BC47-0707242FD9C4}" presName="desTx" presStyleLbl="alignAccFollowNode1" presStyleIdx="0" presStyleCnt="4">
        <dgm:presLayoutVars>
          <dgm:bulletEnabled val="1"/>
        </dgm:presLayoutVars>
      </dgm:prSet>
      <dgm:spPr/>
    </dgm:pt>
    <dgm:pt modelId="{D0FCB39E-F3C9-421B-9AF1-694D09058762}" type="pres">
      <dgm:prSet presAssocID="{E38D2415-D59D-4A47-B3E1-F464C8A3CAD8}" presName="space" presStyleCnt="0"/>
      <dgm:spPr/>
    </dgm:pt>
    <dgm:pt modelId="{54405362-CE08-4221-B835-67D39A3A4A5D}" type="pres">
      <dgm:prSet presAssocID="{53463977-4FCA-496A-A787-897522B84F7F}" presName="composite" presStyleCnt="0"/>
      <dgm:spPr/>
    </dgm:pt>
    <dgm:pt modelId="{D872DCF3-0B1D-4F21-818A-E35940A10DA7}" type="pres">
      <dgm:prSet presAssocID="{53463977-4FCA-496A-A787-897522B84F7F}" presName="parTx" presStyleLbl="alignNode1" presStyleIdx="1" presStyleCnt="4">
        <dgm:presLayoutVars>
          <dgm:chMax val="0"/>
          <dgm:chPref val="0"/>
          <dgm:bulletEnabled val="1"/>
        </dgm:presLayoutVars>
      </dgm:prSet>
      <dgm:spPr/>
    </dgm:pt>
    <dgm:pt modelId="{EDC03B7A-2DF0-4D43-B778-D9B93B4E5C33}" type="pres">
      <dgm:prSet presAssocID="{53463977-4FCA-496A-A787-897522B84F7F}" presName="desTx" presStyleLbl="alignAccFollowNode1" presStyleIdx="1" presStyleCnt="4">
        <dgm:presLayoutVars>
          <dgm:bulletEnabled val="1"/>
        </dgm:presLayoutVars>
      </dgm:prSet>
      <dgm:spPr/>
    </dgm:pt>
    <dgm:pt modelId="{7BD165FD-38AE-430E-801B-8BFB8F7B1909}" type="pres">
      <dgm:prSet presAssocID="{DCB21808-7325-407A-9A03-79396C885DF4}" presName="space" presStyleCnt="0"/>
      <dgm:spPr/>
    </dgm:pt>
    <dgm:pt modelId="{3C3243D1-1828-4A9D-9FE2-57E685D9AABA}" type="pres">
      <dgm:prSet presAssocID="{AD34B55F-A289-449A-971E-AD689F2DECDC}" presName="composite" presStyleCnt="0"/>
      <dgm:spPr/>
    </dgm:pt>
    <dgm:pt modelId="{AE0BE2F2-8BFA-492D-A173-D8CDA3751518}" type="pres">
      <dgm:prSet presAssocID="{AD34B55F-A289-449A-971E-AD689F2DECDC}" presName="parTx" presStyleLbl="alignNode1" presStyleIdx="2" presStyleCnt="4">
        <dgm:presLayoutVars>
          <dgm:chMax val="0"/>
          <dgm:chPref val="0"/>
          <dgm:bulletEnabled val="1"/>
        </dgm:presLayoutVars>
      </dgm:prSet>
      <dgm:spPr/>
    </dgm:pt>
    <dgm:pt modelId="{39099D7B-E96A-419B-96FD-890304B42CBB}" type="pres">
      <dgm:prSet presAssocID="{AD34B55F-A289-449A-971E-AD689F2DECDC}" presName="desTx" presStyleLbl="alignAccFollowNode1" presStyleIdx="2" presStyleCnt="4">
        <dgm:presLayoutVars>
          <dgm:bulletEnabled val="1"/>
        </dgm:presLayoutVars>
      </dgm:prSet>
      <dgm:spPr/>
    </dgm:pt>
    <dgm:pt modelId="{26D84BD4-D37D-434B-92DB-2A96D8E17BAD}" type="pres">
      <dgm:prSet presAssocID="{8AF63CF7-65A9-429C-B97A-F78666B40F6B}" presName="space" presStyleCnt="0"/>
      <dgm:spPr/>
    </dgm:pt>
    <dgm:pt modelId="{C57F0D3C-0761-4177-A210-6CAB95E46DFD}" type="pres">
      <dgm:prSet presAssocID="{230FAD68-0303-4C87-8C7E-C40C7529B251}" presName="composite" presStyleCnt="0"/>
      <dgm:spPr/>
    </dgm:pt>
    <dgm:pt modelId="{74EBC071-E06F-4A07-A7E2-563E57541F82}" type="pres">
      <dgm:prSet presAssocID="{230FAD68-0303-4C87-8C7E-C40C7529B251}" presName="parTx" presStyleLbl="alignNode1" presStyleIdx="3" presStyleCnt="4">
        <dgm:presLayoutVars>
          <dgm:chMax val="0"/>
          <dgm:chPref val="0"/>
          <dgm:bulletEnabled val="1"/>
        </dgm:presLayoutVars>
      </dgm:prSet>
      <dgm:spPr/>
    </dgm:pt>
    <dgm:pt modelId="{5509C1B0-8DB5-4F11-AE84-C52C27519382}" type="pres">
      <dgm:prSet presAssocID="{230FAD68-0303-4C87-8C7E-C40C7529B251}" presName="desTx" presStyleLbl="alignAccFollowNode1" presStyleIdx="3" presStyleCnt="4">
        <dgm:presLayoutVars>
          <dgm:bulletEnabled val="1"/>
        </dgm:presLayoutVars>
      </dgm:prSet>
      <dgm:spPr/>
    </dgm:pt>
  </dgm:ptLst>
  <dgm:cxnLst>
    <dgm:cxn modelId="{07FF4006-46BB-4FD8-BD84-5703BFF90FF7}" type="presOf" srcId="{F1F3CCAD-727D-4D1E-B8C1-B2C9DA8FC168}" destId="{81157900-843C-41BC-9246-2992B8D01F15}" srcOrd="0" destOrd="1" presId="urn:microsoft.com/office/officeart/2005/8/layout/hList1"/>
    <dgm:cxn modelId="{E8E38F0A-05A6-4F13-93D1-1520CE809439}" type="presOf" srcId="{A6B9E3D1-211A-4CE7-9E2A-05CA00077C33}" destId="{EDC03B7A-2DF0-4D43-B778-D9B93B4E5C33}" srcOrd="0" destOrd="2" presId="urn:microsoft.com/office/officeart/2005/8/layout/hList1"/>
    <dgm:cxn modelId="{2B6B160F-451B-49BB-9495-D6E9F503C871}" type="presOf" srcId="{84C7C5FA-6C6F-45BF-B3F2-F6D2943FE919}" destId="{39099D7B-E96A-419B-96FD-890304B42CBB}" srcOrd="0" destOrd="2" presId="urn:microsoft.com/office/officeart/2005/8/layout/hList1"/>
    <dgm:cxn modelId="{49513E11-1731-4F7F-8397-1381935E9D24}" type="presOf" srcId="{2974E5DB-258E-4092-8813-E33C216E71F9}" destId="{39099D7B-E96A-419B-96FD-890304B42CBB}" srcOrd="0" destOrd="12" presId="urn:microsoft.com/office/officeart/2005/8/layout/hList1"/>
    <dgm:cxn modelId="{3460B118-2549-42BD-BCF0-25F13F3DD322}" srcId="{53463977-4FCA-496A-A787-897522B84F7F}" destId="{4B910882-58A8-475E-A9CC-D98B105F55E3}" srcOrd="3" destOrd="0" parTransId="{B9B140F9-777C-4464-9EFD-091BACF8B692}" sibTransId="{D39E1F4B-A740-424E-BE80-27B1FFCBFFC2}"/>
    <dgm:cxn modelId="{26C2BE18-776E-418D-A4A9-15FC6E5FA85D}" type="presOf" srcId="{312DA805-3A14-4A91-99A2-ABD0E7B73D5F}" destId="{39099D7B-E96A-419B-96FD-890304B42CBB}" srcOrd="0" destOrd="8" presId="urn:microsoft.com/office/officeart/2005/8/layout/hList1"/>
    <dgm:cxn modelId="{D1D1EE1B-1F59-4672-BADD-F3561A4EB382}" type="presOf" srcId="{409626D2-A52A-4DD4-BD02-4CA4750F22D0}" destId="{39099D7B-E96A-419B-96FD-890304B42CBB}" srcOrd="0" destOrd="13" presId="urn:microsoft.com/office/officeart/2005/8/layout/hList1"/>
    <dgm:cxn modelId="{09D8381F-BCC1-4F5E-B433-F7FD7486F4BD}" srcId="{BDB708BC-F98B-449F-BA4C-2CCDD7A5882C}" destId="{0C04A5BA-BD2C-429F-9A6F-9CCA3161FD8B}" srcOrd="1" destOrd="0" parTransId="{F7EB415F-C776-42C3-9C0E-9CB650FFD9F3}" sibTransId="{5753D163-CFFD-4417-9524-0071A3AB049C}"/>
    <dgm:cxn modelId="{3DCD6F26-B4B9-4EE9-A6BF-AED471C8F7BA}" srcId="{F74D3776-D8EE-4361-8F76-6EEF0F18D568}" destId="{53463977-4FCA-496A-A787-897522B84F7F}" srcOrd="1" destOrd="0" parTransId="{323CA0BA-0447-48E4-A64E-0EA1060CAEEC}" sibTransId="{DCB21808-7325-407A-9A03-79396C885DF4}"/>
    <dgm:cxn modelId="{8BCECD2C-25E8-422C-80D1-08760B53ADB8}" type="presOf" srcId="{53463977-4FCA-496A-A787-897522B84F7F}" destId="{D872DCF3-0B1D-4F21-818A-E35940A10DA7}" srcOrd="0" destOrd="0" presId="urn:microsoft.com/office/officeart/2005/8/layout/hList1"/>
    <dgm:cxn modelId="{86DC4C37-681C-48D7-BFCA-BF8CE41EF430}" type="presOf" srcId="{7277D5BD-AED4-4ECB-ADB3-E8FC1DF2DF09}" destId="{39099D7B-E96A-419B-96FD-890304B42CBB}" srcOrd="0" destOrd="10" presId="urn:microsoft.com/office/officeart/2005/8/layout/hList1"/>
    <dgm:cxn modelId="{E341E738-0685-4638-B922-8725094C3A0F}" srcId="{BDB708BC-F98B-449F-BA4C-2CCDD7A5882C}" destId="{677F31D1-E748-4053-BA8A-B6C06B13D4E7}" srcOrd="4" destOrd="0" parTransId="{E776A5F5-C898-4DB6-A7F8-6FD206B1B07D}" sibTransId="{36BBF2C8-DC76-44A2-B165-AD0E99FA4063}"/>
    <dgm:cxn modelId="{DDCE133C-87DD-4453-898B-8390F50D8644}" type="presOf" srcId="{413AFA4D-636A-4A53-B632-0DFABFF23764}" destId="{EDC03B7A-2DF0-4D43-B778-D9B93B4E5C33}" srcOrd="0" destOrd="1" presId="urn:microsoft.com/office/officeart/2005/8/layout/hList1"/>
    <dgm:cxn modelId="{C3239C3D-2DE8-400D-BB13-4058763FD7B6}" type="presOf" srcId="{8A9337B9-D547-477C-A405-A272F076DAB4}" destId="{39099D7B-E96A-419B-96FD-890304B42CBB}" srcOrd="0" destOrd="5" presId="urn:microsoft.com/office/officeart/2005/8/layout/hList1"/>
    <dgm:cxn modelId="{64674540-D5F8-4329-8ED6-5EDFB0F94BF0}" srcId="{00ED7941-FFBF-46DE-BC47-0707242FD9C4}" destId="{F1F3CCAD-727D-4D1E-B8C1-B2C9DA8FC168}" srcOrd="1" destOrd="0" parTransId="{C5184CD7-6679-4AEA-B1B9-B4E71AF5AC64}" sibTransId="{8DE3DEDF-84AF-4F54-BA5D-042661E8B03D}"/>
    <dgm:cxn modelId="{C6F3765C-0E75-4422-9C9C-7624669EA371}" type="presOf" srcId="{D07D4D9B-8FB8-4BF1-9FD1-4C127558902F}" destId="{EDC03B7A-2DF0-4D43-B778-D9B93B4E5C33}" srcOrd="0" destOrd="0" presId="urn:microsoft.com/office/officeart/2005/8/layout/hList1"/>
    <dgm:cxn modelId="{458DBD5E-3E13-426C-A81F-089F12168CDD}" srcId="{BDB708BC-F98B-449F-BA4C-2CCDD7A5882C}" destId="{84C7C5FA-6C6F-45BF-B3F2-F6D2943FE919}" srcOrd="0" destOrd="0" parTransId="{0882CB8F-1FE9-4BBD-B028-70AC12386E39}" sibTransId="{20D6C58F-B659-4012-9F96-121BB272AEE1}"/>
    <dgm:cxn modelId="{C5BCFE41-0532-4307-BBC9-F03E82766DE5}" srcId="{AD34B55F-A289-449A-971E-AD689F2DECDC}" destId="{BDB708BC-F98B-449F-BA4C-2CCDD7A5882C}" srcOrd="1" destOrd="0" parTransId="{457CA2C2-8713-48FB-AC5D-4C21862C3CA8}" sibTransId="{98A41578-CF6F-4921-B9BF-0046A6EDBEE6}"/>
    <dgm:cxn modelId="{F5DEDB62-B84B-4EED-B6B7-EF094D653186}" srcId="{312DA805-3A14-4A91-99A2-ABD0E7B73D5F}" destId="{7277D5BD-AED4-4ECB-ADB3-E8FC1DF2DF09}" srcOrd="1" destOrd="0" parTransId="{CC4C943B-9B97-421D-B10C-881A8918CB9D}" sibTransId="{E37952C2-7573-4BB4-99E1-4A32082BAA51}"/>
    <dgm:cxn modelId="{33648964-764D-4863-AE3F-CB78C177B90A}" srcId="{230FAD68-0303-4C87-8C7E-C40C7529B251}" destId="{7F9BA0F8-C502-43E9-8948-C3C031868D06}" srcOrd="1" destOrd="0" parTransId="{D5AC3767-69BA-4116-9A91-3F8A26E0DD9F}" sibTransId="{5CCAFFD2-4EA7-4AB8-A654-84EE0BB7CFA6}"/>
    <dgm:cxn modelId="{AEB69244-72CD-4EF1-B163-692BA0AC9328}" srcId="{AD34B55F-A289-449A-971E-AD689F2DECDC}" destId="{1635B2D6-9F80-4F25-9119-61095E201315}" srcOrd="3" destOrd="0" parTransId="{52538D6E-E8B7-4708-9277-F4BE0A960559}" sibTransId="{B34C3166-5F2A-4452-80C2-6FDA90933F58}"/>
    <dgm:cxn modelId="{9180E146-C9D8-4581-8598-4993C04228D8}" type="presOf" srcId="{1635B2D6-9F80-4F25-9119-61095E201315}" destId="{39099D7B-E96A-419B-96FD-890304B42CBB}" srcOrd="0" destOrd="11" presId="urn:microsoft.com/office/officeart/2005/8/layout/hList1"/>
    <dgm:cxn modelId="{DA980E49-27ED-4FE4-91F1-36BC1BF07579}" srcId="{1635B2D6-9F80-4F25-9119-61095E201315}" destId="{409626D2-A52A-4DD4-BD02-4CA4750F22D0}" srcOrd="1" destOrd="0" parTransId="{E2B17784-BCBF-4A5E-95D8-0B9CC6BB65EA}" sibTransId="{F492C7C9-D796-4841-AF6F-98338DDCFEEC}"/>
    <dgm:cxn modelId="{989F2C6D-88AA-40F2-9CC7-FC5B975D3805}" type="presOf" srcId="{A9C24BF1-8FB4-4015-BC30-8E3D8BAD6834}" destId="{5509C1B0-8DB5-4F11-AE84-C52C27519382}" srcOrd="0" destOrd="0" presId="urn:microsoft.com/office/officeart/2005/8/layout/hList1"/>
    <dgm:cxn modelId="{E0407A4D-D45F-4A60-9162-1D373A44B2C3}" srcId="{00ED7941-FFBF-46DE-BC47-0707242FD9C4}" destId="{47D1810F-ABA4-4BF9-A675-717267D423C3}" srcOrd="0" destOrd="0" parTransId="{19E5853E-3B66-4BBA-BB24-82CE25BE996D}" sibTransId="{0D1759D4-382F-4FDA-942F-EA1E585997E7}"/>
    <dgm:cxn modelId="{DFB7836D-E4A9-474F-9D05-B3ECBD5DD274}" type="presOf" srcId="{2168F370-1BDE-49F7-86F0-BA969ED0AB35}" destId="{39099D7B-E96A-419B-96FD-890304B42CBB}" srcOrd="0" destOrd="7" presId="urn:microsoft.com/office/officeart/2005/8/layout/hList1"/>
    <dgm:cxn modelId="{D464CC6F-C651-48F0-909C-E80A202CD5AC}" type="presOf" srcId="{00ED7941-FFBF-46DE-BC47-0707242FD9C4}" destId="{136304FC-76E1-4D70-ACAC-56B376D23DDD}" srcOrd="0" destOrd="0" presId="urn:microsoft.com/office/officeart/2005/8/layout/hList1"/>
    <dgm:cxn modelId="{061E2651-F5AB-4F3D-AE32-BA486343598E}" type="presOf" srcId="{7F9BA0F8-C502-43E9-8948-C3C031868D06}" destId="{5509C1B0-8DB5-4F11-AE84-C52C27519382}" srcOrd="0" destOrd="1" presId="urn:microsoft.com/office/officeart/2005/8/layout/hList1"/>
    <dgm:cxn modelId="{FDA0C454-65FE-4276-9280-827FC74BF9B9}" type="presOf" srcId="{53C420C3-0F99-4107-81B8-21313937CC5D}" destId="{39099D7B-E96A-419B-96FD-890304B42CBB}" srcOrd="0" destOrd="0" presId="urn:microsoft.com/office/officeart/2005/8/layout/hList1"/>
    <dgm:cxn modelId="{F2D06957-281A-4C37-981C-3A2D1DDD8DC6}" type="presOf" srcId="{230FAD68-0303-4C87-8C7E-C40C7529B251}" destId="{74EBC071-E06F-4A07-A7E2-563E57541F82}" srcOrd="0" destOrd="0" presId="urn:microsoft.com/office/officeart/2005/8/layout/hList1"/>
    <dgm:cxn modelId="{97303E78-A9F9-4682-A091-A1AA53C66028}" srcId="{BDB708BC-F98B-449F-BA4C-2CCDD7A5882C}" destId="{2168F370-1BDE-49F7-86F0-BA969ED0AB35}" srcOrd="5" destOrd="0" parTransId="{8B03CEE4-6916-4DC7-8A2C-A89A513B123E}" sibTransId="{C3AC0BEF-A329-4A38-B1B0-12DDF4D4BF56}"/>
    <dgm:cxn modelId="{C2BC217C-FE64-47B7-B99F-2D80CEDEC546}" srcId="{00ED7941-FFBF-46DE-BC47-0707242FD9C4}" destId="{5376EC43-DDCC-4C5B-B77F-F19AF3F9B7F7}" srcOrd="2" destOrd="0" parTransId="{61050921-AE46-46CF-ABC4-F64F82B40DB5}" sibTransId="{013C84CB-B79A-4D7A-B565-C68D7B6F6784}"/>
    <dgm:cxn modelId="{461BBA7C-F6F3-466B-A35E-98A0340F4EDC}" srcId="{BDB708BC-F98B-449F-BA4C-2CCDD7A5882C}" destId="{EF17C957-5E9F-43A9-9184-6939840AAE62}" srcOrd="2" destOrd="0" parTransId="{0A57E1BA-025E-41C9-A2BB-BAF485FF3D3C}" sibTransId="{1B02EF7F-5F03-4C6E-B854-00AC6508BF80}"/>
    <dgm:cxn modelId="{CE3CCD7C-AACC-4412-A13A-21D9EADA250E}" type="presOf" srcId="{EF17C957-5E9F-43A9-9184-6939840AAE62}" destId="{39099D7B-E96A-419B-96FD-890304B42CBB}" srcOrd="0" destOrd="4" presId="urn:microsoft.com/office/officeart/2005/8/layout/hList1"/>
    <dgm:cxn modelId="{4A6EBA80-4374-4B23-B565-0C038360DB24}" srcId="{AD34B55F-A289-449A-971E-AD689F2DECDC}" destId="{312DA805-3A14-4A91-99A2-ABD0E7B73D5F}" srcOrd="2" destOrd="0" parTransId="{137D9696-0AAC-45A7-AB02-CA83B83112F9}" sibTransId="{A5EDC12C-3A07-446B-9E5E-04C4F930A012}"/>
    <dgm:cxn modelId="{35CD8C87-6F86-44BD-A1F0-02E7AA1CD74A}" srcId="{230FAD68-0303-4C87-8C7E-C40C7529B251}" destId="{A9C24BF1-8FB4-4015-BC30-8E3D8BAD6834}" srcOrd="0" destOrd="0" parTransId="{DB9C98CC-B8C6-456D-BC62-1B047AC07D38}" sibTransId="{DAD8031D-D57C-4CF4-B029-8AEE39B84E54}"/>
    <dgm:cxn modelId="{C2069689-FA24-45B1-9550-A9C1230358E1}" srcId="{53463977-4FCA-496A-A787-897522B84F7F}" destId="{A6B9E3D1-211A-4CE7-9E2A-05CA00077C33}" srcOrd="2" destOrd="0" parTransId="{A689BA07-1719-4CC2-8E9A-E9ACEFA4E0D1}" sibTransId="{F76ABF1E-7CCB-496A-BAAB-E89D3052C76F}"/>
    <dgm:cxn modelId="{5FF8D38A-AD2E-4760-B5A6-5E593A4668CA}" type="presOf" srcId="{DA15240E-9F07-471A-A402-0EBDDBC113FC}" destId="{81157900-843C-41BC-9246-2992B8D01F15}" srcOrd="0" destOrd="3" presId="urn:microsoft.com/office/officeart/2005/8/layout/hList1"/>
    <dgm:cxn modelId="{0EA7698E-D621-4802-8448-934D1C06EE58}" type="presOf" srcId="{47D1810F-ABA4-4BF9-A675-717267D423C3}" destId="{81157900-843C-41BC-9246-2992B8D01F15}" srcOrd="0" destOrd="0" presId="urn:microsoft.com/office/officeart/2005/8/layout/hList1"/>
    <dgm:cxn modelId="{595D9590-5E66-481B-B858-B54B93B5026F}" srcId="{F74D3776-D8EE-4361-8F76-6EEF0F18D568}" destId="{AD34B55F-A289-449A-971E-AD689F2DECDC}" srcOrd="2" destOrd="0" parTransId="{A4BC5559-BDF7-4FEA-9CA5-9662315E145D}" sibTransId="{8AF63CF7-65A9-429C-B97A-F78666B40F6B}"/>
    <dgm:cxn modelId="{108E5291-1520-4C84-BE3B-063C11B0E3CC}" type="presOf" srcId="{5376EC43-DDCC-4C5B-B77F-F19AF3F9B7F7}" destId="{81157900-843C-41BC-9246-2992B8D01F15}" srcOrd="0" destOrd="2" presId="urn:microsoft.com/office/officeart/2005/8/layout/hList1"/>
    <dgm:cxn modelId="{6E721F93-7990-4585-9180-7A354BCA7877}" srcId="{F74D3776-D8EE-4361-8F76-6EEF0F18D568}" destId="{00ED7941-FFBF-46DE-BC47-0707242FD9C4}" srcOrd="0" destOrd="0" parTransId="{3C943C33-14F5-4D00-8D95-2F1D75F146F5}" sibTransId="{E38D2415-D59D-4A47-B3E1-F464C8A3CAD8}"/>
    <dgm:cxn modelId="{46679A95-8421-49A2-BC1D-C0F5013E0140}" type="presOf" srcId="{677F31D1-E748-4053-BA8A-B6C06B13D4E7}" destId="{39099D7B-E96A-419B-96FD-890304B42CBB}" srcOrd="0" destOrd="6" presId="urn:microsoft.com/office/officeart/2005/8/layout/hList1"/>
    <dgm:cxn modelId="{803B2598-6E1E-48AC-A20C-65469FB0A9C8}" type="presOf" srcId="{4B910882-58A8-475E-A9CC-D98B105F55E3}" destId="{EDC03B7A-2DF0-4D43-B778-D9B93B4E5C33}" srcOrd="0" destOrd="3" presId="urn:microsoft.com/office/officeart/2005/8/layout/hList1"/>
    <dgm:cxn modelId="{258D789E-D3AD-4A4B-A135-471D0113F007}" srcId="{312DA805-3A14-4A91-99A2-ABD0E7B73D5F}" destId="{1F8AE91C-5382-4CBE-B0B1-98517C08EF77}" srcOrd="0" destOrd="0" parTransId="{C5414C51-60E6-4E6C-837C-CCFF78789935}" sibTransId="{551C523D-111A-47E7-A6FC-B29E16993573}"/>
    <dgm:cxn modelId="{74EA989E-C8F2-423E-9C54-22907D0A5151}" type="presOf" srcId="{AD34B55F-A289-449A-971E-AD689F2DECDC}" destId="{AE0BE2F2-8BFA-492D-A173-D8CDA3751518}" srcOrd="0" destOrd="0" presId="urn:microsoft.com/office/officeart/2005/8/layout/hList1"/>
    <dgm:cxn modelId="{81B4C6A6-9DA3-4073-96E1-4F55DBC71D5F}" type="presOf" srcId="{374F1217-53DC-4301-AD33-285947FDF4DA}" destId="{81157900-843C-41BC-9246-2992B8D01F15}" srcOrd="0" destOrd="4" presId="urn:microsoft.com/office/officeart/2005/8/layout/hList1"/>
    <dgm:cxn modelId="{CF23F6A6-C4BA-43D1-AD20-3CC77F420FD9}" type="presOf" srcId="{F74D3776-D8EE-4361-8F76-6EEF0F18D568}" destId="{A3E18432-08CB-4C90-8A26-7F6BE132ACA7}" srcOrd="0" destOrd="0" presId="urn:microsoft.com/office/officeart/2005/8/layout/hList1"/>
    <dgm:cxn modelId="{9E4536AB-6564-42D9-8EED-DA3554EC6E10}" srcId="{AD34B55F-A289-449A-971E-AD689F2DECDC}" destId="{53C420C3-0F99-4107-81B8-21313937CC5D}" srcOrd="0" destOrd="0" parTransId="{0FB57AA0-6B83-4660-9FE1-5F18DEDAF53B}" sibTransId="{D1F98205-863E-48D2-A6F0-0358FC631D81}"/>
    <dgm:cxn modelId="{A6C7D8B0-5F91-4ACD-9C9E-9372A6BEA705}" srcId="{00ED7941-FFBF-46DE-BC47-0707242FD9C4}" destId="{EB323F9D-9441-499D-A3EC-B8BF7651169C}" srcOrd="5" destOrd="0" parTransId="{FE324FDB-5CC5-4C9A-8E1E-39D4C7636513}" sibTransId="{8449CBEE-43AB-4002-AAEB-D73ECE97270D}"/>
    <dgm:cxn modelId="{3BC00EBE-D52D-46F1-B079-37E299F7A496}" srcId="{00ED7941-FFBF-46DE-BC47-0707242FD9C4}" destId="{374F1217-53DC-4301-AD33-285947FDF4DA}" srcOrd="4" destOrd="0" parTransId="{08109B35-818B-42CC-A4B2-6730C6394C20}" sibTransId="{D717C7C8-3CAF-48A2-B07A-D33BC9FCCA6B}"/>
    <dgm:cxn modelId="{0D6006D4-EAFF-48DA-8536-6C3890BA2193}" type="presOf" srcId="{0C04A5BA-BD2C-429F-9A6F-9CCA3161FD8B}" destId="{39099D7B-E96A-419B-96FD-890304B42CBB}" srcOrd="0" destOrd="3" presId="urn:microsoft.com/office/officeart/2005/8/layout/hList1"/>
    <dgm:cxn modelId="{9CE548D8-C28A-4834-BBB9-C698B7D7477B}" srcId="{53463977-4FCA-496A-A787-897522B84F7F}" destId="{D07D4D9B-8FB8-4BF1-9FD1-4C127558902F}" srcOrd="0" destOrd="0" parTransId="{0CBABBCE-803A-4C52-85ED-54C3F13CFECD}" sibTransId="{648342FE-A626-4436-A4BC-4E55AD1B5568}"/>
    <dgm:cxn modelId="{599991D9-800F-4829-82A1-580BA7B1D827}" type="presOf" srcId="{1F8AE91C-5382-4CBE-B0B1-98517C08EF77}" destId="{39099D7B-E96A-419B-96FD-890304B42CBB}" srcOrd="0" destOrd="9" presId="urn:microsoft.com/office/officeart/2005/8/layout/hList1"/>
    <dgm:cxn modelId="{1A3DD5D9-28F9-416A-880C-C23E62C8E9C9}" type="presOf" srcId="{BDB708BC-F98B-449F-BA4C-2CCDD7A5882C}" destId="{39099D7B-E96A-419B-96FD-890304B42CBB}" srcOrd="0" destOrd="1" presId="urn:microsoft.com/office/officeart/2005/8/layout/hList1"/>
    <dgm:cxn modelId="{CFE6D6DA-D597-43F6-97EA-56AB18585E4A}" srcId="{1635B2D6-9F80-4F25-9119-61095E201315}" destId="{2974E5DB-258E-4092-8813-E33C216E71F9}" srcOrd="0" destOrd="0" parTransId="{BB5327BE-8260-43B1-BDAA-C4C3CD74273D}" sibTransId="{32CF8523-95FF-40FA-9225-2DFDCB6D31B8}"/>
    <dgm:cxn modelId="{5CFC0CDB-C18F-49E2-BB55-BBA1438E3EF0}" srcId="{F74D3776-D8EE-4361-8F76-6EEF0F18D568}" destId="{230FAD68-0303-4C87-8C7E-C40C7529B251}" srcOrd="3" destOrd="0" parTransId="{0A9F057C-6862-4C1C-BD29-E04774A56B63}" sibTransId="{5BBB0A45-1E34-43AD-8506-0D7BD643964F}"/>
    <dgm:cxn modelId="{607E57DE-3F39-45EA-A4C6-13330C53D0C4}" type="presOf" srcId="{EB323F9D-9441-499D-A3EC-B8BF7651169C}" destId="{81157900-843C-41BC-9246-2992B8D01F15}" srcOrd="0" destOrd="5" presId="urn:microsoft.com/office/officeart/2005/8/layout/hList1"/>
    <dgm:cxn modelId="{87865DDF-56EE-4997-9C37-58F953BA9413}" srcId="{BDB708BC-F98B-449F-BA4C-2CCDD7A5882C}" destId="{8A9337B9-D547-477C-A405-A272F076DAB4}" srcOrd="3" destOrd="0" parTransId="{0AA7D420-691F-4D7D-A4AF-F43BD86839AA}" sibTransId="{01F49558-3C44-4E2E-BFC3-F94CCA8126C1}"/>
    <dgm:cxn modelId="{A00AF1EC-3950-4871-B398-FA28F265649C}" srcId="{00ED7941-FFBF-46DE-BC47-0707242FD9C4}" destId="{DA15240E-9F07-471A-A402-0EBDDBC113FC}" srcOrd="3" destOrd="0" parTransId="{640AFC31-3B9F-4E6A-AD1D-4E402B029A8D}" sibTransId="{B20FD79E-EBBC-43F1-89E1-EC4D200030D2}"/>
    <dgm:cxn modelId="{0F0215F9-8444-429D-B3BB-6A6DF6604C4C}" srcId="{53463977-4FCA-496A-A787-897522B84F7F}" destId="{413AFA4D-636A-4A53-B632-0DFABFF23764}" srcOrd="1" destOrd="0" parTransId="{395C95CD-26D2-4388-B0B0-B1F64B95E548}" sibTransId="{7BA14326-CEFE-42B9-BA33-2E863B0188ED}"/>
    <dgm:cxn modelId="{E8D19C38-3540-4955-B646-1726B041A48A}" type="presParOf" srcId="{A3E18432-08CB-4C90-8A26-7F6BE132ACA7}" destId="{338F469E-049E-4185-A9D1-D3A9A0A9D3EC}" srcOrd="0" destOrd="0" presId="urn:microsoft.com/office/officeart/2005/8/layout/hList1"/>
    <dgm:cxn modelId="{C883B3F2-B461-4C77-9D8E-E07F6B81F9AC}" type="presParOf" srcId="{338F469E-049E-4185-A9D1-D3A9A0A9D3EC}" destId="{136304FC-76E1-4D70-ACAC-56B376D23DDD}" srcOrd="0" destOrd="0" presId="urn:microsoft.com/office/officeart/2005/8/layout/hList1"/>
    <dgm:cxn modelId="{6373ADA3-7F8D-4674-B6BD-4906829644C3}" type="presParOf" srcId="{338F469E-049E-4185-A9D1-D3A9A0A9D3EC}" destId="{81157900-843C-41BC-9246-2992B8D01F15}" srcOrd="1" destOrd="0" presId="urn:microsoft.com/office/officeart/2005/8/layout/hList1"/>
    <dgm:cxn modelId="{F34F511A-0113-41AA-9A6D-D28ACF8B2010}" type="presParOf" srcId="{A3E18432-08CB-4C90-8A26-7F6BE132ACA7}" destId="{D0FCB39E-F3C9-421B-9AF1-694D09058762}" srcOrd="1" destOrd="0" presId="urn:microsoft.com/office/officeart/2005/8/layout/hList1"/>
    <dgm:cxn modelId="{F5E81FC2-90E6-4105-B1AB-17D16E697424}" type="presParOf" srcId="{A3E18432-08CB-4C90-8A26-7F6BE132ACA7}" destId="{54405362-CE08-4221-B835-67D39A3A4A5D}" srcOrd="2" destOrd="0" presId="urn:microsoft.com/office/officeart/2005/8/layout/hList1"/>
    <dgm:cxn modelId="{33A6886E-9633-49F0-88F0-D18AE88B139E}" type="presParOf" srcId="{54405362-CE08-4221-B835-67D39A3A4A5D}" destId="{D872DCF3-0B1D-4F21-818A-E35940A10DA7}" srcOrd="0" destOrd="0" presId="urn:microsoft.com/office/officeart/2005/8/layout/hList1"/>
    <dgm:cxn modelId="{A58ECA1F-7E24-44F5-A318-9863074A15E4}" type="presParOf" srcId="{54405362-CE08-4221-B835-67D39A3A4A5D}" destId="{EDC03B7A-2DF0-4D43-B778-D9B93B4E5C33}" srcOrd="1" destOrd="0" presId="urn:microsoft.com/office/officeart/2005/8/layout/hList1"/>
    <dgm:cxn modelId="{E310B119-FD59-4ADD-B3E2-AD033A226D26}" type="presParOf" srcId="{A3E18432-08CB-4C90-8A26-7F6BE132ACA7}" destId="{7BD165FD-38AE-430E-801B-8BFB8F7B1909}" srcOrd="3" destOrd="0" presId="urn:microsoft.com/office/officeart/2005/8/layout/hList1"/>
    <dgm:cxn modelId="{99D545F3-F53E-4293-88F3-95C3E56CFBB9}" type="presParOf" srcId="{A3E18432-08CB-4C90-8A26-7F6BE132ACA7}" destId="{3C3243D1-1828-4A9D-9FE2-57E685D9AABA}" srcOrd="4" destOrd="0" presId="urn:microsoft.com/office/officeart/2005/8/layout/hList1"/>
    <dgm:cxn modelId="{5DD4406C-44E6-40DE-AD9F-45FA741F1ABD}" type="presParOf" srcId="{3C3243D1-1828-4A9D-9FE2-57E685D9AABA}" destId="{AE0BE2F2-8BFA-492D-A173-D8CDA3751518}" srcOrd="0" destOrd="0" presId="urn:microsoft.com/office/officeart/2005/8/layout/hList1"/>
    <dgm:cxn modelId="{2F6540F4-920A-4D77-B684-412F0D260D28}" type="presParOf" srcId="{3C3243D1-1828-4A9D-9FE2-57E685D9AABA}" destId="{39099D7B-E96A-419B-96FD-890304B42CBB}" srcOrd="1" destOrd="0" presId="urn:microsoft.com/office/officeart/2005/8/layout/hList1"/>
    <dgm:cxn modelId="{B14C6DA7-A183-490D-91F2-0F027220FAE1}" type="presParOf" srcId="{A3E18432-08CB-4C90-8A26-7F6BE132ACA7}" destId="{26D84BD4-D37D-434B-92DB-2A96D8E17BAD}" srcOrd="5" destOrd="0" presId="urn:microsoft.com/office/officeart/2005/8/layout/hList1"/>
    <dgm:cxn modelId="{432C70A3-1A82-4FE4-87EE-98AF866C1C24}" type="presParOf" srcId="{A3E18432-08CB-4C90-8A26-7F6BE132ACA7}" destId="{C57F0D3C-0761-4177-A210-6CAB95E46DFD}" srcOrd="6" destOrd="0" presId="urn:microsoft.com/office/officeart/2005/8/layout/hList1"/>
    <dgm:cxn modelId="{00657830-254D-4671-8B70-F3D718922808}" type="presParOf" srcId="{C57F0D3C-0761-4177-A210-6CAB95E46DFD}" destId="{74EBC071-E06F-4A07-A7E2-563E57541F82}" srcOrd="0" destOrd="0" presId="urn:microsoft.com/office/officeart/2005/8/layout/hList1"/>
    <dgm:cxn modelId="{86DC302B-6164-48BC-9CDD-9A2F8F024F74}" type="presParOf" srcId="{C57F0D3C-0761-4177-A210-6CAB95E46DFD}" destId="{5509C1B0-8DB5-4F11-AE84-C52C2751938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F3D092-A519-4886-B352-AF510746DC67}"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s-CO"/>
        </a:p>
      </dgm:t>
    </dgm:pt>
    <dgm:pt modelId="{0209498F-4B79-4653-908A-599BA5A88431}">
      <dgm:prSet phldrT="[Texto]"/>
      <dgm:spPr/>
      <dgm:t>
        <a:bodyPr/>
        <a:lstStyle/>
        <a:p>
          <a:r>
            <a:rPr lang="es-419" b="1" dirty="0">
              <a:latin typeface="Montserrat" panose="00000500000000000000" pitchFamily="2" charset="0"/>
            </a:rPr>
            <a:t>Comité Institucional de Coordinación de Control Interno</a:t>
          </a:r>
          <a:endParaRPr lang="es-CO" b="1" dirty="0">
            <a:latin typeface="Montserrat" panose="00000500000000000000" pitchFamily="2" charset="0"/>
          </a:endParaRPr>
        </a:p>
      </dgm:t>
    </dgm:pt>
    <dgm:pt modelId="{CBE6A563-FF61-4974-81C2-41E89C811875}" type="parTrans" cxnId="{18D69442-C6FA-4B2F-91C5-AA4AFCDFD056}">
      <dgm:prSet/>
      <dgm:spPr/>
      <dgm:t>
        <a:bodyPr/>
        <a:lstStyle/>
        <a:p>
          <a:endParaRPr lang="es-CO">
            <a:latin typeface="Montserrat" panose="00000500000000000000" pitchFamily="2" charset="0"/>
          </a:endParaRPr>
        </a:p>
      </dgm:t>
    </dgm:pt>
    <dgm:pt modelId="{EA346BC5-A08A-4C81-BF48-0E653C62141E}" type="sibTrans" cxnId="{18D69442-C6FA-4B2F-91C5-AA4AFCDFD056}">
      <dgm:prSet/>
      <dgm:spPr/>
      <dgm:t>
        <a:bodyPr/>
        <a:lstStyle/>
        <a:p>
          <a:endParaRPr lang="es-CO">
            <a:latin typeface="Montserrat" panose="00000500000000000000" pitchFamily="2" charset="0"/>
          </a:endParaRPr>
        </a:p>
      </dgm:t>
    </dgm:pt>
    <dgm:pt modelId="{106A48A7-6C92-4505-B505-5613120F5BDC}">
      <dgm:prSet phldrT="[Texto]"/>
      <dgm:spPr/>
      <dgm:t>
        <a:bodyPr/>
        <a:lstStyle/>
        <a:p>
          <a:r>
            <a:rPr lang="es-419" dirty="0">
              <a:latin typeface="Montserrat" panose="00000500000000000000" pitchFamily="2" charset="0"/>
            </a:rPr>
            <a:t>Aprobación y seguimiento de la Política Integral de Administración de Riesgos</a:t>
          </a:r>
          <a:endParaRPr lang="es-CO" dirty="0">
            <a:latin typeface="Montserrat" panose="00000500000000000000" pitchFamily="2" charset="0"/>
          </a:endParaRPr>
        </a:p>
      </dgm:t>
    </dgm:pt>
    <dgm:pt modelId="{3A959AF6-7FC5-49F0-A1E4-64B7BA7298C5}" type="parTrans" cxnId="{10BEC840-648B-4AA5-A334-47B5C12EAE34}">
      <dgm:prSet/>
      <dgm:spPr/>
      <dgm:t>
        <a:bodyPr/>
        <a:lstStyle/>
        <a:p>
          <a:endParaRPr lang="es-CO">
            <a:latin typeface="Montserrat" panose="00000500000000000000" pitchFamily="2" charset="0"/>
          </a:endParaRPr>
        </a:p>
      </dgm:t>
    </dgm:pt>
    <dgm:pt modelId="{19EA9F47-E5C4-4BC9-8246-3EF28FB15916}" type="sibTrans" cxnId="{10BEC840-648B-4AA5-A334-47B5C12EAE34}">
      <dgm:prSet/>
      <dgm:spPr/>
      <dgm:t>
        <a:bodyPr/>
        <a:lstStyle/>
        <a:p>
          <a:endParaRPr lang="es-CO">
            <a:latin typeface="Montserrat" panose="00000500000000000000" pitchFamily="2" charset="0"/>
          </a:endParaRPr>
        </a:p>
      </dgm:t>
    </dgm:pt>
    <dgm:pt modelId="{FDF08FEA-1C3A-40FB-BDCC-D29C46D8A709}">
      <dgm:prSet phldrT="[Texto]"/>
      <dgm:spPr/>
      <dgm:t>
        <a:bodyPr/>
        <a:lstStyle/>
        <a:p>
          <a:r>
            <a:rPr lang="es-419" dirty="0">
              <a:latin typeface="Montserrat" panose="00000500000000000000" pitchFamily="2" charset="0"/>
            </a:rPr>
            <a:t>Análisis de eventos y riesgos críticos</a:t>
          </a:r>
          <a:endParaRPr lang="es-CO" dirty="0">
            <a:latin typeface="Montserrat" panose="00000500000000000000" pitchFamily="2" charset="0"/>
          </a:endParaRPr>
        </a:p>
      </dgm:t>
    </dgm:pt>
    <dgm:pt modelId="{71216B6D-524E-4114-9A18-B1F08EF0C7D5}" type="parTrans" cxnId="{291E54D0-1150-47B3-AF15-9DB5524DD07F}">
      <dgm:prSet/>
      <dgm:spPr/>
      <dgm:t>
        <a:bodyPr/>
        <a:lstStyle/>
        <a:p>
          <a:endParaRPr lang="es-CO">
            <a:latin typeface="Montserrat" panose="00000500000000000000" pitchFamily="2" charset="0"/>
          </a:endParaRPr>
        </a:p>
      </dgm:t>
    </dgm:pt>
    <dgm:pt modelId="{0B56FF48-F6AE-4804-9519-EC3E93A9A026}" type="sibTrans" cxnId="{291E54D0-1150-47B3-AF15-9DB5524DD07F}">
      <dgm:prSet/>
      <dgm:spPr/>
      <dgm:t>
        <a:bodyPr/>
        <a:lstStyle/>
        <a:p>
          <a:endParaRPr lang="es-CO">
            <a:latin typeface="Montserrat" panose="00000500000000000000" pitchFamily="2" charset="0"/>
          </a:endParaRPr>
        </a:p>
      </dgm:t>
    </dgm:pt>
    <dgm:pt modelId="{8C495488-18B1-4D6E-90DD-69AF1793C4C4}">
      <dgm:prSet phldrT="[Texto]"/>
      <dgm:spPr/>
      <dgm:t>
        <a:bodyPr/>
        <a:lstStyle/>
        <a:p>
          <a:r>
            <a:rPr lang="es-419" b="1" dirty="0">
              <a:latin typeface="Montserrat" panose="00000500000000000000" pitchFamily="2" charset="0"/>
            </a:rPr>
            <a:t>Comité Institucional de Gestión y Desempeño</a:t>
          </a:r>
          <a:endParaRPr lang="es-CO" b="1" dirty="0">
            <a:latin typeface="Montserrat" panose="00000500000000000000" pitchFamily="2" charset="0"/>
          </a:endParaRPr>
        </a:p>
      </dgm:t>
    </dgm:pt>
    <dgm:pt modelId="{175E7E09-9505-43E7-9CA3-EBA979DBCBAB}" type="parTrans" cxnId="{A042037E-6D10-40DA-89B8-94227A0370CA}">
      <dgm:prSet/>
      <dgm:spPr/>
      <dgm:t>
        <a:bodyPr/>
        <a:lstStyle/>
        <a:p>
          <a:endParaRPr lang="es-CO">
            <a:latin typeface="Montserrat" panose="00000500000000000000" pitchFamily="2" charset="0"/>
          </a:endParaRPr>
        </a:p>
      </dgm:t>
    </dgm:pt>
    <dgm:pt modelId="{8F0C6033-F4E5-4BFE-ACE9-25238C1D91FC}" type="sibTrans" cxnId="{A042037E-6D10-40DA-89B8-94227A0370CA}">
      <dgm:prSet/>
      <dgm:spPr/>
      <dgm:t>
        <a:bodyPr/>
        <a:lstStyle/>
        <a:p>
          <a:endParaRPr lang="es-CO">
            <a:latin typeface="Montserrat" panose="00000500000000000000" pitchFamily="2" charset="0"/>
          </a:endParaRPr>
        </a:p>
      </dgm:t>
    </dgm:pt>
    <dgm:pt modelId="{4B0EE8EA-84CD-481E-A059-491E43FE256E}">
      <dgm:prSet phldrT="[Texto]"/>
      <dgm:spPr/>
      <dgm:t>
        <a:bodyPr/>
        <a:lstStyle/>
        <a:p>
          <a:r>
            <a:rPr lang="es-419" dirty="0">
              <a:latin typeface="Montserrat" panose="00000500000000000000" pitchFamily="2" charset="0"/>
            </a:rPr>
            <a:t>Asesoría, acompañamiento y orientación técnica para la administración del riesgo</a:t>
          </a:r>
          <a:endParaRPr lang="es-CO" dirty="0">
            <a:latin typeface="Montserrat" panose="00000500000000000000" pitchFamily="2" charset="0"/>
          </a:endParaRPr>
        </a:p>
      </dgm:t>
    </dgm:pt>
    <dgm:pt modelId="{648B64E0-0EAD-4261-889C-74D0AF53C1D7}" type="parTrans" cxnId="{86FF8752-965E-4FBC-892A-A0DE22B15842}">
      <dgm:prSet/>
      <dgm:spPr/>
      <dgm:t>
        <a:bodyPr/>
        <a:lstStyle/>
        <a:p>
          <a:endParaRPr lang="es-CO">
            <a:latin typeface="Montserrat" panose="00000500000000000000" pitchFamily="2" charset="0"/>
          </a:endParaRPr>
        </a:p>
      </dgm:t>
    </dgm:pt>
    <dgm:pt modelId="{4B313F85-DBB3-46FC-A3E8-E38282F603C8}" type="sibTrans" cxnId="{86FF8752-965E-4FBC-892A-A0DE22B15842}">
      <dgm:prSet/>
      <dgm:spPr/>
      <dgm:t>
        <a:bodyPr/>
        <a:lstStyle/>
        <a:p>
          <a:endParaRPr lang="es-CO">
            <a:latin typeface="Montserrat" panose="00000500000000000000" pitchFamily="2" charset="0"/>
          </a:endParaRPr>
        </a:p>
      </dgm:t>
    </dgm:pt>
    <dgm:pt modelId="{8828B684-8A33-4F11-83E6-C727591B033A}">
      <dgm:prSet phldrT="[Texto]"/>
      <dgm:spPr/>
      <dgm:t>
        <a:bodyPr/>
        <a:lstStyle/>
        <a:p>
          <a:r>
            <a:rPr lang="es-419" dirty="0">
              <a:latin typeface="Montserrat" panose="00000500000000000000" pitchFamily="2" charset="0"/>
            </a:rPr>
            <a:t>Monitoreo de la exposición al riesgo y evaluación de la efectividad de los controles y de la gestión de la Segunda Línea de Defensa</a:t>
          </a:r>
          <a:endParaRPr lang="es-CO" dirty="0">
            <a:latin typeface="Montserrat" panose="00000500000000000000" pitchFamily="2" charset="0"/>
          </a:endParaRPr>
        </a:p>
      </dgm:t>
    </dgm:pt>
    <dgm:pt modelId="{B3BF1C6A-B7F0-471D-BF00-8FC01C824FC9}" type="parTrans" cxnId="{0B69E24A-CE0C-48C2-BE24-84E346A16C0F}">
      <dgm:prSet/>
      <dgm:spPr/>
      <dgm:t>
        <a:bodyPr/>
        <a:lstStyle/>
        <a:p>
          <a:endParaRPr lang="es-CO">
            <a:latin typeface="Montserrat" panose="00000500000000000000" pitchFamily="2" charset="0"/>
          </a:endParaRPr>
        </a:p>
      </dgm:t>
    </dgm:pt>
    <dgm:pt modelId="{3FCDAF4F-8DDE-4EC2-85AC-E1AC59DBA60B}" type="sibTrans" cxnId="{0B69E24A-CE0C-48C2-BE24-84E346A16C0F}">
      <dgm:prSet/>
      <dgm:spPr/>
      <dgm:t>
        <a:bodyPr/>
        <a:lstStyle/>
        <a:p>
          <a:endParaRPr lang="es-CO">
            <a:latin typeface="Montserrat" panose="00000500000000000000" pitchFamily="2" charset="0"/>
          </a:endParaRPr>
        </a:p>
      </dgm:t>
    </dgm:pt>
    <dgm:pt modelId="{3823602C-2280-4312-9190-085CF4159BB1}">
      <dgm:prSet phldrT="[Texto]"/>
      <dgm:spPr/>
      <dgm:t>
        <a:bodyPr/>
        <a:lstStyle/>
        <a:p>
          <a:r>
            <a:rPr lang="es-419" b="1" dirty="0">
              <a:latin typeface="Montserrat" panose="00000500000000000000" pitchFamily="2" charset="0"/>
            </a:rPr>
            <a:t>Oficina Asesora de Planeación e Información – Segunda Línea de Defensa</a:t>
          </a:r>
          <a:endParaRPr lang="es-CO" b="1" dirty="0">
            <a:latin typeface="Montserrat" panose="00000500000000000000" pitchFamily="2" charset="0"/>
          </a:endParaRPr>
        </a:p>
      </dgm:t>
    </dgm:pt>
    <dgm:pt modelId="{C12C1B78-4F39-4965-9555-6C87ED170237}" type="parTrans" cxnId="{165EA55E-1750-47B5-B575-0270C56E524C}">
      <dgm:prSet/>
      <dgm:spPr/>
      <dgm:t>
        <a:bodyPr/>
        <a:lstStyle/>
        <a:p>
          <a:endParaRPr lang="es-CO">
            <a:latin typeface="Montserrat" panose="00000500000000000000" pitchFamily="2" charset="0"/>
          </a:endParaRPr>
        </a:p>
      </dgm:t>
    </dgm:pt>
    <dgm:pt modelId="{18246A83-06F2-46EB-8A0E-1CDA29891E7D}" type="sibTrans" cxnId="{165EA55E-1750-47B5-B575-0270C56E524C}">
      <dgm:prSet/>
      <dgm:spPr/>
      <dgm:t>
        <a:bodyPr/>
        <a:lstStyle/>
        <a:p>
          <a:endParaRPr lang="es-CO">
            <a:latin typeface="Montserrat" panose="00000500000000000000" pitchFamily="2" charset="0"/>
          </a:endParaRPr>
        </a:p>
      </dgm:t>
    </dgm:pt>
    <dgm:pt modelId="{902392E0-2D30-4C5F-9288-2D16877A382A}">
      <dgm:prSet phldrT="[Texto]"/>
      <dgm:spPr/>
      <dgm:t>
        <a:bodyPr/>
        <a:lstStyle/>
        <a:p>
          <a:r>
            <a:rPr lang="es-419" dirty="0">
              <a:latin typeface="Montserrat" panose="00000500000000000000" pitchFamily="2" charset="0"/>
            </a:rPr>
            <a:t>Acompañamiento y recomendaciones para la administración del riesgo</a:t>
          </a:r>
          <a:endParaRPr lang="es-CO" dirty="0">
            <a:latin typeface="Montserrat" panose="00000500000000000000" pitchFamily="2" charset="0"/>
          </a:endParaRPr>
        </a:p>
      </dgm:t>
    </dgm:pt>
    <dgm:pt modelId="{055BF897-6561-40D7-8402-92A5FC5AC898}" type="parTrans" cxnId="{653FDF18-AC74-4F09-B241-102FB583F97E}">
      <dgm:prSet/>
      <dgm:spPr/>
      <dgm:t>
        <a:bodyPr/>
        <a:lstStyle/>
        <a:p>
          <a:endParaRPr lang="es-CO">
            <a:latin typeface="Montserrat" panose="00000500000000000000" pitchFamily="2" charset="0"/>
          </a:endParaRPr>
        </a:p>
      </dgm:t>
    </dgm:pt>
    <dgm:pt modelId="{E8F3B27F-B7A1-4F39-8159-D1C8DDC3DA09}" type="sibTrans" cxnId="{653FDF18-AC74-4F09-B241-102FB583F97E}">
      <dgm:prSet/>
      <dgm:spPr/>
      <dgm:t>
        <a:bodyPr/>
        <a:lstStyle/>
        <a:p>
          <a:endParaRPr lang="es-CO">
            <a:latin typeface="Montserrat" panose="00000500000000000000" pitchFamily="2" charset="0"/>
          </a:endParaRPr>
        </a:p>
      </dgm:t>
    </dgm:pt>
    <dgm:pt modelId="{6671F547-5856-42E7-BD54-72F65034ED20}">
      <dgm:prSet phldrT="[Texto]"/>
      <dgm:spPr/>
      <dgm:t>
        <a:bodyPr/>
        <a:lstStyle/>
        <a:p>
          <a:r>
            <a:rPr lang="es-419" dirty="0">
              <a:latin typeface="Montserrat" panose="00000500000000000000" pitchFamily="2" charset="0"/>
            </a:rPr>
            <a:t>Monitoreo de los controles y procesos de gestión del riesgo a cargo de la Primera Línea de Defensa</a:t>
          </a:r>
          <a:endParaRPr lang="es-CO" dirty="0">
            <a:latin typeface="Montserrat" panose="00000500000000000000" pitchFamily="2" charset="0"/>
          </a:endParaRPr>
        </a:p>
      </dgm:t>
    </dgm:pt>
    <dgm:pt modelId="{19FA9ADF-24E9-4443-9EF1-4F952DEDB999}" type="parTrans" cxnId="{04AFAEC6-71A9-48CA-AA5C-02B75D8ED001}">
      <dgm:prSet/>
      <dgm:spPr/>
      <dgm:t>
        <a:bodyPr/>
        <a:lstStyle/>
        <a:p>
          <a:endParaRPr lang="es-CO">
            <a:latin typeface="Montserrat" panose="00000500000000000000" pitchFamily="2" charset="0"/>
          </a:endParaRPr>
        </a:p>
      </dgm:t>
    </dgm:pt>
    <dgm:pt modelId="{6B3462AD-4E4E-4ADE-977A-EA1F19D92535}" type="sibTrans" cxnId="{04AFAEC6-71A9-48CA-AA5C-02B75D8ED001}">
      <dgm:prSet/>
      <dgm:spPr/>
      <dgm:t>
        <a:bodyPr/>
        <a:lstStyle/>
        <a:p>
          <a:endParaRPr lang="es-CO">
            <a:latin typeface="Montserrat" panose="00000500000000000000" pitchFamily="2" charset="0"/>
          </a:endParaRPr>
        </a:p>
      </dgm:t>
    </dgm:pt>
    <dgm:pt modelId="{FFB5189B-1D11-4943-B23E-2152C9276221}">
      <dgm:prSet phldrT="[Texto]"/>
      <dgm:spPr/>
      <dgm:t>
        <a:bodyPr/>
        <a:lstStyle/>
        <a:p>
          <a:r>
            <a:rPr lang="es-419" b="1" dirty="0">
              <a:latin typeface="Montserrat" panose="00000500000000000000" pitchFamily="2" charset="0"/>
            </a:rPr>
            <a:t>Líderes de proceso – Primera Línea de Defensa</a:t>
          </a:r>
        </a:p>
      </dgm:t>
    </dgm:pt>
    <dgm:pt modelId="{205525B3-1E4D-46F4-8FB3-6B48CAC1F5ED}" type="parTrans" cxnId="{73946305-45D4-4E11-BB63-72642F302ACD}">
      <dgm:prSet/>
      <dgm:spPr/>
      <dgm:t>
        <a:bodyPr/>
        <a:lstStyle/>
        <a:p>
          <a:endParaRPr lang="es-CO">
            <a:latin typeface="Montserrat" panose="00000500000000000000" pitchFamily="2" charset="0"/>
          </a:endParaRPr>
        </a:p>
      </dgm:t>
    </dgm:pt>
    <dgm:pt modelId="{202CF9C4-C9C8-4AFD-8DBA-46BBFAACABED}" type="sibTrans" cxnId="{73946305-45D4-4E11-BB63-72642F302ACD}">
      <dgm:prSet/>
      <dgm:spPr/>
      <dgm:t>
        <a:bodyPr/>
        <a:lstStyle/>
        <a:p>
          <a:endParaRPr lang="es-CO">
            <a:latin typeface="Montserrat" panose="00000500000000000000" pitchFamily="2" charset="0"/>
          </a:endParaRPr>
        </a:p>
      </dgm:t>
    </dgm:pt>
    <dgm:pt modelId="{6541F043-0ED1-45FF-A5AA-6A90411561F9}">
      <dgm:prSet/>
      <dgm:spPr/>
      <dgm:t>
        <a:bodyPr/>
        <a:lstStyle/>
        <a:p>
          <a:r>
            <a:rPr lang="es-419" dirty="0">
              <a:latin typeface="Montserrat" panose="00000500000000000000" pitchFamily="2" charset="0"/>
            </a:rPr>
            <a:t>Identificación de riesgos e implementación de controles</a:t>
          </a:r>
          <a:endParaRPr lang="es-CO" dirty="0">
            <a:latin typeface="Montserrat" panose="00000500000000000000" pitchFamily="2" charset="0"/>
          </a:endParaRPr>
        </a:p>
      </dgm:t>
    </dgm:pt>
    <dgm:pt modelId="{5A174FB2-8D26-453E-BE39-E4982AB842B3}" type="parTrans" cxnId="{87D01F45-D76A-4876-9068-AD15EDD0A2D6}">
      <dgm:prSet/>
      <dgm:spPr/>
      <dgm:t>
        <a:bodyPr/>
        <a:lstStyle/>
        <a:p>
          <a:endParaRPr lang="es-CO">
            <a:latin typeface="Montserrat" panose="00000500000000000000" pitchFamily="2" charset="0"/>
          </a:endParaRPr>
        </a:p>
      </dgm:t>
    </dgm:pt>
    <dgm:pt modelId="{28B76348-B9A3-4943-AE23-C905EFF31131}" type="sibTrans" cxnId="{87D01F45-D76A-4876-9068-AD15EDD0A2D6}">
      <dgm:prSet/>
      <dgm:spPr/>
      <dgm:t>
        <a:bodyPr/>
        <a:lstStyle/>
        <a:p>
          <a:endParaRPr lang="es-CO">
            <a:latin typeface="Montserrat" panose="00000500000000000000" pitchFamily="2" charset="0"/>
          </a:endParaRPr>
        </a:p>
      </dgm:t>
    </dgm:pt>
    <dgm:pt modelId="{2215AE57-3298-4C3F-950E-4EEE910291DA}" type="pres">
      <dgm:prSet presAssocID="{90F3D092-A519-4886-B352-AF510746DC67}" presName="linear" presStyleCnt="0">
        <dgm:presLayoutVars>
          <dgm:dir/>
          <dgm:resizeHandles val="exact"/>
        </dgm:presLayoutVars>
      </dgm:prSet>
      <dgm:spPr/>
    </dgm:pt>
    <dgm:pt modelId="{746F94DD-73DA-4EF1-AC62-697B6016F333}" type="pres">
      <dgm:prSet presAssocID="{0209498F-4B79-4653-908A-599BA5A88431}" presName="comp" presStyleCnt="0"/>
      <dgm:spPr/>
    </dgm:pt>
    <dgm:pt modelId="{BDA9F408-16ED-4574-A8A6-DDA1FFFD829A}" type="pres">
      <dgm:prSet presAssocID="{0209498F-4B79-4653-908A-599BA5A88431}" presName="box" presStyleLbl="node1" presStyleIdx="0" presStyleCnt="4"/>
      <dgm:spPr/>
    </dgm:pt>
    <dgm:pt modelId="{6E347755-14F1-499A-BA14-EB99FA07CB67}" type="pres">
      <dgm:prSet presAssocID="{0209498F-4B79-4653-908A-599BA5A88431}"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2000" b="-42000"/>
          </a:stretch>
        </a:blipFill>
      </dgm:spPr>
      <dgm:extLst>
        <a:ext uri="{E40237B7-FDA0-4F09-8148-C483321AD2D9}">
          <dgm14:cNvPr xmlns:dgm14="http://schemas.microsoft.com/office/drawing/2010/diagram" id="0" name="" descr="Reunión con relleno sólido"/>
        </a:ext>
      </dgm:extLst>
    </dgm:pt>
    <dgm:pt modelId="{EA5A5BA6-7466-4EDA-A46A-6C5C260C6B28}" type="pres">
      <dgm:prSet presAssocID="{0209498F-4B79-4653-908A-599BA5A88431}" presName="text" presStyleLbl="node1" presStyleIdx="0" presStyleCnt="4">
        <dgm:presLayoutVars>
          <dgm:bulletEnabled val="1"/>
        </dgm:presLayoutVars>
      </dgm:prSet>
      <dgm:spPr/>
    </dgm:pt>
    <dgm:pt modelId="{ED31F839-118A-4350-AA79-568039F16277}" type="pres">
      <dgm:prSet presAssocID="{EA346BC5-A08A-4C81-BF48-0E653C62141E}" presName="spacer" presStyleCnt="0"/>
      <dgm:spPr/>
    </dgm:pt>
    <dgm:pt modelId="{128B3636-3691-4F60-B611-C105637A87D3}" type="pres">
      <dgm:prSet presAssocID="{8C495488-18B1-4D6E-90DD-69AF1793C4C4}" presName="comp" presStyleCnt="0"/>
      <dgm:spPr/>
    </dgm:pt>
    <dgm:pt modelId="{053BF791-F336-4EC5-811A-E984772DEA54}" type="pres">
      <dgm:prSet presAssocID="{8C495488-18B1-4D6E-90DD-69AF1793C4C4}" presName="box" presStyleLbl="node1" presStyleIdx="1" presStyleCnt="4"/>
      <dgm:spPr/>
    </dgm:pt>
    <dgm:pt modelId="{6BD17934-59E6-41C7-85B6-8CF2702E9397}" type="pres">
      <dgm:prSet presAssocID="{8C495488-18B1-4D6E-90DD-69AF1793C4C4}" presName="img"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2000" b="-42000"/>
          </a:stretch>
        </a:blipFill>
      </dgm:spPr>
      <dgm:extLst>
        <a:ext uri="{E40237B7-FDA0-4F09-8148-C483321AD2D9}">
          <dgm14:cNvPr xmlns:dgm14="http://schemas.microsoft.com/office/drawing/2010/diagram" id="0" name="" descr="Presentación con lista de comprobación con relleno sólido"/>
        </a:ext>
      </dgm:extLst>
    </dgm:pt>
    <dgm:pt modelId="{92BD374C-C5AE-4014-A588-AE2DBF5A46FA}" type="pres">
      <dgm:prSet presAssocID="{8C495488-18B1-4D6E-90DD-69AF1793C4C4}" presName="text" presStyleLbl="node1" presStyleIdx="1" presStyleCnt="4">
        <dgm:presLayoutVars>
          <dgm:bulletEnabled val="1"/>
        </dgm:presLayoutVars>
      </dgm:prSet>
      <dgm:spPr/>
    </dgm:pt>
    <dgm:pt modelId="{C1085CB4-9B49-459F-AD15-79B5EB783D73}" type="pres">
      <dgm:prSet presAssocID="{8F0C6033-F4E5-4BFE-ACE9-25238C1D91FC}" presName="spacer" presStyleCnt="0"/>
      <dgm:spPr/>
    </dgm:pt>
    <dgm:pt modelId="{BDECDF00-886B-4382-8412-1684DFD6341E}" type="pres">
      <dgm:prSet presAssocID="{3823602C-2280-4312-9190-085CF4159BB1}" presName="comp" presStyleCnt="0"/>
      <dgm:spPr/>
    </dgm:pt>
    <dgm:pt modelId="{617BD1D7-B711-4C2E-A1B4-BA519AAAD64F}" type="pres">
      <dgm:prSet presAssocID="{3823602C-2280-4312-9190-085CF4159BB1}" presName="box" presStyleLbl="node1" presStyleIdx="2" presStyleCnt="4"/>
      <dgm:spPr/>
    </dgm:pt>
    <dgm:pt modelId="{E02FF2DF-2F2D-4DA0-8B13-2BB73C155181}" type="pres">
      <dgm:prSet presAssocID="{3823602C-2280-4312-9190-085CF4159BB1}" presName="img"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2000" b="-42000"/>
          </a:stretch>
        </a:blipFill>
      </dgm:spPr>
      <dgm:extLst>
        <a:ext uri="{E40237B7-FDA0-4F09-8148-C483321AD2D9}">
          <dgm14:cNvPr xmlns:dgm14="http://schemas.microsoft.com/office/drawing/2010/diagram" id="0" name="" descr="Plano con relleno sólido"/>
        </a:ext>
      </dgm:extLst>
    </dgm:pt>
    <dgm:pt modelId="{639E0BC6-D504-4E9B-8024-D740E2967994}" type="pres">
      <dgm:prSet presAssocID="{3823602C-2280-4312-9190-085CF4159BB1}" presName="text" presStyleLbl="node1" presStyleIdx="2" presStyleCnt="4">
        <dgm:presLayoutVars>
          <dgm:bulletEnabled val="1"/>
        </dgm:presLayoutVars>
      </dgm:prSet>
      <dgm:spPr/>
    </dgm:pt>
    <dgm:pt modelId="{5FAC4CE8-7C3A-4A66-B4A2-C81DBB11FF2C}" type="pres">
      <dgm:prSet presAssocID="{18246A83-06F2-46EB-8A0E-1CDA29891E7D}" presName="spacer" presStyleCnt="0"/>
      <dgm:spPr/>
    </dgm:pt>
    <dgm:pt modelId="{1C748101-F6CD-430A-AC99-AE9BFDCAF3DC}" type="pres">
      <dgm:prSet presAssocID="{FFB5189B-1D11-4943-B23E-2152C9276221}" presName="comp" presStyleCnt="0"/>
      <dgm:spPr/>
    </dgm:pt>
    <dgm:pt modelId="{F9CB1BAA-12CA-4E96-BE37-AD044CCBF9CC}" type="pres">
      <dgm:prSet presAssocID="{FFB5189B-1D11-4943-B23E-2152C9276221}" presName="box" presStyleLbl="node1" presStyleIdx="3" presStyleCnt="4"/>
      <dgm:spPr/>
    </dgm:pt>
    <dgm:pt modelId="{A0266518-BB8A-4375-B017-A6BBADF2B8D1}" type="pres">
      <dgm:prSet presAssocID="{FFB5189B-1D11-4943-B23E-2152C9276221}" presName="img"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42000" b="-42000"/>
          </a:stretch>
        </a:blipFill>
      </dgm:spPr>
      <dgm:extLst>
        <a:ext uri="{E40237B7-FDA0-4F09-8148-C483321AD2D9}">
          <dgm14:cNvPr xmlns:dgm14="http://schemas.microsoft.com/office/drawing/2010/diagram" id="0" name="" descr="Grupo de personas con relleno sólido"/>
        </a:ext>
      </dgm:extLst>
    </dgm:pt>
    <dgm:pt modelId="{AC5E1366-8F30-44B0-850E-BA6E79663C2B}" type="pres">
      <dgm:prSet presAssocID="{FFB5189B-1D11-4943-B23E-2152C9276221}" presName="text" presStyleLbl="node1" presStyleIdx="3" presStyleCnt="4">
        <dgm:presLayoutVars>
          <dgm:bulletEnabled val="1"/>
        </dgm:presLayoutVars>
      </dgm:prSet>
      <dgm:spPr/>
    </dgm:pt>
  </dgm:ptLst>
  <dgm:cxnLst>
    <dgm:cxn modelId="{CD7E2002-D130-4B21-BB11-7997ABE90F8A}" type="presOf" srcId="{8C495488-18B1-4D6E-90DD-69AF1793C4C4}" destId="{92BD374C-C5AE-4014-A588-AE2DBF5A46FA}" srcOrd="1" destOrd="0" presId="urn:microsoft.com/office/officeart/2005/8/layout/vList4"/>
    <dgm:cxn modelId="{73946305-45D4-4E11-BB63-72642F302ACD}" srcId="{90F3D092-A519-4886-B352-AF510746DC67}" destId="{FFB5189B-1D11-4943-B23E-2152C9276221}" srcOrd="3" destOrd="0" parTransId="{205525B3-1E4D-46F4-8FB3-6B48CAC1F5ED}" sibTransId="{202CF9C4-C9C8-4AFD-8DBA-46BBFAACABED}"/>
    <dgm:cxn modelId="{CAF04F06-D3CB-40C9-B200-3C8B1EF43F9A}" type="presOf" srcId="{8828B684-8A33-4F11-83E6-C727591B033A}" destId="{92BD374C-C5AE-4014-A588-AE2DBF5A46FA}" srcOrd="1" destOrd="2" presId="urn:microsoft.com/office/officeart/2005/8/layout/vList4"/>
    <dgm:cxn modelId="{C8D04F07-5508-4B8D-BD9D-FB21B265CECE}" type="presOf" srcId="{FDF08FEA-1C3A-40FB-BDCC-D29C46D8A709}" destId="{EA5A5BA6-7466-4EDA-A46A-6C5C260C6B28}" srcOrd="1" destOrd="2" presId="urn:microsoft.com/office/officeart/2005/8/layout/vList4"/>
    <dgm:cxn modelId="{3FA49311-9C30-4906-83F1-7349A5AE3AC1}" type="presOf" srcId="{8828B684-8A33-4F11-83E6-C727591B033A}" destId="{053BF791-F336-4EC5-811A-E984772DEA54}" srcOrd="0" destOrd="2" presId="urn:microsoft.com/office/officeart/2005/8/layout/vList4"/>
    <dgm:cxn modelId="{653FDF18-AC74-4F09-B241-102FB583F97E}" srcId="{3823602C-2280-4312-9190-085CF4159BB1}" destId="{902392E0-2D30-4C5F-9288-2D16877A382A}" srcOrd="0" destOrd="0" parTransId="{055BF897-6561-40D7-8402-92A5FC5AC898}" sibTransId="{E8F3B27F-B7A1-4F39-8159-D1C8DDC3DA09}"/>
    <dgm:cxn modelId="{95D00A26-8949-499E-8E05-FA7F005C2720}" type="presOf" srcId="{6541F043-0ED1-45FF-A5AA-6A90411561F9}" destId="{AC5E1366-8F30-44B0-850E-BA6E79663C2B}" srcOrd="1" destOrd="1" presId="urn:microsoft.com/office/officeart/2005/8/layout/vList4"/>
    <dgm:cxn modelId="{10BEC840-648B-4AA5-A334-47B5C12EAE34}" srcId="{0209498F-4B79-4653-908A-599BA5A88431}" destId="{106A48A7-6C92-4505-B505-5613120F5BDC}" srcOrd="0" destOrd="0" parTransId="{3A959AF6-7FC5-49F0-A1E4-64B7BA7298C5}" sibTransId="{19EA9F47-E5C4-4BC9-8246-3EF28FB15916}"/>
    <dgm:cxn modelId="{165EA55E-1750-47B5-B575-0270C56E524C}" srcId="{90F3D092-A519-4886-B352-AF510746DC67}" destId="{3823602C-2280-4312-9190-085CF4159BB1}" srcOrd="2" destOrd="0" parTransId="{C12C1B78-4F39-4965-9555-6C87ED170237}" sibTransId="{18246A83-06F2-46EB-8A0E-1CDA29891E7D}"/>
    <dgm:cxn modelId="{18D69442-C6FA-4B2F-91C5-AA4AFCDFD056}" srcId="{90F3D092-A519-4886-B352-AF510746DC67}" destId="{0209498F-4B79-4653-908A-599BA5A88431}" srcOrd="0" destOrd="0" parTransId="{CBE6A563-FF61-4974-81C2-41E89C811875}" sibTransId="{EA346BC5-A08A-4C81-BF48-0E653C62141E}"/>
    <dgm:cxn modelId="{87D01F45-D76A-4876-9068-AD15EDD0A2D6}" srcId="{FFB5189B-1D11-4943-B23E-2152C9276221}" destId="{6541F043-0ED1-45FF-A5AA-6A90411561F9}" srcOrd="0" destOrd="0" parTransId="{5A174FB2-8D26-453E-BE39-E4982AB842B3}" sibTransId="{28B76348-B9A3-4943-AE23-C905EFF31131}"/>
    <dgm:cxn modelId="{0B69E24A-CE0C-48C2-BE24-84E346A16C0F}" srcId="{8C495488-18B1-4D6E-90DD-69AF1793C4C4}" destId="{8828B684-8A33-4F11-83E6-C727591B033A}" srcOrd="1" destOrd="0" parTransId="{B3BF1C6A-B7F0-471D-BF00-8FC01C824FC9}" sibTransId="{3FCDAF4F-8DDE-4EC2-85AC-E1AC59DBA60B}"/>
    <dgm:cxn modelId="{43BA3772-4209-41C0-BA4C-76022ED04BB0}" type="presOf" srcId="{4B0EE8EA-84CD-481E-A059-491E43FE256E}" destId="{92BD374C-C5AE-4014-A588-AE2DBF5A46FA}" srcOrd="1" destOrd="1" presId="urn:microsoft.com/office/officeart/2005/8/layout/vList4"/>
    <dgm:cxn modelId="{86FF8752-965E-4FBC-892A-A0DE22B15842}" srcId="{8C495488-18B1-4D6E-90DD-69AF1793C4C4}" destId="{4B0EE8EA-84CD-481E-A059-491E43FE256E}" srcOrd="0" destOrd="0" parTransId="{648B64E0-0EAD-4261-889C-74D0AF53C1D7}" sibTransId="{4B313F85-DBB3-46FC-A3E8-E38282F603C8}"/>
    <dgm:cxn modelId="{C8E61174-9038-4B4F-B708-C77E7AA0B38B}" type="presOf" srcId="{902392E0-2D30-4C5F-9288-2D16877A382A}" destId="{639E0BC6-D504-4E9B-8024-D740E2967994}" srcOrd="1" destOrd="1" presId="urn:microsoft.com/office/officeart/2005/8/layout/vList4"/>
    <dgm:cxn modelId="{12356D59-C736-4893-887F-05B9BD595BF2}" type="presOf" srcId="{902392E0-2D30-4C5F-9288-2D16877A382A}" destId="{617BD1D7-B711-4C2E-A1B4-BA519AAAD64F}" srcOrd="0" destOrd="1" presId="urn:microsoft.com/office/officeart/2005/8/layout/vList4"/>
    <dgm:cxn modelId="{A042037E-6D10-40DA-89B8-94227A0370CA}" srcId="{90F3D092-A519-4886-B352-AF510746DC67}" destId="{8C495488-18B1-4D6E-90DD-69AF1793C4C4}" srcOrd="1" destOrd="0" parTransId="{175E7E09-9505-43E7-9CA3-EBA979DBCBAB}" sibTransId="{8F0C6033-F4E5-4BFE-ACE9-25238C1D91FC}"/>
    <dgm:cxn modelId="{24014E86-6D14-406A-B944-0B66AAF46502}" type="presOf" srcId="{90F3D092-A519-4886-B352-AF510746DC67}" destId="{2215AE57-3298-4C3F-950E-4EEE910291DA}" srcOrd="0" destOrd="0" presId="urn:microsoft.com/office/officeart/2005/8/layout/vList4"/>
    <dgm:cxn modelId="{0EDD6C93-79E8-43EA-8687-14A05E22A2AA}" type="presOf" srcId="{4B0EE8EA-84CD-481E-A059-491E43FE256E}" destId="{053BF791-F336-4EC5-811A-E984772DEA54}" srcOrd="0" destOrd="1" presId="urn:microsoft.com/office/officeart/2005/8/layout/vList4"/>
    <dgm:cxn modelId="{1B472B94-A9CA-4DB5-9103-7F84CFFFA5D6}" type="presOf" srcId="{8C495488-18B1-4D6E-90DD-69AF1793C4C4}" destId="{053BF791-F336-4EC5-811A-E984772DEA54}" srcOrd="0" destOrd="0" presId="urn:microsoft.com/office/officeart/2005/8/layout/vList4"/>
    <dgm:cxn modelId="{DFD07497-76FB-4A2A-A0FE-7DF9B7E86DEF}" type="presOf" srcId="{FFB5189B-1D11-4943-B23E-2152C9276221}" destId="{F9CB1BAA-12CA-4E96-BE37-AD044CCBF9CC}" srcOrd="0" destOrd="0" presId="urn:microsoft.com/office/officeart/2005/8/layout/vList4"/>
    <dgm:cxn modelId="{7C789DA1-1990-44A4-98EC-7F091752BD7F}" type="presOf" srcId="{106A48A7-6C92-4505-B505-5613120F5BDC}" destId="{BDA9F408-16ED-4574-A8A6-DDA1FFFD829A}" srcOrd="0" destOrd="1" presId="urn:microsoft.com/office/officeart/2005/8/layout/vList4"/>
    <dgm:cxn modelId="{F96A6DA6-7C75-4DA1-B14E-03591A39B76E}" type="presOf" srcId="{106A48A7-6C92-4505-B505-5613120F5BDC}" destId="{EA5A5BA6-7466-4EDA-A46A-6C5C260C6B28}" srcOrd="1" destOrd="1" presId="urn:microsoft.com/office/officeart/2005/8/layout/vList4"/>
    <dgm:cxn modelId="{BB93F8AE-5AA6-4C61-B0D0-3E690ABD5B42}" type="presOf" srcId="{6671F547-5856-42E7-BD54-72F65034ED20}" destId="{617BD1D7-B711-4C2E-A1B4-BA519AAAD64F}" srcOrd="0" destOrd="2" presId="urn:microsoft.com/office/officeart/2005/8/layout/vList4"/>
    <dgm:cxn modelId="{B3F850AF-C470-4C05-890C-C6A63D528B19}" type="presOf" srcId="{3823602C-2280-4312-9190-085CF4159BB1}" destId="{639E0BC6-D504-4E9B-8024-D740E2967994}" srcOrd="1" destOrd="0" presId="urn:microsoft.com/office/officeart/2005/8/layout/vList4"/>
    <dgm:cxn modelId="{E8A0DCB2-8E32-4618-8450-CE14D1FAE5DA}" type="presOf" srcId="{0209498F-4B79-4653-908A-599BA5A88431}" destId="{BDA9F408-16ED-4574-A8A6-DDA1FFFD829A}" srcOrd="0" destOrd="0" presId="urn:microsoft.com/office/officeart/2005/8/layout/vList4"/>
    <dgm:cxn modelId="{72DE0FBC-8A9B-40FF-9A84-9ABB7E1D0BF8}" type="presOf" srcId="{0209498F-4B79-4653-908A-599BA5A88431}" destId="{EA5A5BA6-7466-4EDA-A46A-6C5C260C6B28}" srcOrd="1" destOrd="0" presId="urn:microsoft.com/office/officeart/2005/8/layout/vList4"/>
    <dgm:cxn modelId="{E5C434BF-4C7B-4B60-803E-A27AFEB2D618}" type="presOf" srcId="{3823602C-2280-4312-9190-085CF4159BB1}" destId="{617BD1D7-B711-4C2E-A1B4-BA519AAAD64F}" srcOrd="0" destOrd="0" presId="urn:microsoft.com/office/officeart/2005/8/layout/vList4"/>
    <dgm:cxn modelId="{04AFAEC6-71A9-48CA-AA5C-02B75D8ED001}" srcId="{3823602C-2280-4312-9190-085CF4159BB1}" destId="{6671F547-5856-42E7-BD54-72F65034ED20}" srcOrd="1" destOrd="0" parTransId="{19FA9ADF-24E9-4443-9EF1-4F952DEDB999}" sibTransId="{6B3462AD-4E4E-4ADE-977A-EA1F19D92535}"/>
    <dgm:cxn modelId="{291E54D0-1150-47B3-AF15-9DB5524DD07F}" srcId="{0209498F-4B79-4653-908A-599BA5A88431}" destId="{FDF08FEA-1C3A-40FB-BDCC-D29C46D8A709}" srcOrd="1" destOrd="0" parTransId="{71216B6D-524E-4114-9A18-B1F08EF0C7D5}" sibTransId="{0B56FF48-F6AE-4804-9519-EC3E93A9A026}"/>
    <dgm:cxn modelId="{6AF3C9D9-C323-4FA7-A106-091B84244212}" type="presOf" srcId="{6671F547-5856-42E7-BD54-72F65034ED20}" destId="{639E0BC6-D504-4E9B-8024-D740E2967994}" srcOrd="1" destOrd="2" presId="urn:microsoft.com/office/officeart/2005/8/layout/vList4"/>
    <dgm:cxn modelId="{20A0C5DF-DBDD-41A3-800F-27953C81303D}" type="presOf" srcId="{FFB5189B-1D11-4943-B23E-2152C9276221}" destId="{AC5E1366-8F30-44B0-850E-BA6E79663C2B}" srcOrd="1" destOrd="0" presId="urn:microsoft.com/office/officeart/2005/8/layout/vList4"/>
    <dgm:cxn modelId="{4B2308EA-3E33-45CF-8498-9399529718EB}" type="presOf" srcId="{FDF08FEA-1C3A-40FB-BDCC-D29C46D8A709}" destId="{BDA9F408-16ED-4574-A8A6-DDA1FFFD829A}" srcOrd="0" destOrd="2" presId="urn:microsoft.com/office/officeart/2005/8/layout/vList4"/>
    <dgm:cxn modelId="{311C48F9-A22C-4379-82CD-B247CF408D04}" type="presOf" srcId="{6541F043-0ED1-45FF-A5AA-6A90411561F9}" destId="{F9CB1BAA-12CA-4E96-BE37-AD044CCBF9CC}" srcOrd="0" destOrd="1" presId="urn:microsoft.com/office/officeart/2005/8/layout/vList4"/>
    <dgm:cxn modelId="{217540F9-0BA2-4391-9BA0-E530CD157BF5}" type="presParOf" srcId="{2215AE57-3298-4C3F-950E-4EEE910291DA}" destId="{746F94DD-73DA-4EF1-AC62-697B6016F333}" srcOrd="0" destOrd="0" presId="urn:microsoft.com/office/officeart/2005/8/layout/vList4"/>
    <dgm:cxn modelId="{D225AC51-7314-41D2-BA78-E13F536E63F9}" type="presParOf" srcId="{746F94DD-73DA-4EF1-AC62-697B6016F333}" destId="{BDA9F408-16ED-4574-A8A6-DDA1FFFD829A}" srcOrd="0" destOrd="0" presId="urn:microsoft.com/office/officeart/2005/8/layout/vList4"/>
    <dgm:cxn modelId="{4D25D403-AFD0-4189-B188-B4DD813C0DCB}" type="presParOf" srcId="{746F94DD-73DA-4EF1-AC62-697B6016F333}" destId="{6E347755-14F1-499A-BA14-EB99FA07CB67}" srcOrd="1" destOrd="0" presId="urn:microsoft.com/office/officeart/2005/8/layout/vList4"/>
    <dgm:cxn modelId="{CE57F644-1632-4593-8B63-73F0251CBD00}" type="presParOf" srcId="{746F94DD-73DA-4EF1-AC62-697B6016F333}" destId="{EA5A5BA6-7466-4EDA-A46A-6C5C260C6B28}" srcOrd="2" destOrd="0" presId="urn:microsoft.com/office/officeart/2005/8/layout/vList4"/>
    <dgm:cxn modelId="{DF189835-AD25-4D24-ABC4-5DA36034DB6D}" type="presParOf" srcId="{2215AE57-3298-4C3F-950E-4EEE910291DA}" destId="{ED31F839-118A-4350-AA79-568039F16277}" srcOrd="1" destOrd="0" presId="urn:microsoft.com/office/officeart/2005/8/layout/vList4"/>
    <dgm:cxn modelId="{E8ED5524-800E-4C56-AB9C-35083EBC7F15}" type="presParOf" srcId="{2215AE57-3298-4C3F-950E-4EEE910291DA}" destId="{128B3636-3691-4F60-B611-C105637A87D3}" srcOrd="2" destOrd="0" presId="urn:microsoft.com/office/officeart/2005/8/layout/vList4"/>
    <dgm:cxn modelId="{72E68ADC-A1D5-4787-A730-C9EA05711C21}" type="presParOf" srcId="{128B3636-3691-4F60-B611-C105637A87D3}" destId="{053BF791-F336-4EC5-811A-E984772DEA54}" srcOrd="0" destOrd="0" presId="urn:microsoft.com/office/officeart/2005/8/layout/vList4"/>
    <dgm:cxn modelId="{D83EC0CB-901E-4E8E-8FA0-910B1ED8E8AC}" type="presParOf" srcId="{128B3636-3691-4F60-B611-C105637A87D3}" destId="{6BD17934-59E6-41C7-85B6-8CF2702E9397}" srcOrd="1" destOrd="0" presId="urn:microsoft.com/office/officeart/2005/8/layout/vList4"/>
    <dgm:cxn modelId="{842BA96D-FD2A-43FD-8E29-2F56698541AA}" type="presParOf" srcId="{128B3636-3691-4F60-B611-C105637A87D3}" destId="{92BD374C-C5AE-4014-A588-AE2DBF5A46FA}" srcOrd="2" destOrd="0" presId="urn:microsoft.com/office/officeart/2005/8/layout/vList4"/>
    <dgm:cxn modelId="{3A7EE9EA-5F08-4FED-AD61-3D6706A1EA8D}" type="presParOf" srcId="{2215AE57-3298-4C3F-950E-4EEE910291DA}" destId="{C1085CB4-9B49-459F-AD15-79B5EB783D73}" srcOrd="3" destOrd="0" presId="urn:microsoft.com/office/officeart/2005/8/layout/vList4"/>
    <dgm:cxn modelId="{0CAE0055-22C4-4749-A51E-EA90AFC3F90A}" type="presParOf" srcId="{2215AE57-3298-4C3F-950E-4EEE910291DA}" destId="{BDECDF00-886B-4382-8412-1684DFD6341E}" srcOrd="4" destOrd="0" presId="urn:microsoft.com/office/officeart/2005/8/layout/vList4"/>
    <dgm:cxn modelId="{DA9DAE01-4C40-47FB-98E0-DF06BFBE9374}" type="presParOf" srcId="{BDECDF00-886B-4382-8412-1684DFD6341E}" destId="{617BD1D7-B711-4C2E-A1B4-BA519AAAD64F}" srcOrd="0" destOrd="0" presId="urn:microsoft.com/office/officeart/2005/8/layout/vList4"/>
    <dgm:cxn modelId="{D0FE9C4C-D4DA-44BB-984B-4473642E462C}" type="presParOf" srcId="{BDECDF00-886B-4382-8412-1684DFD6341E}" destId="{E02FF2DF-2F2D-4DA0-8B13-2BB73C155181}" srcOrd="1" destOrd="0" presId="urn:microsoft.com/office/officeart/2005/8/layout/vList4"/>
    <dgm:cxn modelId="{41F4E7A6-5607-43ED-83D6-13250C90F35D}" type="presParOf" srcId="{BDECDF00-886B-4382-8412-1684DFD6341E}" destId="{639E0BC6-D504-4E9B-8024-D740E2967994}" srcOrd="2" destOrd="0" presId="urn:microsoft.com/office/officeart/2005/8/layout/vList4"/>
    <dgm:cxn modelId="{57B5384B-B289-46EB-89F6-3A8A199A6AD5}" type="presParOf" srcId="{2215AE57-3298-4C3F-950E-4EEE910291DA}" destId="{5FAC4CE8-7C3A-4A66-B4A2-C81DBB11FF2C}" srcOrd="5" destOrd="0" presId="urn:microsoft.com/office/officeart/2005/8/layout/vList4"/>
    <dgm:cxn modelId="{CB486229-AB0F-4A61-BAC7-58813C17C5AD}" type="presParOf" srcId="{2215AE57-3298-4C3F-950E-4EEE910291DA}" destId="{1C748101-F6CD-430A-AC99-AE9BFDCAF3DC}" srcOrd="6" destOrd="0" presId="urn:microsoft.com/office/officeart/2005/8/layout/vList4"/>
    <dgm:cxn modelId="{6D6D2813-6CD2-45B6-81AA-4A3B6905972C}" type="presParOf" srcId="{1C748101-F6CD-430A-AC99-AE9BFDCAF3DC}" destId="{F9CB1BAA-12CA-4E96-BE37-AD044CCBF9CC}" srcOrd="0" destOrd="0" presId="urn:microsoft.com/office/officeart/2005/8/layout/vList4"/>
    <dgm:cxn modelId="{F83E8A2D-10CE-4E7F-A1F3-E0694F28B080}" type="presParOf" srcId="{1C748101-F6CD-430A-AC99-AE9BFDCAF3DC}" destId="{A0266518-BB8A-4375-B017-A6BBADF2B8D1}" srcOrd="1" destOrd="0" presId="urn:microsoft.com/office/officeart/2005/8/layout/vList4"/>
    <dgm:cxn modelId="{51BC707C-EA7D-4006-91EB-30C5F84C3BA6}" type="presParOf" srcId="{1C748101-F6CD-430A-AC99-AE9BFDCAF3DC}" destId="{AC5E1366-8F30-44B0-850E-BA6E79663C2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CE143-FB17-4007-8153-7C719A32B46E}" type="doc">
      <dgm:prSet loTypeId="urn:microsoft.com/office/officeart/2018/layout/CircleProcess" loCatId="simpleprocesssa" qsTypeId="urn:microsoft.com/office/officeart/2005/8/quickstyle/simple1" qsCatId="simple" csTypeId="urn:microsoft.com/office/officeart/2005/8/colors/colorful1" csCatId="colorful"/>
      <dgm:spPr/>
      <dgm:t>
        <a:bodyPr/>
        <a:lstStyle/>
        <a:p>
          <a:endParaRPr lang="en-US"/>
        </a:p>
      </dgm:t>
    </dgm:pt>
    <dgm:pt modelId="{D7DC1511-24AA-4D67-95F1-05A057F1233E}">
      <dgm:prSet/>
      <dgm:spPr/>
      <dgm:t>
        <a:bodyPr/>
        <a:lstStyle/>
        <a:p>
          <a:r>
            <a:rPr lang="es-419" b="1" dirty="0">
              <a:latin typeface="Montserrat" panose="00000500000000000000" pitchFamily="2" charset="0"/>
            </a:rPr>
            <a:t>Riesgo de gestión/por procesos:</a:t>
          </a:r>
          <a:r>
            <a:rPr lang="es-419" dirty="0">
              <a:latin typeface="Montserrat" panose="00000500000000000000" pitchFamily="2" charset="0"/>
            </a:rPr>
            <a:t> se acepta en el nivel de riesgo residual bajo o moderado.</a:t>
          </a:r>
          <a:endParaRPr lang="en-US" dirty="0">
            <a:latin typeface="Montserrat" panose="00000500000000000000" pitchFamily="2" charset="0"/>
          </a:endParaRPr>
        </a:p>
      </dgm:t>
    </dgm:pt>
    <dgm:pt modelId="{83E1125F-1564-46C9-8276-52731E3CB861}" type="parTrans" cxnId="{F5250B3E-588B-4421-A340-5F3A06107135}">
      <dgm:prSet/>
      <dgm:spPr/>
      <dgm:t>
        <a:bodyPr/>
        <a:lstStyle/>
        <a:p>
          <a:endParaRPr lang="en-US">
            <a:latin typeface="Montserrat" panose="00000500000000000000" pitchFamily="2" charset="0"/>
          </a:endParaRPr>
        </a:p>
      </dgm:t>
    </dgm:pt>
    <dgm:pt modelId="{AA7A9A24-91DA-4FE4-8507-AC925E575B74}" type="sibTrans" cxnId="{F5250B3E-588B-4421-A340-5F3A06107135}">
      <dgm:prSet/>
      <dgm:spPr/>
      <dgm:t>
        <a:bodyPr/>
        <a:lstStyle/>
        <a:p>
          <a:endParaRPr lang="en-US">
            <a:latin typeface="Montserrat" panose="00000500000000000000" pitchFamily="2" charset="0"/>
          </a:endParaRPr>
        </a:p>
      </dgm:t>
    </dgm:pt>
    <dgm:pt modelId="{864934E7-A276-4B28-9AC1-F8076BBE6199}">
      <dgm:prSet/>
      <dgm:spPr/>
      <dgm:t>
        <a:bodyPr/>
        <a:lstStyle/>
        <a:p>
          <a:r>
            <a:rPr lang="es-419" b="1" dirty="0">
              <a:latin typeface="Montserrat" panose="00000500000000000000" pitchFamily="2" charset="0"/>
            </a:rPr>
            <a:t>Riesgo de corrupción: </a:t>
          </a:r>
          <a:r>
            <a:rPr lang="es-419" dirty="0">
              <a:latin typeface="Montserrat" panose="00000500000000000000" pitchFamily="2" charset="0"/>
            </a:rPr>
            <a:t>no se acepta en ningún nivel de riesgo residual</a:t>
          </a:r>
          <a:endParaRPr lang="en-US" dirty="0">
            <a:latin typeface="Montserrat" panose="00000500000000000000" pitchFamily="2" charset="0"/>
          </a:endParaRPr>
        </a:p>
      </dgm:t>
    </dgm:pt>
    <dgm:pt modelId="{2D4F1341-222E-4B6A-88BD-87255FB3BDBD}" type="parTrans" cxnId="{0FC39118-FA16-4505-AB20-4341DCA905A3}">
      <dgm:prSet/>
      <dgm:spPr/>
      <dgm:t>
        <a:bodyPr/>
        <a:lstStyle/>
        <a:p>
          <a:endParaRPr lang="en-US">
            <a:latin typeface="Montserrat" panose="00000500000000000000" pitchFamily="2" charset="0"/>
          </a:endParaRPr>
        </a:p>
      </dgm:t>
    </dgm:pt>
    <dgm:pt modelId="{666C6B76-2B55-4677-AD91-9A97B5DF1978}" type="sibTrans" cxnId="{0FC39118-FA16-4505-AB20-4341DCA905A3}">
      <dgm:prSet/>
      <dgm:spPr/>
      <dgm:t>
        <a:bodyPr/>
        <a:lstStyle/>
        <a:p>
          <a:endParaRPr lang="en-US">
            <a:latin typeface="Montserrat" panose="00000500000000000000" pitchFamily="2" charset="0"/>
          </a:endParaRPr>
        </a:p>
      </dgm:t>
    </dgm:pt>
    <dgm:pt modelId="{883ADEDC-3595-4141-A964-2628CDC2839D}">
      <dgm:prSet/>
      <dgm:spPr/>
      <dgm:t>
        <a:bodyPr/>
        <a:lstStyle/>
        <a:p>
          <a:r>
            <a:rPr lang="es-419" b="1" dirty="0">
              <a:latin typeface="Montserrat" panose="00000500000000000000" pitchFamily="2" charset="0"/>
            </a:rPr>
            <a:t>Riesgo fiscal: </a:t>
          </a:r>
          <a:r>
            <a:rPr lang="es-419" dirty="0">
              <a:latin typeface="Montserrat" panose="00000500000000000000" pitchFamily="2" charset="0"/>
            </a:rPr>
            <a:t>no se acepta en ningún nivel de riesgo residual</a:t>
          </a:r>
          <a:endParaRPr lang="en-US" dirty="0">
            <a:latin typeface="Montserrat" panose="00000500000000000000" pitchFamily="2" charset="0"/>
          </a:endParaRPr>
        </a:p>
      </dgm:t>
    </dgm:pt>
    <dgm:pt modelId="{DCED942F-0046-4F29-96F1-BF39FD04FE94}" type="parTrans" cxnId="{BC4680B6-3DEE-47F2-BCA0-28720C529E23}">
      <dgm:prSet/>
      <dgm:spPr/>
      <dgm:t>
        <a:bodyPr/>
        <a:lstStyle/>
        <a:p>
          <a:endParaRPr lang="en-US">
            <a:latin typeface="Montserrat" panose="00000500000000000000" pitchFamily="2" charset="0"/>
          </a:endParaRPr>
        </a:p>
      </dgm:t>
    </dgm:pt>
    <dgm:pt modelId="{9EE1DCFD-E2A4-484B-A8D5-E3563F21B961}" type="sibTrans" cxnId="{BC4680B6-3DEE-47F2-BCA0-28720C529E23}">
      <dgm:prSet/>
      <dgm:spPr/>
      <dgm:t>
        <a:bodyPr/>
        <a:lstStyle/>
        <a:p>
          <a:endParaRPr lang="en-US">
            <a:latin typeface="Montserrat" panose="00000500000000000000" pitchFamily="2" charset="0"/>
          </a:endParaRPr>
        </a:p>
      </dgm:t>
    </dgm:pt>
    <dgm:pt modelId="{AE4F0C14-3836-4A7F-AD48-2B0594E9E488}">
      <dgm:prSet/>
      <dgm:spPr/>
      <dgm:t>
        <a:bodyPr/>
        <a:lstStyle/>
        <a:p>
          <a:r>
            <a:rPr lang="es-419" b="1" dirty="0">
              <a:latin typeface="Montserrat" panose="00000500000000000000" pitchFamily="2" charset="0"/>
            </a:rPr>
            <a:t>Riesgo de seguridad y privacidad de la información: </a:t>
          </a:r>
          <a:r>
            <a:rPr lang="es-419" dirty="0">
              <a:latin typeface="Montserrat" panose="00000500000000000000" pitchFamily="2" charset="0"/>
            </a:rPr>
            <a:t>se acepta en el nivel de riesgo residual bajo o moderado.</a:t>
          </a:r>
          <a:endParaRPr lang="en-US" dirty="0">
            <a:latin typeface="Montserrat" panose="00000500000000000000" pitchFamily="2" charset="0"/>
          </a:endParaRPr>
        </a:p>
      </dgm:t>
    </dgm:pt>
    <dgm:pt modelId="{A879D6BB-D378-40D0-946D-AA08196E0CC6}" type="parTrans" cxnId="{BC5CAFA7-CA67-4F36-B889-BC50FD03D919}">
      <dgm:prSet/>
      <dgm:spPr/>
      <dgm:t>
        <a:bodyPr/>
        <a:lstStyle/>
        <a:p>
          <a:endParaRPr lang="en-US">
            <a:latin typeface="Montserrat" panose="00000500000000000000" pitchFamily="2" charset="0"/>
          </a:endParaRPr>
        </a:p>
      </dgm:t>
    </dgm:pt>
    <dgm:pt modelId="{1869E900-8E0F-4246-8DBB-1CA1C2C66408}" type="sibTrans" cxnId="{BC5CAFA7-CA67-4F36-B889-BC50FD03D919}">
      <dgm:prSet/>
      <dgm:spPr/>
      <dgm:t>
        <a:bodyPr/>
        <a:lstStyle/>
        <a:p>
          <a:endParaRPr lang="en-US">
            <a:latin typeface="Montserrat" panose="00000500000000000000" pitchFamily="2" charset="0"/>
          </a:endParaRPr>
        </a:p>
      </dgm:t>
    </dgm:pt>
    <dgm:pt modelId="{5305761B-8125-4217-8244-E49146C3C627}" type="pres">
      <dgm:prSet presAssocID="{BFFCE143-FB17-4007-8153-7C719A32B46E}" presName="Name0" presStyleCnt="0">
        <dgm:presLayoutVars>
          <dgm:chMax val="11"/>
          <dgm:chPref val="11"/>
          <dgm:dir/>
          <dgm:resizeHandles/>
        </dgm:presLayoutVars>
      </dgm:prSet>
      <dgm:spPr/>
    </dgm:pt>
    <dgm:pt modelId="{92181ACF-9501-411E-A3AA-2948E046D2D8}" type="pres">
      <dgm:prSet presAssocID="{AE4F0C14-3836-4A7F-AD48-2B0594E9E488}" presName="Accent4" presStyleCnt="0"/>
      <dgm:spPr/>
    </dgm:pt>
    <dgm:pt modelId="{D79CEED7-96D5-42B5-9CE1-D4EA343A9083}" type="pres">
      <dgm:prSet presAssocID="{AE4F0C14-3836-4A7F-AD48-2B0594E9E488}" presName="Accent" presStyleLbl="node1" presStyleIdx="0" presStyleCnt="8"/>
      <dgm:spPr/>
    </dgm:pt>
    <dgm:pt modelId="{F8A10E7E-F091-4A88-9096-1B9093C56281}" type="pres">
      <dgm:prSet presAssocID="{AE4F0C14-3836-4A7F-AD48-2B0594E9E488}" presName="ParentBackground4" presStyleCnt="0"/>
      <dgm:spPr/>
    </dgm:pt>
    <dgm:pt modelId="{214AD759-9AAD-4016-AA11-44A244FD0518}" type="pres">
      <dgm:prSet presAssocID="{AE4F0C14-3836-4A7F-AD48-2B0594E9E488}" presName="ParentBackground" presStyleLbl="node1" presStyleIdx="1" presStyleCnt="8"/>
      <dgm:spPr/>
    </dgm:pt>
    <dgm:pt modelId="{7D7FCB4C-5ACA-4586-BCDD-AF14DEA74CCA}" type="pres">
      <dgm:prSet presAssocID="{AE4F0C14-3836-4A7F-AD48-2B0594E9E488}" presName="Parent4" presStyleLbl="fgAcc0" presStyleIdx="0" presStyleCnt="0">
        <dgm:presLayoutVars>
          <dgm:chMax val="1"/>
          <dgm:chPref val="1"/>
          <dgm:bulletEnabled val="1"/>
        </dgm:presLayoutVars>
      </dgm:prSet>
      <dgm:spPr/>
    </dgm:pt>
    <dgm:pt modelId="{B0E434D7-20E8-4E00-B705-A99991891E50}" type="pres">
      <dgm:prSet presAssocID="{883ADEDC-3595-4141-A964-2628CDC2839D}" presName="Accent3" presStyleCnt="0"/>
      <dgm:spPr/>
    </dgm:pt>
    <dgm:pt modelId="{96B00B28-8280-4633-8EDB-3E042CEA86A8}" type="pres">
      <dgm:prSet presAssocID="{883ADEDC-3595-4141-A964-2628CDC2839D}" presName="Accent" presStyleLbl="node1" presStyleIdx="2" presStyleCnt="8"/>
      <dgm:spPr/>
    </dgm:pt>
    <dgm:pt modelId="{591C1639-05EB-48E8-B80D-FCC1C4222F6D}" type="pres">
      <dgm:prSet presAssocID="{883ADEDC-3595-4141-A964-2628CDC2839D}" presName="ParentBackground3" presStyleCnt="0"/>
      <dgm:spPr/>
    </dgm:pt>
    <dgm:pt modelId="{D6D6FD2B-0E34-4807-8F60-5AC882045C99}" type="pres">
      <dgm:prSet presAssocID="{883ADEDC-3595-4141-A964-2628CDC2839D}" presName="ParentBackground" presStyleLbl="node1" presStyleIdx="3" presStyleCnt="8"/>
      <dgm:spPr/>
    </dgm:pt>
    <dgm:pt modelId="{9A657F5C-541B-4501-98D8-99C210DE4C5C}" type="pres">
      <dgm:prSet presAssocID="{883ADEDC-3595-4141-A964-2628CDC2839D}" presName="Parent3" presStyleLbl="fgAcc0" presStyleIdx="0" presStyleCnt="0">
        <dgm:presLayoutVars>
          <dgm:chMax val="1"/>
          <dgm:chPref val="1"/>
          <dgm:bulletEnabled val="1"/>
        </dgm:presLayoutVars>
      </dgm:prSet>
      <dgm:spPr/>
    </dgm:pt>
    <dgm:pt modelId="{56632827-492D-4177-8609-3138D03DFE85}" type="pres">
      <dgm:prSet presAssocID="{864934E7-A276-4B28-9AC1-F8076BBE6199}" presName="Accent2" presStyleCnt="0"/>
      <dgm:spPr/>
    </dgm:pt>
    <dgm:pt modelId="{E15C45E6-2B7A-4426-A6AF-9FE405818DE0}" type="pres">
      <dgm:prSet presAssocID="{864934E7-A276-4B28-9AC1-F8076BBE6199}" presName="Accent" presStyleLbl="node1" presStyleIdx="4" presStyleCnt="8"/>
      <dgm:spPr/>
    </dgm:pt>
    <dgm:pt modelId="{E2D15EF3-5927-4EC7-BF17-5D6AEF3D08F4}" type="pres">
      <dgm:prSet presAssocID="{864934E7-A276-4B28-9AC1-F8076BBE6199}" presName="ParentBackground2" presStyleCnt="0"/>
      <dgm:spPr/>
    </dgm:pt>
    <dgm:pt modelId="{40E40529-0767-4924-A6E3-B94E3E74F547}" type="pres">
      <dgm:prSet presAssocID="{864934E7-A276-4B28-9AC1-F8076BBE6199}" presName="ParentBackground" presStyleLbl="node1" presStyleIdx="5" presStyleCnt="8"/>
      <dgm:spPr/>
    </dgm:pt>
    <dgm:pt modelId="{7E3DC7BC-5536-429F-909D-7C2E5201E926}" type="pres">
      <dgm:prSet presAssocID="{864934E7-A276-4B28-9AC1-F8076BBE6199}" presName="Parent2" presStyleLbl="fgAcc0" presStyleIdx="0" presStyleCnt="0">
        <dgm:presLayoutVars>
          <dgm:chMax val="1"/>
          <dgm:chPref val="1"/>
          <dgm:bulletEnabled val="1"/>
        </dgm:presLayoutVars>
      </dgm:prSet>
      <dgm:spPr/>
    </dgm:pt>
    <dgm:pt modelId="{424C354C-5692-4D81-A43F-C98850A0B44A}" type="pres">
      <dgm:prSet presAssocID="{D7DC1511-24AA-4D67-95F1-05A057F1233E}" presName="Accent1" presStyleCnt="0"/>
      <dgm:spPr/>
    </dgm:pt>
    <dgm:pt modelId="{BDBBCDF2-D7BE-41AA-8673-3FDE5A391875}" type="pres">
      <dgm:prSet presAssocID="{D7DC1511-24AA-4D67-95F1-05A057F1233E}" presName="Accent" presStyleLbl="node1" presStyleIdx="6" presStyleCnt="8"/>
      <dgm:spPr/>
    </dgm:pt>
    <dgm:pt modelId="{7DEDBA8F-F58E-4D46-A9E9-428FF94B5E72}" type="pres">
      <dgm:prSet presAssocID="{D7DC1511-24AA-4D67-95F1-05A057F1233E}" presName="ParentBackground1" presStyleCnt="0"/>
      <dgm:spPr/>
    </dgm:pt>
    <dgm:pt modelId="{92CF7C6A-EAAB-42EA-AE1B-3140DE73C0FD}" type="pres">
      <dgm:prSet presAssocID="{D7DC1511-24AA-4D67-95F1-05A057F1233E}" presName="ParentBackground" presStyleLbl="node1" presStyleIdx="7" presStyleCnt="8"/>
      <dgm:spPr/>
    </dgm:pt>
    <dgm:pt modelId="{57C4C7CD-55DC-46F8-A33E-E439A74DCEB6}" type="pres">
      <dgm:prSet presAssocID="{D7DC1511-24AA-4D67-95F1-05A057F1233E}" presName="Parent1" presStyleLbl="fgAcc0" presStyleIdx="0" presStyleCnt="0">
        <dgm:presLayoutVars>
          <dgm:chMax val="1"/>
          <dgm:chPref val="1"/>
          <dgm:bulletEnabled val="1"/>
        </dgm:presLayoutVars>
      </dgm:prSet>
      <dgm:spPr/>
    </dgm:pt>
  </dgm:ptLst>
  <dgm:cxnLst>
    <dgm:cxn modelId="{0FC39118-FA16-4505-AB20-4341DCA905A3}" srcId="{BFFCE143-FB17-4007-8153-7C719A32B46E}" destId="{864934E7-A276-4B28-9AC1-F8076BBE6199}" srcOrd="1" destOrd="0" parTransId="{2D4F1341-222E-4B6A-88BD-87255FB3BDBD}" sibTransId="{666C6B76-2B55-4677-AD91-9A97B5DF1978}"/>
    <dgm:cxn modelId="{6DC7A726-47CF-4F52-89D7-B0723614BFC3}" type="presOf" srcId="{883ADEDC-3595-4141-A964-2628CDC2839D}" destId="{D6D6FD2B-0E34-4807-8F60-5AC882045C99}" srcOrd="0" destOrd="0" presId="urn:microsoft.com/office/officeart/2018/layout/CircleProcess"/>
    <dgm:cxn modelId="{AF6FAA2A-13EE-4281-B9E5-49A260605346}" type="presOf" srcId="{D7DC1511-24AA-4D67-95F1-05A057F1233E}" destId="{57C4C7CD-55DC-46F8-A33E-E439A74DCEB6}" srcOrd="1" destOrd="0" presId="urn:microsoft.com/office/officeart/2018/layout/CircleProcess"/>
    <dgm:cxn modelId="{AC3ABD36-9568-4817-828A-3B860CCDE86E}" type="presOf" srcId="{864934E7-A276-4B28-9AC1-F8076BBE6199}" destId="{7E3DC7BC-5536-429F-909D-7C2E5201E926}" srcOrd="1" destOrd="0" presId="urn:microsoft.com/office/officeart/2018/layout/CircleProcess"/>
    <dgm:cxn modelId="{F5250B3E-588B-4421-A340-5F3A06107135}" srcId="{BFFCE143-FB17-4007-8153-7C719A32B46E}" destId="{D7DC1511-24AA-4D67-95F1-05A057F1233E}" srcOrd="0" destOrd="0" parTransId="{83E1125F-1564-46C9-8276-52731E3CB861}" sibTransId="{AA7A9A24-91DA-4FE4-8507-AC925E575B74}"/>
    <dgm:cxn modelId="{BEB26D69-3D66-4308-98E4-AE8D090A4870}" type="presOf" srcId="{864934E7-A276-4B28-9AC1-F8076BBE6199}" destId="{40E40529-0767-4924-A6E3-B94E3E74F547}" srcOrd="0" destOrd="0" presId="urn:microsoft.com/office/officeart/2018/layout/CircleProcess"/>
    <dgm:cxn modelId="{6A90B36D-2B8B-4C72-A23C-3CFBF2184931}" type="presOf" srcId="{883ADEDC-3595-4141-A964-2628CDC2839D}" destId="{9A657F5C-541B-4501-98D8-99C210DE4C5C}" srcOrd="1" destOrd="0" presId="urn:microsoft.com/office/officeart/2018/layout/CircleProcess"/>
    <dgm:cxn modelId="{E8548D53-752D-4D4F-A72C-0E1177428DF9}" type="presOf" srcId="{BFFCE143-FB17-4007-8153-7C719A32B46E}" destId="{5305761B-8125-4217-8244-E49146C3C627}" srcOrd="0" destOrd="0" presId="urn:microsoft.com/office/officeart/2018/layout/CircleProcess"/>
    <dgm:cxn modelId="{35DE1675-9C63-4C21-AB5F-9ED1CEDE4AD0}" type="presOf" srcId="{AE4F0C14-3836-4A7F-AD48-2B0594E9E488}" destId="{214AD759-9AAD-4016-AA11-44A244FD0518}" srcOrd="0" destOrd="0" presId="urn:microsoft.com/office/officeart/2018/layout/CircleProcess"/>
    <dgm:cxn modelId="{C062C359-92DD-4E69-8920-6F46905CC483}" type="presOf" srcId="{AE4F0C14-3836-4A7F-AD48-2B0594E9E488}" destId="{7D7FCB4C-5ACA-4586-BCDD-AF14DEA74CCA}" srcOrd="1" destOrd="0" presId="urn:microsoft.com/office/officeart/2018/layout/CircleProcess"/>
    <dgm:cxn modelId="{BC5CAFA7-CA67-4F36-B889-BC50FD03D919}" srcId="{BFFCE143-FB17-4007-8153-7C719A32B46E}" destId="{AE4F0C14-3836-4A7F-AD48-2B0594E9E488}" srcOrd="3" destOrd="0" parTransId="{A879D6BB-D378-40D0-946D-AA08196E0CC6}" sibTransId="{1869E900-8E0F-4246-8DBB-1CA1C2C66408}"/>
    <dgm:cxn modelId="{CCF991A9-9D82-40FA-905A-4775323FCA9D}" type="presOf" srcId="{D7DC1511-24AA-4D67-95F1-05A057F1233E}" destId="{92CF7C6A-EAAB-42EA-AE1B-3140DE73C0FD}" srcOrd="0" destOrd="0" presId="urn:microsoft.com/office/officeart/2018/layout/CircleProcess"/>
    <dgm:cxn modelId="{BC4680B6-3DEE-47F2-BCA0-28720C529E23}" srcId="{BFFCE143-FB17-4007-8153-7C719A32B46E}" destId="{883ADEDC-3595-4141-A964-2628CDC2839D}" srcOrd="2" destOrd="0" parTransId="{DCED942F-0046-4F29-96F1-BF39FD04FE94}" sibTransId="{9EE1DCFD-E2A4-484B-A8D5-E3563F21B961}"/>
    <dgm:cxn modelId="{07BC4FBF-2D03-4C65-865B-B6694B61316C}" type="presParOf" srcId="{5305761B-8125-4217-8244-E49146C3C627}" destId="{92181ACF-9501-411E-A3AA-2948E046D2D8}" srcOrd="0" destOrd="0" presId="urn:microsoft.com/office/officeart/2018/layout/CircleProcess"/>
    <dgm:cxn modelId="{85F2B8D0-E728-40B5-A49D-7C01A5722A45}" type="presParOf" srcId="{92181ACF-9501-411E-A3AA-2948E046D2D8}" destId="{D79CEED7-96D5-42B5-9CE1-D4EA343A9083}" srcOrd="0" destOrd="0" presId="urn:microsoft.com/office/officeart/2018/layout/CircleProcess"/>
    <dgm:cxn modelId="{CA77DCC8-5E9B-4D38-A6C7-745B0DF35A94}" type="presParOf" srcId="{5305761B-8125-4217-8244-E49146C3C627}" destId="{F8A10E7E-F091-4A88-9096-1B9093C56281}" srcOrd="1" destOrd="0" presId="urn:microsoft.com/office/officeart/2018/layout/CircleProcess"/>
    <dgm:cxn modelId="{F768D2BB-7568-4235-9C67-EF4DEEE8012F}" type="presParOf" srcId="{F8A10E7E-F091-4A88-9096-1B9093C56281}" destId="{214AD759-9AAD-4016-AA11-44A244FD0518}" srcOrd="0" destOrd="0" presId="urn:microsoft.com/office/officeart/2018/layout/CircleProcess"/>
    <dgm:cxn modelId="{C835EECD-CD19-40E1-A768-E7027EB33454}" type="presParOf" srcId="{5305761B-8125-4217-8244-E49146C3C627}" destId="{7D7FCB4C-5ACA-4586-BCDD-AF14DEA74CCA}" srcOrd="2" destOrd="0" presId="urn:microsoft.com/office/officeart/2018/layout/CircleProcess"/>
    <dgm:cxn modelId="{2477AB2F-DD2E-4744-82B7-6268B9AABA13}" type="presParOf" srcId="{5305761B-8125-4217-8244-E49146C3C627}" destId="{B0E434D7-20E8-4E00-B705-A99991891E50}" srcOrd="3" destOrd="0" presId="urn:microsoft.com/office/officeart/2018/layout/CircleProcess"/>
    <dgm:cxn modelId="{B61FC245-391B-449E-8C28-CB37BD876E47}" type="presParOf" srcId="{B0E434D7-20E8-4E00-B705-A99991891E50}" destId="{96B00B28-8280-4633-8EDB-3E042CEA86A8}" srcOrd="0" destOrd="0" presId="urn:microsoft.com/office/officeart/2018/layout/CircleProcess"/>
    <dgm:cxn modelId="{687A7E61-3D96-4FD9-841C-DE19E338773B}" type="presParOf" srcId="{5305761B-8125-4217-8244-E49146C3C627}" destId="{591C1639-05EB-48E8-B80D-FCC1C4222F6D}" srcOrd="4" destOrd="0" presId="urn:microsoft.com/office/officeart/2018/layout/CircleProcess"/>
    <dgm:cxn modelId="{3854A7B5-4D0B-4857-9A67-92B1991C6D8D}" type="presParOf" srcId="{591C1639-05EB-48E8-B80D-FCC1C4222F6D}" destId="{D6D6FD2B-0E34-4807-8F60-5AC882045C99}" srcOrd="0" destOrd="0" presId="urn:microsoft.com/office/officeart/2018/layout/CircleProcess"/>
    <dgm:cxn modelId="{9B1EBFFA-D4D5-44FF-A9CC-907A6CAF406E}" type="presParOf" srcId="{5305761B-8125-4217-8244-E49146C3C627}" destId="{9A657F5C-541B-4501-98D8-99C210DE4C5C}" srcOrd="5" destOrd="0" presId="urn:microsoft.com/office/officeart/2018/layout/CircleProcess"/>
    <dgm:cxn modelId="{904903EB-81FB-46DB-9E45-87F02DCEDD8A}" type="presParOf" srcId="{5305761B-8125-4217-8244-E49146C3C627}" destId="{56632827-492D-4177-8609-3138D03DFE85}" srcOrd="6" destOrd="0" presId="urn:microsoft.com/office/officeart/2018/layout/CircleProcess"/>
    <dgm:cxn modelId="{349B540A-FAF3-4584-B2D8-7E6807A439FA}" type="presParOf" srcId="{56632827-492D-4177-8609-3138D03DFE85}" destId="{E15C45E6-2B7A-4426-A6AF-9FE405818DE0}" srcOrd="0" destOrd="0" presId="urn:microsoft.com/office/officeart/2018/layout/CircleProcess"/>
    <dgm:cxn modelId="{4C27560F-25D3-4F9E-8DF7-E640BB36DA40}" type="presParOf" srcId="{5305761B-8125-4217-8244-E49146C3C627}" destId="{E2D15EF3-5927-4EC7-BF17-5D6AEF3D08F4}" srcOrd="7" destOrd="0" presId="urn:microsoft.com/office/officeart/2018/layout/CircleProcess"/>
    <dgm:cxn modelId="{058BE400-ED09-478A-80B7-E52DCAE24DF6}" type="presParOf" srcId="{E2D15EF3-5927-4EC7-BF17-5D6AEF3D08F4}" destId="{40E40529-0767-4924-A6E3-B94E3E74F547}" srcOrd="0" destOrd="0" presId="urn:microsoft.com/office/officeart/2018/layout/CircleProcess"/>
    <dgm:cxn modelId="{1405F85D-CFB0-4AF9-BBD8-5EC0525722FA}" type="presParOf" srcId="{5305761B-8125-4217-8244-E49146C3C627}" destId="{7E3DC7BC-5536-429F-909D-7C2E5201E926}" srcOrd="8" destOrd="0" presId="urn:microsoft.com/office/officeart/2018/layout/CircleProcess"/>
    <dgm:cxn modelId="{BC3277AD-87FD-4C20-BAE4-2890E0BC0CC4}" type="presParOf" srcId="{5305761B-8125-4217-8244-E49146C3C627}" destId="{424C354C-5692-4D81-A43F-C98850A0B44A}" srcOrd="9" destOrd="0" presId="urn:microsoft.com/office/officeart/2018/layout/CircleProcess"/>
    <dgm:cxn modelId="{782EB67F-2AD4-4A65-8782-C477FDB707B4}" type="presParOf" srcId="{424C354C-5692-4D81-A43F-C98850A0B44A}" destId="{BDBBCDF2-D7BE-41AA-8673-3FDE5A391875}" srcOrd="0" destOrd="0" presId="urn:microsoft.com/office/officeart/2018/layout/CircleProcess"/>
    <dgm:cxn modelId="{D82E6E5C-8212-41BD-A349-B3B44BA205AB}" type="presParOf" srcId="{5305761B-8125-4217-8244-E49146C3C627}" destId="{7DEDBA8F-F58E-4D46-A9E9-428FF94B5E72}" srcOrd="10" destOrd="0" presId="urn:microsoft.com/office/officeart/2018/layout/CircleProcess"/>
    <dgm:cxn modelId="{9C033A22-D4F8-43C2-AAE1-AF3E020975CC}" type="presParOf" srcId="{7DEDBA8F-F58E-4D46-A9E9-428FF94B5E72}" destId="{92CF7C6A-EAAB-42EA-AE1B-3140DE73C0FD}" srcOrd="0" destOrd="0" presId="urn:microsoft.com/office/officeart/2018/layout/CircleProcess"/>
    <dgm:cxn modelId="{A6E649E0-4762-4D05-AAE8-131B62FC23C9}" type="presParOf" srcId="{5305761B-8125-4217-8244-E49146C3C627}" destId="{57C4C7CD-55DC-46F8-A33E-E439A74DCEB6}" srcOrd="11"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46995-0B95-4CD4-9E61-9D73E0EE9EAB}">
      <dsp:nvSpPr>
        <dsp:cNvPr id="0" name=""/>
        <dsp:cNvSpPr/>
      </dsp:nvSpPr>
      <dsp:spPr>
        <a:xfrm rot="10800000">
          <a:off x="1977491" y="3922"/>
          <a:ext cx="7388267" cy="46614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558"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Director General o su delegado, quien lo preside. </a:t>
          </a:r>
          <a:r>
            <a:rPr lang="es-419" sz="1400" b="1" kern="1200" dirty="0">
              <a:latin typeface="Montserrat" panose="00000500000000000000" pitchFamily="2" charset="0"/>
            </a:rPr>
            <a:t>Dr. Augusto Rodríguez Ballesteros </a:t>
          </a:r>
        </a:p>
      </dsp:txBody>
      <dsp:txXfrm rot="10800000">
        <a:off x="2094028" y="3922"/>
        <a:ext cx="7271730" cy="466147"/>
      </dsp:txXfrm>
    </dsp:sp>
    <dsp:sp modelId="{38901544-622F-4C20-9FC9-7C0FC1BB912A}">
      <dsp:nvSpPr>
        <dsp:cNvPr id="0" name=""/>
        <dsp:cNvSpPr/>
      </dsp:nvSpPr>
      <dsp:spPr>
        <a:xfrm>
          <a:off x="1744417" y="3922"/>
          <a:ext cx="466147" cy="46614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D848C3C-620C-4BDC-9A4B-5149EC114159}">
      <dsp:nvSpPr>
        <dsp:cNvPr id="0" name=""/>
        <dsp:cNvSpPr/>
      </dsp:nvSpPr>
      <dsp:spPr>
        <a:xfrm rot="10800000">
          <a:off x="1977491" y="609218"/>
          <a:ext cx="7388267" cy="46614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558"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Secretaria General (E): </a:t>
          </a:r>
          <a:r>
            <a:rPr lang="es-419" sz="1400" b="1" kern="1200" dirty="0">
              <a:latin typeface="Montserrat" panose="00000500000000000000" pitchFamily="2" charset="0"/>
            </a:rPr>
            <a:t>Dr. </a:t>
          </a:r>
          <a:r>
            <a:rPr lang="es-ES_tradnl" sz="1400" b="1" kern="1200" dirty="0">
              <a:solidFill>
                <a:srgbClr val="44546A">
                  <a:hueOff val="0"/>
                  <a:satOff val="0"/>
                  <a:lumOff val="0"/>
                  <a:alphaOff val="0"/>
                </a:srgbClr>
              </a:solidFill>
              <a:latin typeface="Montserrat" panose="00000500000000000000" pitchFamily="2" charset="0"/>
              <a:ea typeface="+mn-ea"/>
              <a:cs typeface="+mn-cs"/>
            </a:rPr>
            <a:t>Javier Francisco Rodríguez Moreno</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sp:txBody>
      <dsp:txXfrm rot="10800000">
        <a:off x="2094028" y="609218"/>
        <a:ext cx="7271730" cy="466147"/>
      </dsp:txXfrm>
    </dsp:sp>
    <dsp:sp modelId="{75C3DAB4-937A-4CC3-8641-19533FA93893}">
      <dsp:nvSpPr>
        <dsp:cNvPr id="0" name=""/>
        <dsp:cNvSpPr/>
      </dsp:nvSpPr>
      <dsp:spPr>
        <a:xfrm>
          <a:off x="1744417" y="609218"/>
          <a:ext cx="466147" cy="46614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32CAAC5-AD64-460E-8B07-834626FF82F3}">
      <dsp:nvSpPr>
        <dsp:cNvPr id="0" name=""/>
        <dsp:cNvSpPr/>
      </dsp:nvSpPr>
      <dsp:spPr>
        <a:xfrm rot="10800000">
          <a:off x="1977491" y="1214514"/>
          <a:ext cx="7388267" cy="46614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558"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Subdirector de Protección: </a:t>
          </a:r>
          <a:r>
            <a:rPr lang="es-419" sz="1400" b="1" kern="1200" dirty="0">
              <a:latin typeface="Montserrat" panose="00000500000000000000" pitchFamily="2" charset="0"/>
            </a:rPr>
            <a:t>Dr. Miguel Ángel Quiroga Ruiz</a:t>
          </a:r>
        </a:p>
      </dsp:txBody>
      <dsp:txXfrm rot="10800000">
        <a:off x="2094028" y="1214514"/>
        <a:ext cx="7271730" cy="466147"/>
      </dsp:txXfrm>
    </dsp:sp>
    <dsp:sp modelId="{738FC3A4-559D-427C-9C32-A3E1C2227262}">
      <dsp:nvSpPr>
        <dsp:cNvPr id="0" name=""/>
        <dsp:cNvSpPr/>
      </dsp:nvSpPr>
      <dsp:spPr>
        <a:xfrm>
          <a:off x="1744417" y="1214514"/>
          <a:ext cx="466147" cy="46614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3F967C-74EC-4952-B360-95D249D428DD}">
      <dsp:nvSpPr>
        <dsp:cNvPr id="0" name=""/>
        <dsp:cNvSpPr/>
      </dsp:nvSpPr>
      <dsp:spPr>
        <a:xfrm rot="10800000">
          <a:off x="1977491" y="1819809"/>
          <a:ext cx="7388267" cy="46614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558"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Subdirector de Evaluación del Riesgo (E): </a:t>
          </a:r>
          <a:r>
            <a:rPr lang="es-419" sz="1400" b="1" kern="1200" dirty="0">
              <a:solidFill>
                <a:srgbClr val="44546A">
                  <a:hueOff val="0"/>
                  <a:satOff val="0"/>
                  <a:lumOff val="0"/>
                  <a:alphaOff val="0"/>
                </a:srgbClr>
              </a:solidFill>
              <a:latin typeface="Montserrat" panose="00000500000000000000" pitchFamily="2" charset="0"/>
              <a:ea typeface="+mn-ea"/>
              <a:cs typeface="+mn-cs"/>
            </a:rPr>
            <a:t>Dr. </a:t>
          </a:r>
          <a:r>
            <a:rPr lang="es-CO" sz="1400" b="1" kern="1200" dirty="0">
              <a:solidFill>
                <a:srgbClr val="44546A">
                  <a:hueOff val="0"/>
                  <a:satOff val="0"/>
                  <a:lumOff val="0"/>
                  <a:alphaOff val="0"/>
                </a:srgbClr>
              </a:solidFill>
              <a:latin typeface="Montserrat" panose="00000500000000000000" pitchFamily="2" charset="0"/>
              <a:ea typeface="+mn-ea"/>
              <a:cs typeface="+mn-cs"/>
            </a:rPr>
            <a:t>Nelson Russi Beltrán</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sp:txBody>
      <dsp:txXfrm rot="10800000">
        <a:off x="2094028" y="1819809"/>
        <a:ext cx="7271730" cy="466147"/>
      </dsp:txXfrm>
    </dsp:sp>
    <dsp:sp modelId="{4C7F294D-4650-4689-BBFD-E35F32418DF4}">
      <dsp:nvSpPr>
        <dsp:cNvPr id="0" name=""/>
        <dsp:cNvSpPr/>
      </dsp:nvSpPr>
      <dsp:spPr>
        <a:xfrm>
          <a:off x="1744417" y="1819809"/>
          <a:ext cx="466147" cy="46614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E375F1C-9C52-47AE-9517-FEE6D5126A1C}">
      <dsp:nvSpPr>
        <dsp:cNvPr id="0" name=""/>
        <dsp:cNvSpPr/>
      </dsp:nvSpPr>
      <dsp:spPr>
        <a:xfrm rot="10800000">
          <a:off x="1977491" y="2425105"/>
          <a:ext cx="7388267" cy="46614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558"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Subdirectora de la Subdirección Especializada de Seguridad y Protección: </a:t>
          </a:r>
          <a:r>
            <a:rPr lang="es-419" sz="1400" b="1" kern="1200" dirty="0">
              <a:latin typeface="Montserrat" panose="00000500000000000000" pitchFamily="2" charset="0"/>
            </a:rPr>
            <a:t>Dra. </a:t>
          </a:r>
          <a:r>
            <a:rPr lang="es-ES_tradnl" sz="1400" b="1" kern="1200" dirty="0">
              <a:solidFill>
                <a:srgbClr val="44546A">
                  <a:hueOff val="0"/>
                  <a:satOff val="0"/>
                  <a:lumOff val="0"/>
                  <a:alphaOff val="0"/>
                </a:srgbClr>
              </a:solidFill>
              <a:latin typeface="Montserrat" panose="00000500000000000000" pitchFamily="2" charset="0"/>
              <a:ea typeface="+mn-ea"/>
              <a:cs typeface="+mn-cs"/>
            </a:rPr>
            <a:t>Natalia Margarita Parada Garzón</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sp:txBody>
      <dsp:txXfrm rot="10800000">
        <a:off x="2094028" y="2425105"/>
        <a:ext cx="7271730" cy="466147"/>
      </dsp:txXfrm>
    </dsp:sp>
    <dsp:sp modelId="{E2E16122-04DA-4B1F-95B2-95EAB14CBC1E}">
      <dsp:nvSpPr>
        <dsp:cNvPr id="0" name=""/>
        <dsp:cNvSpPr/>
      </dsp:nvSpPr>
      <dsp:spPr>
        <a:xfrm>
          <a:off x="1744417" y="2425105"/>
          <a:ext cx="466147" cy="46614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2048AB5-32D4-493E-A506-BEFC6B6E88CF}">
      <dsp:nvSpPr>
        <dsp:cNvPr id="0" name=""/>
        <dsp:cNvSpPr/>
      </dsp:nvSpPr>
      <dsp:spPr>
        <a:xfrm rot="10800000">
          <a:off x="1977491" y="3030401"/>
          <a:ext cx="7388267" cy="46614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558"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Subdirectora de Talento Humano: </a:t>
          </a:r>
          <a:r>
            <a:rPr lang="es-419" sz="1400" b="1" kern="1200" dirty="0">
              <a:latin typeface="Montserrat" panose="00000500000000000000" pitchFamily="2" charset="0"/>
            </a:rPr>
            <a:t>Dra. Sandra Milena Ardila Cubides</a:t>
          </a:r>
        </a:p>
      </dsp:txBody>
      <dsp:txXfrm rot="10800000">
        <a:off x="2094028" y="3030401"/>
        <a:ext cx="7271730" cy="466147"/>
      </dsp:txXfrm>
    </dsp:sp>
    <dsp:sp modelId="{6011FAAA-E9CC-4EE5-B0AF-FF7E22562789}">
      <dsp:nvSpPr>
        <dsp:cNvPr id="0" name=""/>
        <dsp:cNvSpPr/>
      </dsp:nvSpPr>
      <dsp:spPr>
        <a:xfrm>
          <a:off x="1744417" y="3030401"/>
          <a:ext cx="466147" cy="466147"/>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3F823CF-5C7F-453A-AF3C-3E085B31E12C}">
      <dsp:nvSpPr>
        <dsp:cNvPr id="0" name=""/>
        <dsp:cNvSpPr/>
      </dsp:nvSpPr>
      <dsp:spPr>
        <a:xfrm rot="10800000">
          <a:off x="1977491" y="3635697"/>
          <a:ext cx="7388267" cy="46614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558"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Jefe de la Oficina Asesora de Planeación e Información: </a:t>
          </a:r>
          <a:r>
            <a:rPr lang="es-419" sz="1400" b="1" kern="1200" dirty="0">
              <a:latin typeface="Montserrat" panose="00000500000000000000" pitchFamily="2" charset="0"/>
            </a:rPr>
            <a:t>Dra. Maria Fernanda Reyes Sarmiento</a:t>
          </a:r>
        </a:p>
      </dsp:txBody>
      <dsp:txXfrm rot="10800000">
        <a:off x="2094028" y="3635697"/>
        <a:ext cx="7271730" cy="466147"/>
      </dsp:txXfrm>
    </dsp:sp>
    <dsp:sp modelId="{9602985A-AFF7-4E83-B357-0AD61FE9C503}">
      <dsp:nvSpPr>
        <dsp:cNvPr id="0" name=""/>
        <dsp:cNvSpPr/>
      </dsp:nvSpPr>
      <dsp:spPr>
        <a:xfrm>
          <a:off x="1744417" y="3635697"/>
          <a:ext cx="466147" cy="466147"/>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C840B5C-0FD3-4703-87EB-4AFCB2C8B8EF}">
      <dsp:nvSpPr>
        <dsp:cNvPr id="0" name=""/>
        <dsp:cNvSpPr/>
      </dsp:nvSpPr>
      <dsp:spPr>
        <a:xfrm rot="10800000">
          <a:off x="1977491" y="4240992"/>
          <a:ext cx="7388267" cy="46614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558" tIns="53340" rIns="99568" bIns="53340" numCol="1" spcCol="1270" anchor="ctr" anchorCtr="0">
          <a:noAutofit/>
        </a:bodyPr>
        <a:lstStyle/>
        <a:p>
          <a:pPr marL="0" lvl="0" indent="0" algn="ctr" defTabSz="577850">
            <a:lnSpc>
              <a:spcPct val="90000"/>
            </a:lnSpc>
            <a:spcBef>
              <a:spcPct val="0"/>
            </a:spcBef>
            <a:spcAft>
              <a:spcPct val="35000"/>
            </a:spcAft>
            <a:buNone/>
          </a:pPr>
          <a:r>
            <a:rPr lang="es-419" sz="1400" kern="1200" dirty="0">
              <a:solidFill>
                <a:srgbClr val="44546A">
                  <a:hueOff val="0"/>
                  <a:satOff val="0"/>
                  <a:lumOff val="0"/>
                  <a:alphaOff val="0"/>
                </a:srgbClr>
              </a:solidFill>
              <a:latin typeface="Montserrat" panose="00000500000000000000" pitchFamily="2" charset="0"/>
              <a:ea typeface="+mn-ea"/>
              <a:cs typeface="+mn-cs"/>
            </a:rPr>
            <a:t>Jefe </a:t>
          </a:r>
          <a:r>
            <a:rPr lang="es-ES_tradnl" sz="1400" kern="1200" dirty="0">
              <a:solidFill>
                <a:srgbClr val="44546A">
                  <a:hueOff val="0"/>
                  <a:satOff val="0"/>
                  <a:lumOff val="0"/>
                  <a:alphaOff val="0"/>
                </a:srgbClr>
              </a:solidFill>
              <a:latin typeface="Montserrat" panose="00000500000000000000" pitchFamily="2" charset="0"/>
              <a:ea typeface="+mn-ea"/>
              <a:cs typeface="+mn-cs"/>
            </a:rPr>
            <a:t>Oficina Asesora Jurídica:</a:t>
          </a:r>
          <a:r>
            <a:rPr lang="es-419" sz="1400" kern="1200" dirty="0">
              <a:solidFill>
                <a:srgbClr val="44546A">
                  <a:hueOff val="0"/>
                  <a:satOff val="0"/>
                  <a:lumOff val="0"/>
                  <a:alphaOff val="0"/>
                </a:srgbClr>
              </a:solidFill>
              <a:latin typeface="Montserrat" panose="00000500000000000000" pitchFamily="2" charset="0"/>
              <a:ea typeface="+mn-ea"/>
              <a:cs typeface="+mn-cs"/>
            </a:rPr>
            <a:t> </a:t>
          </a:r>
          <a:r>
            <a:rPr lang="es-419" sz="1400" b="1" kern="1200" dirty="0">
              <a:solidFill>
                <a:srgbClr val="44546A">
                  <a:hueOff val="0"/>
                  <a:satOff val="0"/>
                  <a:lumOff val="0"/>
                  <a:alphaOff val="0"/>
                </a:srgbClr>
              </a:solidFill>
              <a:latin typeface="Montserrat" panose="00000500000000000000" pitchFamily="2" charset="0"/>
              <a:ea typeface="+mn-ea"/>
              <a:cs typeface="+mn-cs"/>
            </a:rPr>
            <a:t>Dr. </a:t>
          </a:r>
          <a:r>
            <a:rPr lang="es-ES_tradnl" sz="1400" b="1" kern="1200" dirty="0">
              <a:solidFill>
                <a:srgbClr val="44546A">
                  <a:hueOff val="0"/>
                  <a:satOff val="0"/>
                  <a:lumOff val="0"/>
                  <a:alphaOff val="0"/>
                </a:srgbClr>
              </a:solidFill>
              <a:latin typeface="Montserrat" panose="00000500000000000000" pitchFamily="2" charset="0"/>
              <a:ea typeface="+mn-ea"/>
              <a:cs typeface="+mn-cs"/>
            </a:rPr>
            <a:t>Daniel Augusto Jorge El Saieh Sánchez</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sp:txBody>
      <dsp:txXfrm rot="10800000">
        <a:off x="2094028" y="4240992"/>
        <a:ext cx="7271730" cy="466147"/>
      </dsp:txXfrm>
    </dsp:sp>
    <dsp:sp modelId="{6F7DE8C8-CF5B-4403-87E8-6DFC4DAD0722}">
      <dsp:nvSpPr>
        <dsp:cNvPr id="0" name=""/>
        <dsp:cNvSpPr/>
      </dsp:nvSpPr>
      <dsp:spPr>
        <a:xfrm>
          <a:off x="1744417" y="4240992"/>
          <a:ext cx="466147" cy="466147"/>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304FC-76E1-4D70-ACAC-56B376D23DDD}">
      <dsp:nvSpPr>
        <dsp:cNvPr id="0" name=""/>
        <dsp:cNvSpPr/>
      </dsp:nvSpPr>
      <dsp:spPr>
        <a:xfrm>
          <a:off x="4560" y="112008"/>
          <a:ext cx="2741995" cy="51157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419" sz="1400" b="1" kern="1200" dirty="0">
              <a:latin typeface="Montserrat" panose="00000500000000000000" pitchFamily="2" charset="0"/>
            </a:rPr>
            <a:t>Capítulo 1. Aspectos generales</a:t>
          </a:r>
          <a:endParaRPr lang="en-US" sz="1400" b="1" kern="1200" dirty="0">
            <a:latin typeface="Montserrat" panose="00000500000000000000" pitchFamily="2" charset="0"/>
          </a:endParaRPr>
        </a:p>
      </dsp:txBody>
      <dsp:txXfrm>
        <a:off x="4560" y="112008"/>
        <a:ext cx="2741995" cy="511574"/>
      </dsp:txXfrm>
    </dsp:sp>
    <dsp:sp modelId="{81157900-843C-41BC-9246-2992B8D01F15}">
      <dsp:nvSpPr>
        <dsp:cNvPr id="0" name=""/>
        <dsp:cNvSpPr/>
      </dsp:nvSpPr>
      <dsp:spPr>
        <a:xfrm>
          <a:off x="4560" y="623583"/>
          <a:ext cx="2741995" cy="470767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1.1. Introducción</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1.2. Declaratoria</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1.3. Metodología</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1.4. Objetivo general</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1.5. Objetivos específicos</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1.6. Alcance</a:t>
          </a:r>
          <a:endParaRPr lang="en-US" sz="1400" kern="1200" dirty="0">
            <a:latin typeface="Montserrat" panose="00000500000000000000" pitchFamily="2" charset="0"/>
          </a:endParaRPr>
        </a:p>
      </dsp:txBody>
      <dsp:txXfrm>
        <a:off x="4560" y="623583"/>
        <a:ext cx="2741995" cy="4707674"/>
      </dsp:txXfrm>
    </dsp:sp>
    <dsp:sp modelId="{D872DCF3-0B1D-4F21-818A-E35940A10DA7}">
      <dsp:nvSpPr>
        <dsp:cNvPr id="0" name=""/>
        <dsp:cNvSpPr/>
      </dsp:nvSpPr>
      <dsp:spPr>
        <a:xfrm>
          <a:off x="3130434" y="112008"/>
          <a:ext cx="2741995" cy="511574"/>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419" sz="1400" b="1" kern="1200" dirty="0">
              <a:latin typeface="Montserrat" panose="00000500000000000000" pitchFamily="2" charset="0"/>
            </a:rPr>
            <a:t>Capítulo 2. Operatividad y apetito del riesgo</a:t>
          </a:r>
          <a:endParaRPr lang="en-US" sz="1400" b="1" kern="1200" dirty="0">
            <a:latin typeface="Montserrat" panose="00000500000000000000" pitchFamily="2" charset="0"/>
          </a:endParaRPr>
        </a:p>
      </dsp:txBody>
      <dsp:txXfrm>
        <a:off x="3130434" y="112008"/>
        <a:ext cx="2741995" cy="511574"/>
      </dsp:txXfrm>
    </dsp:sp>
    <dsp:sp modelId="{EDC03B7A-2DF0-4D43-B778-D9B93B4E5C33}">
      <dsp:nvSpPr>
        <dsp:cNvPr id="0" name=""/>
        <dsp:cNvSpPr/>
      </dsp:nvSpPr>
      <dsp:spPr>
        <a:xfrm>
          <a:off x="3130434" y="623583"/>
          <a:ext cx="2741995" cy="4707674"/>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2.1. Responsabilidades</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2.2. Operatividad</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2.3. Apetito del riesgo</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2.4. Zonas de riesgo</a:t>
          </a:r>
          <a:endParaRPr lang="en-US" sz="1400" kern="1200" dirty="0">
            <a:latin typeface="Montserrat" panose="00000500000000000000" pitchFamily="2" charset="0"/>
          </a:endParaRPr>
        </a:p>
      </dsp:txBody>
      <dsp:txXfrm>
        <a:off x="3130434" y="623583"/>
        <a:ext cx="2741995" cy="4707674"/>
      </dsp:txXfrm>
    </dsp:sp>
    <dsp:sp modelId="{AE0BE2F2-8BFA-492D-A173-D8CDA3751518}">
      <dsp:nvSpPr>
        <dsp:cNvPr id="0" name=""/>
        <dsp:cNvSpPr/>
      </dsp:nvSpPr>
      <dsp:spPr>
        <a:xfrm>
          <a:off x="6256309" y="112008"/>
          <a:ext cx="2741995" cy="511574"/>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419" sz="1400" b="1" kern="1200" dirty="0">
              <a:latin typeface="Montserrat" panose="00000500000000000000" pitchFamily="2" charset="0"/>
            </a:rPr>
            <a:t>Capítulo 3. Estructura de implementación</a:t>
          </a:r>
          <a:endParaRPr lang="en-US" sz="1400" b="1" kern="1200" dirty="0">
            <a:latin typeface="Montserrat" panose="00000500000000000000" pitchFamily="2" charset="0"/>
          </a:endParaRPr>
        </a:p>
      </dsp:txBody>
      <dsp:txXfrm>
        <a:off x="6256309" y="112008"/>
        <a:ext cx="2741995" cy="511574"/>
      </dsp:txXfrm>
    </dsp:sp>
    <dsp:sp modelId="{39099D7B-E96A-419B-96FD-890304B42CBB}">
      <dsp:nvSpPr>
        <dsp:cNvPr id="0" name=""/>
        <dsp:cNvSpPr/>
      </dsp:nvSpPr>
      <dsp:spPr>
        <a:xfrm>
          <a:off x="6256309" y="623583"/>
          <a:ext cx="2741995" cy="4707674"/>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3.1. Paso 0. Adopción de la política</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3.2. Paso 1. Identificación del riesgo</a:t>
          </a:r>
          <a:endParaRPr lang="en-US" sz="1400" kern="1200" dirty="0">
            <a:latin typeface="Montserrat" panose="00000500000000000000" pitchFamily="2" charset="0"/>
          </a:endParaRPr>
        </a:p>
        <a:p>
          <a:pPr marL="228600" lvl="2" indent="-114300" algn="l" defTabSz="622300">
            <a:lnSpc>
              <a:spcPct val="90000"/>
            </a:lnSpc>
            <a:spcBef>
              <a:spcPct val="0"/>
            </a:spcBef>
            <a:spcAft>
              <a:spcPct val="15000"/>
            </a:spcAft>
            <a:buChar char="•"/>
          </a:pPr>
          <a:r>
            <a:rPr lang="es-419" sz="1400" kern="1200" dirty="0">
              <a:latin typeface="Montserrat" panose="00000500000000000000" pitchFamily="2" charset="0"/>
            </a:rPr>
            <a:t>3.2.1.Análisis de objetivos</a:t>
          </a:r>
          <a:endParaRPr lang="en-US" sz="1400" kern="1200" dirty="0">
            <a:latin typeface="Montserrat" panose="00000500000000000000" pitchFamily="2" charset="0"/>
          </a:endParaRPr>
        </a:p>
        <a:p>
          <a:pPr marL="228600" lvl="2" indent="-114300" algn="l" defTabSz="622300">
            <a:lnSpc>
              <a:spcPct val="90000"/>
            </a:lnSpc>
            <a:spcBef>
              <a:spcPct val="0"/>
            </a:spcBef>
            <a:spcAft>
              <a:spcPct val="15000"/>
            </a:spcAft>
            <a:buChar char="•"/>
          </a:pPr>
          <a:r>
            <a:rPr lang="es-419" sz="1400" kern="1200" dirty="0">
              <a:latin typeface="Montserrat" panose="00000500000000000000" pitchFamily="2" charset="0"/>
            </a:rPr>
            <a:t>3.2.2.Puntos de riesgo</a:t>
          </a:r>
          <a:endParaRPr lang="en-US" sz="1400" kern="1200" dirty="0">
            <a:latin typeface="Montserrat" panose="00000500000000000000" pitchFamily="2" charset="0"/>
          </a:endParaRPr>
        </a:p>
        <a:p>
          <a:pPr marL="228600" lvl="2" indent="-114300" algn="l" defTabSz="622300">
            <a:lnSpc>
              <a:spcPct val="90000"/>
            </a:lnSpc>
            <a:spcBef>
              <a:spcPct val="0"/>
            </a:spcBef>
            <a:spcAft>
              <a:spcPct val="15000"/>
            </a:spcAft>
            <a:buChar char="•"/>
          </a:pPr>
          <a:r>
            <a:rPr lang="es-419" sz="1400" kern="1200" dirty="0">
              <a:latin typeface="Montserrat" panose="00000500000000000000" pitchFamily="2" charset="0"/>
            </a:rPr>
            <a:t>3.2.3.Áreas de impacto</a:t>
          </a:r>
          <a:endParaRPr lang="en-US" sz="1400" kern="1200" dirty="0">
            <a:latin typeface="Montserrat" panose="00000500000000000000" pitchFamily="2" charset="0"/>
          </a:endParaRPr>
        </a:p>
        <a:p>
          <a:pPr marL="228600" lvl="2" indent="-114300" algn="l" defTabSz="622300">
            <a:lnSpc>
              <a:spcPct val="90000"/>
            </a:lnSpc>
            <a:spcBef>
              <a:spcPct val="0"/>
            </a:spcBef>
            <a:spcAft>
              <a:spcPct val="15000"/>
            </a:spcAft>
            <a:buChar char="•"/>
          </a:pPr>
          <a:r>
            <a:rPr lang="es-419" sz="1400" kern="1200" dirty="0">
              <a:latin typeface="Montserrat" panose="00000500000000000000" pitchFamily="2" charset="0"/>
            </a:rPr>
            <a:t>3.2.4.Factores de riesgo</a:t>
          </a:r>
          <a:endParaRPr lang="en-US" sz="1400" kern="1200" dirty="0">
            <a:latin typeface="Montserrat" panose="00000500000000000000" pitchFamily="2" charset="0"/>
          </a:endParaRPr>
        </a:p>
        <a:p>
          <a:pPr marL="228600" lvl="2" indent="-114300" algn="l" defTabSz="622300">
            <a:lnSpc>
              <a:spcPct val="90000"/>
            </a:lnSpc>
            <a:spcBef>
              <a:spcPct val="0"/>
            </a:spcBef>
            <a:spcAft>
              <a:spcPct val="15000"/>
            </a:spcAft>
            <a:buChar char="•"/>
          </a:pPr>
          <a:r>
            <a:rPr lang="es-419" sz="1400" kern="1200" dirty="0">
              <a:latin typeface="Montserrat" panose="00000500000000000000" pitchFamily="2" charset="0"/>
            </a:rPr>
            <a:t>3.2.5.Descripción del riesgo</a:t>
          </a:r>
          <a:endParaRPr lang="en-US" sz="1400" kern="1200" dirty="0">
            <a:latin typeface="Montserrat" panose="00000500000000000000" pitchFamily="2" charset="0"/>
          </a:endParaRPr>
        </a:p>
        <a:p>
          <a:pPr marL="228600" lvl="2" indent="-114300" algn="l" defTabSz="622300">
            <a:lnSpc>
              <a:spcPct val="90000"/>
            </a:lnSpc>
            <a:spcBef>
              <a:spcPct val="0"/>
            </a:spcBef>
            <a:spcAft>
              <a:spcPct val="15000"/>
            </a:spcAft>
            <a:buChar char="•"/>
          </a:pPr>
          <a:r>
            <a:rPr lang="es-419" sz="1400" kern="1200" dirty="0">
              <a:latin typeface="Montserrat" panose="00000500000000000000" pitchFamily="2" charset="0"/>
            </a:rPr>
            <a:t>3.2.6.Clasificación del riesgo</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3.3. Paso 2. Valoración del riesgo</a:t>
          </a:r>
          <a:endParaRPr lang="en-US" sz="1400" kern="1200" dirty="0">
            <a:latin typeface="Montserrat" panose="00000500000000000000" pitchFamily="2" charset="0"/>
          </a:endParaRPr>
        </a:p>
        <a:p>
          <a:pPr marL="228600" lvl="2" indent="-114300" algn="l" defTabSz="622300">
            <a:lnSpc>
              <a:spcPct val="90000"/>
            </a:lnSpc>
            <a:spcBef>
              <a:spcPct val="0"/>
            </a:spcBef>
            <a:spcAft>
              <a:spcPct val="15000"/>
            </a:spcAft>
            <a:buChar char="•"/>
          </a:pPr>
          <a:r>
            <a:rPr lang="es-419" sz="1400" kern="1200" dirty="0">
              <a:latin typeface="Montserrat" panose="00000500000000000000" pitchFamily="2" charset="0"/>
            </a:rPr>
            <a:t>3.3.1.Análisis del riesgo</a:t>
          </a:r>
          <a:endParaRPr lang="en-US" sz="1400" kern="1200" dirty="0">
            <a:latin typeface="Montserrat" panose="00000500000000000000" pitchFamily="2" charset="0"/>
          </a:endParaRPr>
        </a:p>
        <a:p>
          <a:pPr marL="228600" lvl="2" indent="-114300" algn="l" defTabSz="622300">
            <a:lnSpc>
              <a:spcPct val="90000"/>
            </a:lnSpc>
            <a:spcBef>
              <a:spcPct val="0"/>
            </a:spcBef>
            <a:spcAft>
              <a:spcPct val="15000"/>
            </a:spcAft>
            <a:buChar char="•"/>
          </a:pPr>
          <a:r>
            <a:rPr lang="es-419" sz="1400" kern="1200" dirty="0">
              <a:latin typeface="Montserrat" panose="00000500000000000000" pitchFamily="2" charset="0"/>
            </a:rPr>
            <a:t>3.3.2.Evaluación del riesgo</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3.4. Paso 3. Tratamiento del riesgo</a:t>
          </a:r>
          <a:endParaRPr lang="en-US" sz="1400" kern="1200" dirty="0">
            <a:latin typeface="Montserrat" panose="00000500000000000000" pitchFamily="2" charset="0"/>
          </a:endParaRPr>
        </a:p>
        <a:p>
          <a:pPr marL="228600" lvl="2" indent="-114300" algn="l" defTabSz="622300">
            <a:lnSpc>
              <a:spcPct val="90000"/>
            </a:lnSpc>
            <a:spcBef>
              <a:spcPct val="0"/>
            </a:spcBef>
            <a:spcAft>
              <a:spcPct val="15000"/>
            </a:spcAft>
            <a:buChar char="•"/>
          </a:pPr>
          <a:r>
            <a:rPr lang="es-419" sz="1400" kern="1200" dirty="0">
              <a:latin typeface="Montserrat" panose="00000500000000000000" pitchFamily="2" charset="0"/>
            </a:rPr>
            <a:t>3.4.1. Riesgo no materializado</a:t>
          </a:r>
          <a:endParaRPr lang="en-US" sz="1400" kern="1200" dirty="0">
            <a:latin typeface="Montserrat" panose="00000500000000000000" pitchFamily="2" charset="0"/>
          </a:endParaRPr>
        </a:p>
        <a:p>
          <a:pPr marL="228600" lvl="2" indent="-114300" algn="l" defTabSz="622300">
            <a:lnSpc>
              <a:spcPct val="90000"/>
            </a:lnSpc>
            <a:spcBef>
              <a:spcPct val="0"/>
            </a:spcBef>
            <a:spcAft>
              <a:spcPct val="15000"/>
            </a:spcAft>
            <a:buChar char="•"/>
          </a:pPr>
          <a:r>
            <a:rPr lang="es-419" sz="1400" kern="1200" dirty="0">
              <a:latin typeface="Montserrat" panose="00000500000000000000" pitchFamily="2" charset="0"/>
            </a:rPr>
            <a:t>3.4.1. Riesgo materializado</a:t>
          </a:r>
          <a:endParaRPr lang="en-US" sz="1400" kern="1200" dirty="0">
            <a:latin typeface="Montserrat" panose="00000500000000000000" pitchFamily="2" charset="0"/>
          </a:endParaRPr>
        </a:p>
      </dsp:txBody>
      <dsp:txXfrm>
        <a:off x="6256309" y="623583"/>
        <a:ext cx="2741995" cy="4707674"/>
      </dsp:txXfrm>
    </dsp:sp>
    <dsp:sp modelId="{74EBC071-E06F-4A07-A7E2-563E57541F82}">
      <dsp:nvSpPr>
        <dsp:cNvPr id="0" name=""/>
        <dsp:cNvSpPr/>
      </dsp:nvSpPr>
      <dsp:spPr>
        <a:xfrm>
          <a:off x="9382184" y="112008"/>
          <a:ext cx="2741995" cy="51157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419" sz="1400" b="1" kern="1200" dirty="0">
              <a:latin typeface="Montserrat" panose="00000500000000000000" pitchFamily="2" charset="0"/>
            </a:rPr>
            <a:t>Capítulo 4. Seguimiento y actualización</a:t>
          </a:r>
          <a:endParaRPr lang="en-US" sz="1400" b="1" kern="1200" dirty="0">
            <a:latin typeface="Montserrat" panose="00000500000000000000" pitchFamily="2" charset="0"/>
          </a:endParaRPr>
        </a:p>
      </dsp:txBody>
      <dsp:txXfrm>
        <a:off x="9382184" y="112008"/>
        <a:ext cx="2741995" cy="511574"/>
      </dsp:txXfrm>
    </dsp:sp>
    <dsp:sp modelId="{5509C1B0-8DB5-4F11-AE84-C52C27519382}">
      <dsp:nvSpPr>
        <dsp:cNvPr id="0" name=""/>
        <dsp:cNvSpPr/>
      </dsp:nvSpPr>
      <dsp:spPr>
        <a:xfrm>
          <a:off x="9382184" y="623583"/>
          <a:ext cx="2741995" cy="470767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4.1. Seguimiento y monitoreo</a:t>
          </a:r>
          <a:endParaRPr lang="en-US" sz="1400" kern="1200" dirty="0">
            <a:latin typeface="Montserrat" panose="00000500000000000000" pitchFamily="2" charset="0"/>
          </a:endParaRPr>
        </a:p>
        <a:p>
          <a:pPr marL="114300" lvl="1" indent="-114300" algn="l" defTabSz="622300">
            <a:lnSpc>
              <a:spcPct val="90000"/>
            </a:lnSpc>
            <a:spcBef>
              <a:spcPct val="0"/>
            </a:spcBef>
            <a:spcAft>
              <a:spcPct val="15000"/>
            </a:spcAft>
            <a:buChar char="•"/>
          </a:pPr>
          <a:r>
            <a:rPr lang="es-419" sz="1400" kern="1200" dirty="0">
              <a:latin typeface="Montserrat" panose="00000500000000000000" pitchFamily="2" charset="0"/>
            </a:rPr>
            <a:t>4.2. Revisión y actualización</a:t>
          </a:r>
          <a:endParaRPr lang="en-US" sz="1400" kern="1200" dirty="0">
            <a:latin typeface="Montserrat" panose="00000500000000000000" pitchFamily="2" charset="0"/>
          </a:endParaRPr>
        </a:p>
      </dsp:txBody>
      <dsp:txXfrm>
        <a:off x="9382184" y="623583"/>
        <a:ext cx="2741995" cy="4707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9F408-16ED-4574-A8A6-DDA1FFFD829A}">
      <dsp:nvSpPr>
        <dsp:cNvPr id="0" name=""/>
        <dsp:cNvSpPr/>
      </dsp:nvSpPr>
      <dsp:spPr>
        <a:xfrm>
          <a:off x="0" y="0"/>
          <a:ext cx="9259977" cy="12594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419" sz="1600" b="1" kern="1200" dirty="0">
              <a:latin typeface="Montserrat" panose="00000500000000000000" pitchFamily="2" charset="0"/>
            </a:rPr>
            <a:t>Comité Institucional de Coordinación de Control Interno</a:t>
          </a:r>
          <a:endParaRPr lang="es-CO" sz="1600" b="1" kern="1200" dirty="0">
            <a:latin typeface="Montserrat" panose="00000500000000000000" pitchFamily="2" charset="0"/>
          </a:endParaRPr>
        </a:p>
        <a:p>
          <a:pPr marL="114300" lvl="1" indent="-114300" algn="l" defTabSz="533400">
            <a:lnSpc>
              <a:spcPct val="90000"/>
            </a:lnSpc>
            <a:spcBef>
              <a:spcPct val="0"/>
            </a:spcBef>
            <a:spcAft>
              <a:spcPct val="15000"/>
            </a:spcAft>
            <a:buChar char="•"/>
          </a:pPr>
          <a:r>
            <a:rPr lang="es-419" sz="1200" kern="1200" dirty="0">
              <a:latin typeface="Montserrat" panose="00000500000000000000" pitchFamily="2" charset="0"/>
            </a:rPr>
            <a:t>Aprobación y seguimiento de la Política Integral de Administración de Riesgos</a:t>
          </a:r>
          <a:endParaRPr lang="es-CO" sz="1200" kern="1200" dirty="0">
            <a:latin typeface="Montserrat" panose="00000500000000000000" pitchFamily="2" charset="0"/>
          </a:endParaRPr>
        </a:p>
        <a:p>
          <a:pPr marL="114300" lvl="1" indent="-114300" algn="l" defTabSz="533400">
            <a:lnSpc>
              <a:spcPct val="90000"/>
            </a:lnSpc>
            <a:spcBef>
              <a:spcPct val="0"/>
            </a:spcBef>
            <a:spcAft>
              <a:spcPct val="15000"/>
            </a:spcAft>
            <a:buChar char="•"/>
          </a:pPr>
          <a:r>
            <a:rPr lang="es-419" sz="1200" kern="1200" dirty="0">
              <a:latin typeface="Montserrat" panose="00000500000000000000" pitchFamily="2" charset="0"/>
            </a:rPr>
            <a:t>Análisis de eventos y riesgos críticos</a:t>
          </a:r>
          <a:endParaRPr lang="es-CO" sz="1200" kern="1200" dirty="0">
            <a:latin typeface="Montserrat" panose="00000500000000000000" pitchFamily="2" charset="0"/>
          </a:endParaRPr>
        </a:p>
      </dsp:txBody>
      <dsp:txXfrm>
        <a:off x="1977937" y="0"/>
        <a:ext cx="7282039" cy="1259416"/>
      </dsp:txXfrm>
    </dsp:sp>
    <dsp:sp modelId="{6E347755-14F1-499A-BA14-EB99FA07CB67}">
      <dsp:nvSpPr>
        <dsp:cNvPr id="0" name=""/>
        <dsp:cNvSpPr/>
      </dsp:nvSpPr>
      <dsp:spPr>
        <a:xfrm>
          <a:off x="125941" y="125941"/>
          <a:ext cx="1851995" cy="10075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2000" b="-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3BF791-F336-4EC5-811A-E984772DEA54}">
      <dsp:nvSpPr>
        <dsp:cNvPr id="0" name=""/>
        <dsp:cNvSpPr/>
      </dsp:nvSpPr>
      <dsp:spPr>
        <a:xfrm>
          <a:off x="0" y="1385358"/>
          <a:ext cx="9259977" cy="1259416"/>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419" sz="1600" b="1" kern="1200" dirty="0">
              <a:latin typeface="Montserrat" panose="00000500000000000000" pitchFamily="2" charset="0"/>
            </a:rPr>
            <a:t>Comité Institucional de Gestión y Desempeño</a:t>
          </a:r>
          <a:endParaRPr lang="es-CO" sz="1600" b="1" kern="1200" dirty="0">
            <a:latin typeface="Montserrat" panose="00000500000000000000" pitchFamily="2" charset="0"/>
          </a:endParaRPr>
        </a:p>
        <a:p>
          <a:pPr marL="114300" lvl="1" indent="-114300" algn="l" defTabSz="533400">
            <a:lnSpc>
              <a:spcPct val="90000"/>
            </a:lnSpc>
            <a:spcBef>
              <a:spcPct val="0"/>
            </a:spcBef>
            <a:spcAft>
              <a:spcPct val="15000"/>
            </a:spcAft>
            <a:buChar char="•"/>
          </a:pPr>
          <a:r>
            <a:rPr lang="es-419" sz="1200" kern="1200" dirty="0">
              <a:latin typeface="Montserrat" panose="00000500000000000000" pitchFamily="2" charset="0"/>
            </a:rPr>
            <a:t>Asesoría, acompañamiento y orientación técnica para la administración del riesgo</a:t>
          </a:r>
          <a:endParaRPr lang="es-CO" sz="1200" kern="1200" dirty="0">
            <a:latin typeface="Montserrat" panose="00000500000000000000" pitchFamily="2" charset="0"/>
          </a:endParaRPr>
        </a:p>
        <a:p>
          <a:pPr marL="114300" lvl="1" indent="-114300" algn="l" defTabSz="533400">
            <a:lnSpc>
              <a:spcPct val="90000"/>
            </a:lnSpc>
            <a:spcBef>
              <a:spcPct val="0"/>
            </a:spcBef>
            <a:spcAft>
              <a:spcPct val="15000"/>
            </a:spcAft>
            <a:buChar char="•"/>
          </a:pPr>
          <a:r>
            <a:rPr lang="es-419" sz="1200" kern="1200" dirty="0">
              <a:latin typeface="Montserrat" panose="00000500000000000000" pitchFamily="2" charset="0"/>
            </a:rPr>
            <a:t>Monitoreo de la exposición al riesgo y evaluación de la efectividad de los controles y de la gestión de la Segunda Línea de Defensa</a:t>
          </a:r>
          <a:endParaRPr lang="es-CO" sz="1200" kern="1200" dirty="0">
            <a:latin typeface="Montserrat" panose="00000500000000000000" pitchFamily="2" charset="0"/>
          </a:endParaRPr>
        </a:p>
      </dsp:txBody>
      <dsp:txXfrm>
        <a:off x="1977937" y="1385358"/>
        <a:ext cx="7282039" cy="1259416"/>
      </dsp:txXfrm>
    </dsp:sp>
    <dsp:sp modelId="{6BD17934-59E6-41C7-85B6-8CF2702E9397}">
      <dsp:nvSpPr>
        <dsp:cNvPr id="0" name=""/>
        <dsp:cNvSpPr/>
      </dsp:nvSpPr>
      <dsp:spPr>
        <a:xfrm>
          <a:off x="125941" y="1511300"/>
          <a:ext cx="1851995" cy="10075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2000" b="-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BD1D7-B711-4C2E-A1B4-BA519AAAD64F}">
      <dsp:nvSpPr>
        <dsp:cNvPr id="0" name=""/>
        <dsp:cNvSpPr/>
      </dsp:nvSpPr>
      <dsp:spPr>
        <a:xfrm>
          <a:off x="0" y="2770716"/>
          <a:ext cx="9259977" cy="1259416"/>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419" sz="1600" b="1" kern="1200" dirty="0">
              <a:latin typeface="Montserrat" panose="00000500000000000000" pitchFamily="2" charset="0"/>
            </a:rPr>
            <a:t>Oficina Asesora de Planeación e Información – Segunda Línea de Defensa</a:t>
          </a:r>
          <a:endParaRPr lang="es-CO" sz="1600" b="1" kern="1200" dirty="0">
            <a:latin typeface="Montserrat" panose="00000500000000000000" pitchFamily="2" charset="0"/>
          </a:endParaRPr>
        </a:p>
        <a:p>
          <a:pPr marL="114300" lvl="1" indent="-114300" algn="l" defTabSz="533400">
            <a:lnSpc>
              <a:spcPct val="90000"/>
            </a:lnSpc>
            <a:spcBef>
              <a:spcPct val="0"/>
            </a:spcBef>
            <a:spcAft>
              <a:spcPct val="15000"/>
            </a:spcAft>
            <a:buChar char="•"/>
          </a:pPr>
          <a:r>
            <a:rPr lang="es-419" sz="1200" kern="1200" dirty="0">
              <a:latin typeface="Montserrat" panose="00000500000000000000" pitchFamily="2" charset="0"/>
            </a:rPr>
            <a:t>Acompañamiento y recomendaciones para la administración del riesgo</a:t>
          </a:r>
          <a:endParaRPr lang="es-CO" sz="1200" kern="1200" dirty="0">
            <a:latin typeface="Montserrat" panose="00000500000000000000" pitchFamily="2" charset="0"/>
          </a:endParaRPr>
        </a:p>
        <a:p>
          <a:pPr marL="114300" lvl="1" indent="-114300" algn="l" defTabSz="533400">
            <a:lnSpc>
              <a:spcPct val="90000"/>
            </a:lnSpc>
            <a:spcBef>
              <a:spcPct val="0"/>
            </a:spcBef>
            <a:spcAft>
              <a:spcPct val="15000"/>
            </a:spcAft>
            <a:buChar char="•"/>
          </a:pPr>
          <a:r>
            <a:rPr lang="es-419" sz="1200" kern="1200" dirty="0">
              <a:latin typeface="Montserrat" panose="00000500000000000000" pitchFamily="2" charset="0"/>
            </a:rPr>
            <a:t>Monitoreo de los controles y procesos de gestión del riesgo a cargo de la Primera Línea de Defensa</a:t>
          </a:r>
          <a:endParaRPr lang="es-CO" sz="1200" kern="1200" dirty="0">
            <a:latin typeface="Montserrat" panose="00000500000000000000" pitchFamily="2" charset="0"/>
          </a:endParaRPr>
        </a:p>
      </dsp:txBody>
      <dsp:txXfrm>
        <a:off x="1977937" y="2770716"/>
        <a:ext cx="7282039" cy="1259416"/>
      </dsp:txXfrm>
    </dsp:sp>
    <dsp:sp modelId="{E02FF2DF-2F2D-4DA0-8B13-2BB73C155181}">
      <dsp:nvSpPr>
        <dsp:cNvPr id="0" name=""/>
        <dsp:cNvSpPr/>
      </dsp:nvSpPr>
      <dsp:spPr>
        <a:xfrm>
          <a:off x="125941" y="2896658"/>
          <a:ext cx="1851995" cy="100753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2000" b="-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CB1BAA-12CA-4E96-BE37-AD044CCBF9CC}">
      <dsp:nvSpPr>
        <dsp:cNvPr id="0" name=""/>
        <dsp:cNvSpPr/>
      </dsp:nvSpPr>
      <dsp:spPr>
        <a:xfrm>
          <a:off x="0" y="4156075"/>
          <a:ext cx="9259977" cy="125941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419" sz="1600" b="1" kern="1200" dirty="0">
              <a:latin typeface="Montserrat" panose="00000500000000000000" pitchFamily="2" charset="0"/>
            </a:rPr>
            <a:t>Líderes de proceso – Primera Línea de Defensa</a:t>
          </a:r>
        </a:p>
        <a:p>
          <a:pPr marL="114300" lvl="1" indent="-114300" algn="l" defTabSz="533400">
            <a:lnSpc>
              <a:spcPct val="90000"/>
            </a:lnSpc>
            <a:spcBef>
              <a:spcPct val="0"/>
            </a:spcBef>
            <a:spcAft>
              <a:spcPct val="15000"/>
            </a:spcAft>
            <a:buChar char="•"/>
          </a:pPr>
          <a:r>
            <a:rPr lang="es-419" sz="1200" kern="1200" dirty="0">
              <a:latin typeface="Montserrat" panose="00000500000000000000" pitchFamily="2" charset="0"/>
            </a:rPr>
            <a:t>Identificación de riesgos e implementación de controles</a:t>
          </a:r>
          <a:endParaRPr lang="es-CO" sz="1200" kern="1200" dirty="0">
            <a:latin typeface="Montserrat" panose="00000500000000000000" pitchFamily="2" charset="0"/>
          </a:endParaRPr>
        </a:p>
      </dsp:txBody>
      <dsp:txXfrm>
        <a:off x="1977937" y="4156075"/>
        <a:ext cx="7282039" cy="1259416"/>
      </dsp:txXfrm>
    </dsp:sp>
    <dsp:sp modelId="{A0266518-BB8A-4375-B017-A6BBADF2B8D1}">
      <dsp:nvSpPr>
        <dsp:cNvPr id="0" name=""/>
        <dsp:cNvSpPr/>
      </dsp:nvSpPr>
      <dsp:spPr>
        <a:xfrm>
          <a:off x="125941" y="4282016"/>
          <a:ext cx="1851995" cy="100753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42000" b="-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CEED7-96D5-42B5-9CE1-D4EA343A9083}">
      <dsp:nvSpPr>
        <dsp:cNvPr id="0" name=""/>
        <dsp:cNvSpPr/>
      </dsp:nvSpPr>
      <dsp:spPr>
        <a:xfrm>
          <a:off x="8806825" y="949431"/>
          <a:ext cx="2515357" cy="25154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AD759-9AAD-4016-AA11-44A244FD0518}">
      <dsp:nvSpPr>
        <dsp:cNvPr id="0" name=""/>
        <dsp:cNvSpPr/>
      </dsp:nvSpPr>
      <dsp:spPr>
        <a:xfrm>
          <a:off x="8890958" y="1033295"/>
          <a:ext cx="2348170" cy="234775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419" sz="1400" b="1" kern="1200" dirty="0">
              <a:latin typeface="Montserrat" panose="00000500000000000000" pitchFamily="2" charset="0"/>
            </a:rPr>
            <a:t>Riesgo de seguridad y privacidad de la información: </a:t>
          </a:r>
          <a:r>
            <a:rPr lang="es-419" sz="1400" kern="1200" dirty="0">
              <a:latin typeface="Montserrat" panose="00000500000000000000" pitchFamily="2" charset="0"/>
            </a:rPr>
            <a:t>se acepta en el nivel de riesgo residual bajo o moderado.</a:t>
          </a:r>
          <a:endParaRPr lang="en-US" sz="1400" kern="1200" dirty="0">
            <a:latin typeface="Montserrat" panose="00000500000000000000" pitchFamily="2" charset="0"/>
          </a:endParaRPr>
        </a:p>
      </dsp:txBody>
      <dsp:txXfrm>
        <a:off x="9226411" y="1368752"/>
        <a:ext cx="1677264" cy="1676843"/>
      </dsp:txXfrm>
    </dsp:sp>
    <dsp:sp modelId="{96B00B28-8280-4633-8EDB-3E042CEA86A8}">
      <dsp:nvSpPr>
        <dsp:cNvPr id="0" name=""/>
        <dsp:cNvSpPr/>
      </dsp:nvSpPr>
      <dsp:spPr>
        <a:xfrm rot="2700000">
          <a:off x="6196528" y="949254"/>
          <a:ext cx="2515398" cy="2515398"/>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6FD2B-0E34-4807-8F60-5AC882045C99}">
      <dsp:nvSpPr>
        <dsp:cNvPr id="0" name=""/>
        <dsp:cNvSpPr/>
      </dsp:nvSpPr>
      <dsp:spPr>
        <a:xfrm>
          <a:off x="6291468" y="1033295"/>
          <a:ext cx="2348170" cy="234775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419" sz="1400" b="1" kern="1200" dirty="0">
              <a:latin typeface="Montserrat" panose="00000500000000000000" pitchFamily="2" charset="0"/>
            </a:rPr>
            <a:t>Riesgo fiscal: </a:t>
          </a:r>
          <a:r>
            <a:rPr lang="es-419" sz="1400" kern="1200" dirty="0">
              <a:latin typeface="Montserrat" panose="00000500000000000000" pitchFamily="2" charset="0"/>
            </a:rPr>
            <a:t>no se acepta en ningún nivel de riesgo residual</a:t>
          </a:r>
          <a:endParaRPr lang="en-US" sz="1400" kern="1200" dirty="0">
            <a:latin typeface="Montserrat" panose="00000500000000000000" pitchFamily="2" charset="0"/>
          </a:endParaRPr>
        </a:p>
      </dsp:txBody>
      <dsp:txXfrm>
        <a:off x="6626921" y="1368752"/>
        <a:ext cx="1677264" cy="1676843"/>
      </dsp:txXfrm>
    </dsp:sp>
    <dsp:sp modelId="{E15C45E6-2B7A-4426-A6AF-9FE405818DE0}">
      <dsp:nvSpPr>
        <dsp:cNvPr id="0" name=""/>
        <dsp:cNvSpPr/>
      </dsp:nvSpPr>
      <dsp:spPr>
        <a:xfrm rot="2700000">
          <a:off x="3607824" y="949254"/>
          <a:ext cx="2515398" cy="2515398"/>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40529-0767-4924-A6E3-B94E3E74F547}">
      <dsp:nvSpPr>
        <dsp:cNvPr id="0" name=""/>
        <dsp:cNvSpPr/>
      </dsp:nvSpPr>
      <dsp:spPr>
        <a:xfrm>
          <a:off x="3691977" y="1033295"/>
          <a:ext cx="2348170" cy="234775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419" sz="1400" b="1" kern="1200" dirty="0">
              <a:latin typeface="Montserrat" panose="00000500000000000000" pitchFamily="2" charset="0"/>
            </a:rPr>
            <a:t>Riesgo de corrupción: </a:t>
          </a:r>
          <a:r>
            <a:rPr lang="es-419" sz="1400" kern="1200" dirty="0">
              <a:latin typeface="Montserrat" panose="00000500000000000000" pitchFamily="2" charset="0"/>
            </a:rPr>
            <a:t>no se acepta en ningún nivel de riesgo residual</a:t>
          </a:r>
          <a:endParaRPr lang="en-US" sz="1400" kern="1200" dirty="0">
            <a:latin typeface="Montserrat" panose="00000500000000000000" pitchFamily="2" charset="0"/>
          </a:endParaRPr>
        </a:p>
      </dsp:txBody>
      <dsp:txXfrm>
        <a:off x="4027430" y="1368752"/>
        <a:ext cx="1677264" cy="1676843"/>
      </dsp:txXfrm>
    </dsp:sp>
    <dsp:sp modelId="{BDBBCDF2-D7BE-41AA-8673-3FDE5A391875}">
      <dsp:nvSpPr>
        <dsp:cNvPr id="0" name=""/>
        <dsp:cNvSpPr/>
      </dsp:nvSpPr>
      <dsp:spPr>
        <a:xfrm rot="2700000">
          <a:off x="1008334" y="949254"/>
          <a:ext cx="2515398" cy="2515398"/>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CF7C6A-EAAB-42EA-AE1B-3140DE73C0FD}">
      <dsp:nvSpPr>
        <dsp:cNvPr id="0" name=""/>
        <dsp:cNvSpPr/>
      </dsp:nvSpPr>
      <dsp:spPr>
        <a:xfrm>
          <a:off x="1092487" y="1033295"/>
          <a:ext cx="2348170" cy="234775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419" sz="1400" b="1" kern="1200" dirty="0">
              <a:latin typeface="Montserrat" panose="00000500000000000000" pitchFamily="2" charset="0"/>
            </a:rPr>
            <a:t>Riesgo de gestión/por procesos:</a:t>
          </a:r>
          <a:r>
            <a:rPr lang="es-419" sz="1400" kern="1200" dirty="0">
              <a:latin typeface="Montserrat" panose="00000500000000000000" pitchFamily="2" charset="0"/>
            </a:rPr>
            <a:t> se acepta en el nivel de riesgo residual bajo o moderado.</a:t>
          </a:r>
          <a:endParaRPr lang="en-US" sz="1400" kern="1200" dirty="0">
            <a:latin typeface="Montserrat" panose="00000500000000000000" pitchFamily="2" charset="0"/>
          </a:endParaRPr>
        </a:p>
      </dsp:txBody>
      <dsp:txXfrm>
        <a:off x="1427940" y="1368752"/>
        <a:ext cx="1677264" cy="167684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AE846-964E-478C-AA63-EEFC5E18E070}" type="datetimeFigureOut">
              <a:rPr lang="es-ES" smtClean="0"/>
              <a:t>31/07/2024</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780D4-7A5A-4CDB-B409-ABE533486BFF}" type="slidenum">
              <a:rPr lang="es-ES" smtClean="0"/>
              <a:t>‹Nº›</a:t>
            </a:fld>
            <a:endParaRPr lang="es-ES"/>
          </a:p>
        </p:txBody>
      </p:sp>
    </p:spTree>
    <p:extLst>
      <p:ext uri="{BB962C8B-B14F-4D97-AF65-F5344CB8AC3E}">
        <p14:creationId xmlns:p14="http://schemas.microsoft.com/office/powerpoint/2010/main" val="253709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918E-5EA8-11C4-C897-1475C883D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DCC7D113-4F5D-13A3-8098-ACAD3FCFF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E2F01DF4-FDEB-8A09-0A27-BFD3746F9610}"/>
              </a:ext>
            </a:extLst>
          </p:cNvPr>
          <p:cNvSpPr>
            <a:spLocks noGrp="1"/>
          </p:cNvSpPr>
          <p:nvPr>
            <p:ph type="dt" sz="half" idx="10"/>
          </p:nvPr>
        </p:nvSpPr>
        <p:spPr/>
        <p:txBody>
          <a:bodyPr/>
          <a:lstStyle/>
          <a:p>
            <a:fld id="{EA9BE366-8242-424F-8402-4E0933C83F4A}" type="datetime1">
              <a:rPr lang="es-ES" smtClean="0"/>
              <a:t>31/07/2024</a:t>
            </a:fld>
            <a:endParaRPr lang="es-ES"/>
          </a:p>
        </p:txBody>
      </p:sp>
      <p:sp>
        <p:nvSpPr>
          <p:cNvPr id="5" name="Footer Placeholder 4">
            <a:extLst>
              <a:ext uri="{FF2B5EF4-FFF2-40B4-BE49-F238E27FC236}">
                <a16:creationId xmlns:a16="http://schemas.microsoft.com/office/drawing/2014/main" id="{FC586D3B-61EA-A6BE-8596-6F01BF23D266}"/>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2BEEA45-AF3C-052F-62ED-007A2B2F597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9061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AD73-0934-A613-222C-CB4A1BF229EC}"/>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6D9DF75B-F28A-4721-ADD0-6FB14AADAF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935C5F90-182F-DA47-1830-34274CAA13D5}"/>
              </a:ext>
            </a:extLst>
          </p:cNvPr>
          <p:cNvSpPr>
            <a:spLocks noGrp="1"/>
          </p:cNvSpPr>
          <p:nvPr>
            <p:ph type="dt" sz="half" idx="10"/>
          </p:nvPr>
        </p:nvSpPr>
        <p:spPr/>
        <p:txBody>
          <a:bodyPr/>
          <a:lstStyle/>
          <a:p>
            <a:fld id="{DB088899-B22E-4B58-B331-D91C579DA2AA}" type="datetime1">
              <a:rPr lang="es-ES" smtClean="0"/>
              <a:t>31/07/2024</a:t>
            </a:fld>
            <a:endParaRPr lang="es-ES"/>
          </a:p>
        </p:txBody>
      </p:sp>
      <p:sp>
        <p:nvSpPr>
          <p:cNvPr id="5" name="Footer Placeholder 4">
            <a:extLst>
              <a:ext uri="{FF2B5EF4-FFF2-40B4-BE49-F238E27FC236}">
                <a16:creationId xmlns:a16="http://schemas.microsoft.com/office/drawing/2014/main" id="{29CD1073-E153-9BE8-4DC1-10A7657FA03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908EE9C-DC58-18CC-D169-80A7768A4084}"/>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48173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DFC0-DD45-9E9C-AD11-D1AE2871F8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91BE7225-0504-C905-6629-0D9CF412C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32621951-46F7-BF39-C1C7-EC812244BFB6}"/>
              </a:ext>
            </a:extLst>
          </p:cNvPr>
          <p:cNvSpPr>
            <a:spLocks noGrp="1"/>
          </p:cNvSpPr>
          <p:nvPr>
            <p:ph type="dt" sz="half" idx="10"/>
          </p:nvPr>
        </p:nvSpPr>
        <p:spPr/>
        <p:txBody>
          <a:bodyPr/>
          <a:lstStyle/>
          <a:p>
            <a:fld id="{FEF50669-A536-4B75-8F83-A058D2F5EA49}" type="datetime1">
              <a:rPr lang="es-ES" smtClean="0"/>
              <a:t>31/07/2024</a:t>
            </a:fld>
            <a:endParaRPr lang="es-ES"/>
          </a:p>
        </p:txBody>
      </p:sp>
      <p:sp>
        <p:nvSpPr>
          <p:cNvPr id="5" name="Footer Placeholder 4">
            <a:extLst>
              <a:ext uri="{FF2B5EF4-FFF2-40B4-BE49-F238E27FC236}">
                <a16:creationId xmlns:a16="http://schemas.microsoft.com/office/drawing/2014/main" id="{B26C544C-64C8-C0A2-8BEC-CF801356096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5C3AACA-9B28-FB6D-D399-934449FF2E6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58273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AD4A-7BDB-4389-AF53-0C76E06D8000}"/>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3DD292F8-4223-651D-6A9D-8077391E6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F418D7CF-1A15-BD0B-508A-ABD48BD7413D}"/>
              </a:ext>
            </a:extLst>
          </p:cNvPr>
          <p:cNvSpPr>
            <a:spLocks noGrp="1"/>
          </p:cNvSpPr>
          <p:nvPr>
            <p:ph type="dt" sz="half" idx="10"/>
          </p:nvPr>
        </p:nvSpPr>
        <p:spPr/>
        <p:txBody>
          <a:bodyPr/>
          <a:lstStyle/>
          <a:p>
            <a:fld id="{E7A378DE-B9FC-417A-826B-CB1415D5599E}" type="datetime1">
              <a:rPr lang="es-ES" smtClean="0"/>
              <a:t>31/07/2024</a:t>
            </a:fld>
            <a:endParaRPr lang="es-ES"/>
          </a:p>
        </p:txBody>
      </p:sp>
      <p:sp>
        <p:nvSpPr>
          <p:cNvPr id="5" name="Footer Placeholder 4">
            <a:extLst>
              <a:ext uri="{FF2B5EF4-FFF2-40B4-BE49-F238E27FC236}">
                <a16:creationId xmlns:a16="http://schemas.microsoft.com/office/drawing/2014/main" id="{96B553F7-55AA-5FBF-1F82-9F2912779ED5}"/>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B694942-8707-DAF3-5FD5-8F1246F30F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79480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E320-E04F-D568-69C0-C07757EB8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78F7B311-89C3-5860-ED1A-9E2F91678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2E470-DFB8-565A-411B-4F65ABCE4834}"/>
              </a:ext>
            </a:extLst>
          </p:cNvPr>
          <p:cNvSpPr>
            <a:spLocks noGrp="1"/>
          </p:cNvSpPr>
          <p:nvPr>
            <p:ph type="dt" sz="half" idx="10"/>
          </p:nvPr>
        </p:nvSpPr>
        <p:spPr/>
        <p:txBody>
          <a:bodyPr/>
          <a:lstStyle/>
          <a:p>
            <a:fld id="{A54700EA-6357-4413-A1DF-86543A421A59}" type="datetime1">
              <a:rPr lang="es-ES" smtClean="0"/>
              <a:t>31/07/2024</a:t>
            </a:fld>
            <a:endParaRPr lang="es-ES"/>
          </a:p>
        </p:txBody>
      </p:sp>
      <p:sp>
        <p:nvSpPr>
          <p:cNvPr id="5" name="Footer Placeholder 4">
            <a:extLst>
              <a:ext uri="{FF2B5EF4-FFF2-40B4-BE49-F238E27FC236}">
                <a16:creationId xmlns:a16="http://schemas.microsoft.com/office/drawing/2014/main" id="{DAA4735A-67E8-DB29-7474-95E6046FAFDF}"/>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E3356ED-E895-B7C0-8DFB-8E9B2003C8EA}"/>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6434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6682-70D4-3099-0FB5-1ED3C71A0D68}"/>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9702749B-F368-78E8-6B61-23E575A9AE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750E2E07-F817-046B-2823-A5B22AFF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016ECE48-3210-5B12-84C3-68AAFE90D739}"/>
              </a:ext>
            </a:extLst>
          </p:cNvPr>
          <p:cNvSpPr>
            <a:spLocks noGrp="1"/>
          </p:cNvSpPr>
          <p:nvPr>
            <p:ph type="dt" sz="half" idx="10"/>
          </p:nvPr>
        </p:nvSpPr>
        <p:spPr/>
        <p:txBody>
          <a:bodyPr/>
          <a:lstStyle/>
          <a:p>
            <a:fld id="{D54354BD-15BF-4A94-B7AB-D412BD50C5E9}" type="datetime1">
              <a:rPr lang="es-ES" smtClean="0"/>
              <a:t>31/07/2024</a:t>
            </a:fld>
            <a:endParaRPr lang="es-ES"/>
          </a:p>
        </p:txBody>
      </p:sp>
      <p:sp>
        <p:nvSpPr>
          <p:cNvPr id="6" name="Footer Placeholder 5">
            <a:extLst>
              <a:ext uri="{FF2B5EF4-FFF2-40B4-BE49-F238E27FC236}">
                <a16:creationId xmlns:a16="http://schemas.microsoft.com/office/drawing/2014/main" id="{2D1B5D58-22CC-2D9A-69D2-9174FFA4F772}"/>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3828F641-FD27-3026-FCB4-F85BC6189DB8}"/>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5276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8AF2-E78B-CAD0-85F4-CBF903F854D4}"/>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B37DBC3F-4789-024D-8915-71F2F7767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92D41-F582-C9CC-0B6A-5486D135A6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E532A447-1EB1-FA2C-141F-08DEFE325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227C9-68CF-B138-5EA4-C704F8EE5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C64AE279-8A4C-4294-5529-2B409C938F88}"/>
              </a:ext>
            </a:extLst>
          </p:cNvPr>
          <p:cNvSpPr>
            <a:spLocks noGrp="1"/>
          </p:cNvSpPr>
          <p:nvPr>
            <p:ph type="dt" sz="half" idx="10"/>
          </p:nvPr>
        </p:nvSpPr>
        <p:spPr/>
        <p:txBody>
          <a:bodyPr/>
          <a:lstStyle/>
          <a:p>
            <a:fld id="{5D35139C-0B16-4290-A6BF-75D3B368A007}" type="datetime1">
              <a:rPr lang="es-ES" smtClean="0"/>
              <a:t>31/07/2024</a:t>
            </a:fld>
            <a:endParaRPr lang="es-ES"/>
          </a:p>
        </p:txBody>
      </p:sp>
      <p:sp>
        <p:nvSpPr>
          <p:cNvPr id="8" name="Footer Placeholder 7">
            <a:extLst>
              <a:ext uri="{FF2B5EF4-FFF2-40B4-BE49-F238E27FC236}">
                <a16:creationId xmlns:a16="http://schemas.microsoft.com/office/drawing/2014/main" id="{4757E941-65C8-717B-A94E-5F269A084B49}"/>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6638D95C-8CBA-AD77-EE50-40E361C3FEEB}"/>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197736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1984-540C-012B-C025-E8CFD48EEB5A}"/>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7ABA8CE3-9C27-C43A-1BA4-39C89E9B7008}"/>
              </a:ext>
            </a:extLst>
          </p:cNvPr>
          <p:cNvSpPr>
            <a:spLocks noGrp="1"/>
          </p:cNvSpPr>
          <p:nvPr>
            <p:ph type="dt" sz="half" idx="10"/>
          </p:nvPr>
        </p:nvSpPr>
        <p:spPr/>
        <p:txBody>
          <a:bodyPr/>
          <a:lstStyle/>
          <a:p>
            <a:fld id="{74C96ACD-FCCB-489C-809D-4B6DB9110F7A}" type="datetime1">
              <a:rPr lang="es-ES" smtClean="0"/>
              <a:t>31/07/2024</a:t>
            </a:fld>
            <a:endParaRPr lang="es-ES"/>
          </a:p>
        </p:txBody>
      </p:sp>
      <p:sp>
        <p:nvSpPr>
          <p:cNvPr id="4" name="Footer Placeholder 3">
            <a:extLst>
              <a:ext uri="{FF2B5EF4-FFF2-40B4-BE49-F238E27FC236}">
                <a16:creationId xmlns:a16="http://schemas.microsoft.com/office/drawing/2014/main" id="{51AAEDDA-0C55-C0D8-0E3D-AC33D0CE4A7F}"/>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C31AEC76-213F-B24C-4AD1-F0E2CEBB07D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26293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7A598-ACFF-8F1D-D1A0-3B3EE7889649}"/>
              </a:ext>
            </a:extLst>
          </p:cNvPr>
          <p:cNvSpPr>
            <a:spLocks noGrp="1"/>
          </p:cNvSpPr>
          <p:nvPr>
            <p:ph type="dt" sz="half" idx="10"/>
          </p:nvPr>
        </p:nvSpPr>
        <p:spPr/>
        <p:txBody>
          <a:bodyPr/>
          <a:lstStyle/>
          <a:p>
            <a:fld id="{4349ED67-27B1-4DDB-B3CA-723172AFD405}" type="datetime1">
              <a:rPr lang="es-ES" smtClean="0"/>
              <a:t>31/07/2024</a:t>
            </a:fld>
            <a:endParaRPr lang="es-ES"/>
          </a:p>
        </p:txBody>
      </p:sp>
      <p:sp>
        <p:nvSpPr>
          <p:cNvPr id="3" name="Footer Placeholder 2">
            <a:extLst>
              <a:ext uri="{FF2B5EF4-FFF2-40B4-BE49-F238E27FC236}">
                <a16:creationId xmlns:a16="http://schemas.microsoft.com/office/drawing/2014/main" id="{20080E01-2B9B-14A9-7191-2D0D0C0F05C6}"/>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62220A80-11F4-D751-5F44-5169FBD07D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57636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3FB-0ED2-F413-A89A-74276290A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BC89B599-827A-BA69-B1E7-961938B46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C646CEFD-DD19-20A2-7D55-A4E27EE68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50720-8EED-8BCF-ACF4-22ED42BD1414}"/>
              </a:ext>
            </a:extLst>
          </p:cNvPr>
          <p:cNvSpPr>
            <a:spLocks noGrp="1"/>
          </p:cNvSpPr>
          <p:nvPr>
            <p:ph type="dt" sz="half" idx="10"/>
          </p:nvPr>
        </p:nvSpPr>
        <p:spPr/>
        <p:txBody>
          <a:bodyPr/>
          <a:lstStyle/>
          <a:p>
            <a:fld id="{05D0D562-0FD8-4444-A106-EA96D4FB48D1}" type="datetime1">
              <a:rPr lang="es-ES" smtClean="0"/>
              <a:t>31/07/2024</a:t>
            </a:fld>
            <a:endParaRPr lang="es-ES"/>
          </a:p>
        </p:txBody>
      </p:sp>
      <p:sp>
        <p:nvSpPr>
          <p:cNvPr id="6" name="Footer Placeholder 5">
            <a:extLst>
              <a:ext uri="{FF2B5EF4-FFF2-40B4-BE49-F238E27FC236}">
                <a16:creationId xmlns:a16="http://schemas.microsoft.com/office/drawing/2014/main" id="{47D546E4-EB23-10B5-A1ED-327CC620CC3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44C667B0-269E-5947-BAE8-09EE3B21613F}"/>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85923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D6C-DDC3-6763-786F-62E78680B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9ABE62F8-68BA-E86C-DC40-CAAF1A7B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717B6112-3B8C-FF7A-8E01-2691C03E6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EB0AE-73DC-6218-5541-F796ABD2485A}"/>
              </a:ext>
            </a:extLst>
          </p:cNvPr>
          <p:cNvSpPr>
            <a:spLocks noGrp="1"/>
          </p:cNvSpPr>
          <p:nvPr>
            <p:ph type="dt" sz="half" idx="10"/>
          </p:nvPr>
        </p:nvSpPr>
        <p:spPr/>
        <p:txBody>
          <a:bodyPr/>
          <a:lstStyle/>
          <a:p>
            <a:fld id="{DF4A9FFB-8330-4689-BF75-A4A9EC132936}" type="datetime1">
              <a:rPr lang="es-ES" smtClean="0"/>
              <a:t>31/07/2024</a:t>
            </a:fld>
            <a:endParaRPr lang="es-ES"/>
          </a:p>
        </p:txBody>
      </p:sp>
      <p:sp>
        <p:nvSpPr>
          <p:cNvPr id="6" name="Footer Placeholder 5">
            <a:extLst>
              <a:ext uri="{FF2B5EF4-FFF2-40B4-BE49-F238E27FC236}">
                <a16:creationId xmlns:a16="http://schemas.microsoft.com/office/drawing/2014/main" id="{A8156D66-5A7F-5BA8-1AEB-F46603255FA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98359BFC-C2C4-5EC2-4BD0-50B8EA963C0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00888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C164E-6D6E-5FB2-431F-8186A141A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6CCCB6D4-4186-5D7A-D10F-EE19BC65B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76310E2B-1186-57C7-6C8F-8CEECAC39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C977D-7371-4F5C-A6DE-DCD85D09C5C6}" type="datetime1">
              <a:rPr lang="es-ES" smtClean="0"/>
              <a:t>31/07/2024</a:t>
            </a:fld>
            <a:endParaRPr lang="es-ES"/>
          </a:p>
        </p:txBody>
      </p:sp>
      <p:sp>
        <p:nvSpPr>
          <p:cNvPr id="5" name="Footer Placeholder 4">
            <a:extLst>
              <a:ext uri="{FF2B5EF4-FFF2-40B4-BE49-F238E27FC236}">
                <a16:creationId xmlns:a16="http://schemas.microsoft.com/office/drawing/2014/main" id="{A695695A-E6D8-711B-1284-D6CFF0990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389B4D46-5FAE-B51E-47BD-62BC0B04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2A9ED-F10F-4D88-A8B1-084729BD525D}" type="slidenum">
              <a:rPr lang="es-ES" smtClean="0"/>
              <a:t>‹Nº›</a:t>
            </a:fld>
            <a:endParaRPr lang="es-ES"/>
          </a:p>
        </p:txBody>
      </p:sp>
      <p:sp>
        <p:nvSpPr>
          <p:cNvPr id="8" name="CuadroTexto 7">
            <a:extLst>
              <a:ext uri="{FF2B5EF4-FFF2-40B4-BE49-F238E27FC236}">
                <a16:creationId xmlns:a16="http://schemas.microsoft.com/office/drawing/2014/main" id="{DAB46BFA-C7ED-EC96-98CE-38E20490C1C2}"/>
              </a:ext>
            </a:extLst>
          </p:cNvPr>
          <p:cNvSpPr txBox="1"/>
          <p:nvPr>
            <p:extLst>
              <p:ext uri="{1162E1C5-73C7-4A58-AE30-91384D911F3F}">
                <p184:classification xmlns:p184="http://schemas.microsoft.com/office/powerpoint/2018/4/main" val="ftr"/>
              </p:ext>
            </p:extLst>
          </p:nvPr>
        </p:nvSpPr>
        <p:spPr>
          <a:xfrm>
            <a:off x="5676075" y="6766560"/>
            <a:ext cx="857250" cy="91440"/>
          </a:xfrm>
          <a:prstGeom prst="rect">
            <a:avLst/>
          </a:prstGeom>
        </p:spPr>
        <p:txBody>
          <a:bodyPr horzOverflow="overflow" lIns="0" tIns="0" rIns="0" bIns="0">
            <a:spAutoFit/>
          </a:bodyPr>
          <a:lstStyle/>
          <a:p>
            <a:pPr algn="l"/>
            <a:r>
              <a:rPr lang="es-ES" sz="600">
                <a:solidFill>
                  <a:srgbClr val="000000"/>
                </a:solidFill>
                <a:latin typeface="Calibri" panose="020F0502020204030204" pitchFamily="34" charset="0"/>
                <a:cs typeface="Calibri" panose="020F0502020204030204" pitchFamily="34" charset="0"/>
              </a:rPr>
              <a:t>Documento de Uso Interno</a:t>
            </a:r>
          </a:p>
        </p:txBody>
      </p:sp>
    </p:spTree>
    <p:extLst>
      <p:ext uri="{BB962C8B-B14F-4D97-AF65-F5344CB8AC3E}">
        <p14:creationId xmlns:p14="http://schemas.microsoft.com/office/powerpoint/2010/main" val="215204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BCD3CA7-6103-36F2-9A1C-50412C01DC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87063" cy="6857999"/>
          </a:xfrm>
          <a:prstGeom prst="rect">
            <a:avLst/>
          </a:prstGeom>
        </p:spPr>
      </p:pic>
      <p:sp>
        <p:nvSpPr>
          <p:cNvPr id="4" name="CuadroTexto 3">
            <a:extLst>
              <a:ext uri="{FF2B5EF4-FFF2-40B4-BE49-F238E27FC236}">
                <a16:creationId xmlns:a16="http://schemas.microsoft.com/office/drawing/2014/main" id="{AE544414-4828-3C47-9AE2-4FB96398BDBD}"/>
              </a:ext>
            </a:extLst>
          </p:cNvPr>
          <p:cNvSpPr txBox="1"/>
          <p:nvPr/>
        </p:nvSpPr>
        <p:spPr>
          <a:xfrm>
            <a:off x="812974" y="2144491"/>
            <a:ext cx="7334835" cy="1938992"/>
          </a:xfrm>
          <a:prstGeom prst="rect">
            <a:avLst/>
          </a:prstGeom>
          <a:noFill/>
        </p:spPr>
        <p:txBody>
          <a:bodyPr wrap="square" rtlCol="0">
            <a:spAutoFit/>
          </a:bodyPr>
          <a:lstStyle/>
          <a:p>
            <a:pPr algn="ctr"/>
            <a:r>
              <a:rPr lang="es-CO" sz="4000" b="1" i="0" u="none" strike="noStrike" baseline="0" dirty="0">
                <a:solidFill>
                  <a:schemeClr val="bg1"/>
                </a:solidFill>
                <a:latin typeface="Montserrat" panose="00000500000000000000" pitchFamily="2" charset="0"/>
              </a:rPr>
              <a:t>COMITÉ INSTITUCIONAL DE COORDINACIÓN DE CONTROL INTERNO</a:t>
            </a:r>
          </a:p>
        </p:txBody>
      </p:sp>
      <p:sp>
        <p:nvSpPr>
          <p:cNvPr id="8" name="CuadroTexto 7">
            <a:extLst>
              <a:ext uri="{FF2B5EF4-FFF2-40B4-BE49-F238E27FC236}">
                <a16:creationId xmlns:a16="http://schemas.microsoft.com/office/drawing/2014/main" id="{E771ED60-3F61-7FD2-C344-C1B820BD0E02}"/>
              </a:ext>
            </a:extLst>
          </p:cNvPr>
          <p:cNvSpPr txBox="1"/>
          <p:nvPr/>
        </p:nvSpPr>
        <p:spPr>
          <a:xfrm>
            <a:off x="4954218" y="5698950"/>
            <a:ext cx="3505822" cy="369332"/>
          </a:xfrm>
          <a:prstGeom prst="rect">
            <a:avLst/>
          </a:prstGeom>
          <a:noFill/>
        </p:spPr>
        <p:txBody>
          <a:bodyPr wrap="square" rtlCol="0">
            <a:spAutoFit/>
          </a:bodyPr>
          <a:lstStyle/>
          <a:p>
            <a:pPr algn="r"/>
            <a:r>
              <a:rPr lang="es-CO" dirty="0">
                <a:solidFill>
                  <a:schemeClr val="bg1"/>
                </a:solidFill>
                <a:latin typeface="Montserrat" panose="00000500000000000000" pitchFamily="2" charset="0"/>
              </a:rPr>
              <a:t>Segunda</a:t>
            </a:r>
            <a:r>
              <a:rPr lang="es-CO" i="0" u="none" strike="noStrike" baseline="0" dirty="0">
                <a:solidFill>
                  <a:schemeClr val="bg1"/>
                </a:solidFill>
                <a:latin typeface="Montserrat" panose="00000500000000000000" pitchFamily="2" charset="0"/>
              </a:rPr>
              <a:t> Sesión - Votación</a:t>
            </a:r>
            <a:endParaRPr lang="es-CO"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99396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CBB347-DF62-1C1B-4AB7-323386D625AB}"/>
              </a:ext>
            </a:extLst>
          </p:cNvPr>
          <p:cNvSpPr>
            <a:spLocks noGrp="1"/>
          </p:cNvSpPr>
          <p:nvPr>
            <p:ph idx="1"/>
          </p:nvPr>
        </p:nvSpPr>
        <p:spPr>
          <a:xfrm>
            <a:off x="0" y="3616945"/>
            <a:ext cx="11963399" cy="465826"/>
          </a:xfrm>
        </p:spPr>
        <p:txBody>
          <a:bodyPr>
            <a:noAutofit/>
          </a:bodyPr>
          <a:lstStyle/>
          <a:p>
            <a:pPr marL="0" indent="0" algn="just">
              <a:buNone/>
            </a:pPr>
            <a:r>
              <a:rPr lang="es-CO" sz="1600" b="1" dirty="0">
                <a:latin typeface="Montserrat" panose="00000500000000000000" pitchFamily="2" charset="0"/>
              </a:rPr>
              <a:t>2.2.OPERATIVIDAD</a:t>
            </a:r>
          </a:p>
          <a:p>
            <a:pPr marL="0" indent="0" algn="just">
              <a:buNone/>
            </a:pPr>
            <a:endParaRPr lang="es-CO" sz="1600" dirty="0">
              <a:latin typeface="Montserrat" panose="00000500000000000000" pitchFamily="2" charset="0"/>
            </a:endParaRPr>
          </a:p>
        </p:txBody>
      </p:sp>
      <p:sp>
        <p:nvSpPr>
          <p:cNvPr id="7" name="Título 1">
            <a:extLst>
              <a:ext uri="{FF2B5EF4-FFF2-40B4-BE49-F238E27FC236}">
                <a16:creationId xmlns:a16="http://schemas.microsoft.com/office/drawing/2014/main" id="{258A6A9D-045E-CD46-3D03-2739A9CEB881}"/>
              </a:ext>
            </a:extLst>
          </p:cNvPr>
          <p:cNvSpPr txBox="1">
            <a:spLocks/>
          </p:cNvSpPr>
          <p:nvPr/>
        </p:nvSpPr>
        <p:spPr>
          <a:xfrm>
            <a:off x="0" y="753314"/>
            <a:ext cx="10515600" cy="66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2800" b="1" dirty="0">
                <a:solidFill>
                  <a:srgbClr val="C00000"/>
                </a:solidFill>
                <a:latin typeface="Montserrat" panose="00000500000000000000" pitchFamily="2" charset="0"/>
              </a:rPr>
              <a:t>CAPÍTULO 2: </a:t>
            </a:r>
            <a:r>
              <a:rPr lang="es-MX" sz="2800" b="1" dirty="0">
                <a:solidFill>
                  <a:srgbClr val="C00000"/>
                </a:solidFill>
                <a:latin typeface="Montserrat" panose="00000500000000000000" pitchFamily="2" charset="0"/>
              </a:rPr>
              <a:t>OPERATIVIDAD Y APETITO DEL RIESGO</a:t>
            </a:r>
            <a:endParaRPr lang="es-CO" sz="2800" b="1" dirty="0">
              <a:solidFill>
                <a:srgbClr val="C00000"/>
              </a:solidFill>
              <a:latin typeface="Montserrat" panose="00000500000000000000" pitchFamily="2" charset="0"/>
            </a:endParaRPr>
          </a:p>
        </p:txBody>
      </p:sp>
      <p:graphicFrame>
        <p:nvGraphicFramePr>
          <p:cNvPr id="2" name="Diagrama 1">
            <a:extLst>
              <a:ext uri="{FF2B5EF4-FFF2-40B4-BE49-F238E27FC236}">
                <a16:creationId xmlns:a16="http://schemas.microsoft.com/office/drawing/2014/main" id="{345E1EDA-8964-2101-7F4C-670A5D4539BA}"/>
              </a:ext>
            </a:extLst>
          </p:cNvPr>
          <p:cNvGraphicFramePr/>
          <p:nvPr>
            <p:extLst>
              <p:ext uri="{D42A27DB-BD31-4B8C-83A1-F6EECF244321}">
                <p14:modId xmlns:p14="http://schemas.microsoft.com/office/powerpoint/2010/main" val="3710515806"/>
              </p:ext>
            </p:extLst>
          </p:nvPr>
        </p:nvGraphicFramePr>
        <p:xfrm>
          <a:off x="2773871" y="1332142"/>
          <a:ext cx="925997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99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CBB347-DF62-1C1B-4AB7-323386D625AB}"/>
              </a:ext>
            </a:extLst>
          </p:cNvPr>
          <p:cNvSpPr>
            <a:spLocks noGrp="1"/>
          </p:cNvSpPr>
          <p:nvPr>
            <p:ph idx="1"/>
          </p:nvPr>
        </p:nvSpPr>
        <p:spPr>
          <a:xfrm>
            <a:off x="0" y="1673525"/>
            <a:ext cx="11963399" cy="353683"/>
          </a:xfrm>
        </p:spPr>
        <p:txBody>
          <a:bodyPr>
            <a:noAutofit/>
          </a:bodyPr>
          <a:lstStyle/>
          <a:p>
            <a:pPr algn="just"/>
            <a:r>
              <a:rPr lang="es-MX" sz="1600" b="1" dirty="0">
                <a:latin typeface="Montserrat" panose="00000500000000000000" pitchFamily="2" charset="0"/>
              </a:rPr>
              <a:t>2.3.	APETITO DEL RIESGO:</a:t>
            </a:r>
          </a:p>
          <a:p>
            <a:pPr algn="just"/>
            <a:endParaRPr lang="es-MX" sz="1600" b="1" dirty="0">
              <a:latin typeface="Montserrat" panose="00000500000000000000" pitchFamily="2" charset="0"/>
            </a:endParaRPr>
          </a:p>
          <a:p>
            <a:pPr marL="0" indent="0" algn="just">
              <a:buNone/>
            </a:pPr>
            <a:endParaRPr lang="es-CO" sz="1600" dirty="0">
              <a:latin typeface="Montserrat" panose="00000500000000000000" pitchFamily="2" charset="0"/>
            </a:endParaRPr>
          </a:p>
        </p:txBody>
      </p:sp>
      <p:sp>
        <p:nvSpPr>
          <p:cNvPr id="7" name="Título 1">
            <a:extLst>
              <a:ext uri="{FF2B5EF4-FFF2-40B4-BE49-F238E27FC236}">
                <a16:creationId xmlns:a16="http://schemas.microsoft.com/office/drawing/2014/main" id="{258A6A9D-045E-CD46-3D03-2739A9CEB881}"/>
              </a:ext>
            </a:extLst>
          </p:cNvPr>
          <p:cNvSpPr txBox="1">
            <a:spLocks/>
          </p:cNvSpPr>
          <p:nvPr/>
        </p:nvSpPr>
        <p:spPr>
          <a:xfrm>
            <a:off x="0" y="649797"/>
            <a:ext cx="10515600" cy="66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2800" b="1" dirty="0">
                <a:solidFill>
                  <a:srgbClr val="C00000"/>
                </a:solidFill>
                <a:latin typeface="Montserrat" panose="00000500000000000000" pitchFamily="2" charset="0"/>
              </a:rPr>
              <a:t>CAPÍTULO 2: </a:t>
            </a:r>
            <a:r>
              <a:rPr lang="es-MX" sz="2800" b="1" dirty="0">
                <a:solidFill>
                  <a:srgbClr val="C00000"/>
                </a:solidFill>
                <a:latin typeface="Montserrat" panose="00000500000000000000" pitchFamily="2" charset="0"/>
              </a:rPr>
              <a:t>OPERATIVIDAD Y APETITO DEL RIESGO</a:t>
            </a:r>
            <a:endParaRPr lang="es-CO" sz="2800" b="1" dirty="0">
              <a:solidFill>
                <a:srgbClr val="C00000"/>
              </a:solidFill>
              <a:latin typeface="Montserrat" panose="00000500000000000000" pitchFamily="2" charset="0"/>
            </a:endParaRPr>
          </a:p>
        </p:txBody>
      </p:sp>
      <p:graphicFrame>
        <p:nvGraphicFramePr>
          <p:cNvPr id="2" name="Marcador de contenido 2">
            <a:extLst>
              <a:ext uri="{FF2B5EF4-FFF2-40B4-BE49-F238E27FC236}">
                <a16:creationId xmlns:a16="http://schemas.microsoft.com/office/drawing/2014/main" id="{E13593F6-BEAC-F02C-DF02-2C90962A6A0A}"/>
              </a:ext>
            </a:extLst>
          </p:cNvPr>
          <p:cNvGraphicFramePr>
            <a:graphicFrameLocks/>
          </p:cNvGraphicFramePr>
          <p:nvPr>
            <p:extLst>
              <p:ext uri="{D42A27DB-BD31-4B8C-83A1-F6EECF244321}">
                <p14:modId xmlns:p14="http://schemas.microsoft.com/office/powerpoint/2010/main" val="4083880527"/>
              </p:ext>
            </p:extLst>
          </p:nvPr>
        </p:nvGraphicFramePr>
        <p:xfrm>
          <a:off x="0" y="1794295"/>
          <a:ext cx="11809561" cy="4413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13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CBB347-DF62-1C1B-4AB7-323386D625AB}"/>
              </a:ext>
            </a:extLst>
          </p:cNvPr>
          <p:cNvSpPr>
            <a:spLocks noGrp="1"/>
          </p:cNvSpPr>
          <p:nvPr>
            <p:ph idx="1"/>
          </p:nvPr>
        </p:nvSpPr>
        <p:spPr>
          <a:xfrm>
            <a:off x="0" y="1673525"/>
            <a:ext cx="11963399" cy="353683"/>
          </a:xfrm>
        </p:spPr>
        <p:txBody>
          <a:bodyPr>
            <a:noAutofit/>
          </a:bodyPr>
          <a:lstStyle/>
          <a:p>
            <a:pPr algn="just"/>
            <a:r>
              <a:rPr lang="es-MX" sz="1600" b="1" dirty="0">
                <a:latin typeface="Montserrat" panose="00000500000000000000" pitchFamily="2" charset="0"/>
              </a:rPr>
              <a:t>2.4.	ZONAS DE RIESGO</a:t>
            </a:r>
          </a:p>
          <a:p>
            <a:pPr marL="0" indent="0" algn="just">
              <a:buNone/>
            </a:pPr>
            <a:endParaRPr lang="es-CO" sz="1600" dirty="0">
              <a:latin typeface="Montserrat" panose="00000500000000000000" pitchFamily="2" charset="0"/>
            </a:endParaRPr>
          </a:p>
        </p:txBody>
      </p:sp>
      <p:sp>
        <p:nvSpPr>
          <p:cNvPr id="7" name="Título 1">
            <a:extLst>
              <a:ext uri="{FF2B5EF4-FFF2-40B4-BE49-F238E27FC236}">
                <a16:creationId xmlns:a16="http://schemas.microsoft.com/office/drawing/2014/main" id="{258A6A9D-045E-CD46-3D03-2739A9CEB881}"/>
              </a:ext>
            </a:extLst>
          </p:cNvPr>
          <p:cNvSpPr txBox="1">
            <a:spLocks/>
          </p:cNvSpPr>
          <p:nvPr/>
        </p:nvSpPr>
        <p:spPr>
          <a:xfrm>
            <a:off x="0" y="649797"/>
            <a:ext cx="10515600" cy="66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2800" b="1" dirty="0">
                <a:solidFill>
                  <a:srgbClr val="C00000"/>
                </a:solidFill>
                <a:latin typeface="Montserrat" panose="00000500000000000000" pitchFamily="2" charset="0"/>
              </a:rPr>
              <a:t>CAPÍTULO 2: </a:t>
            </a:r>
            <a:r>
              <a:rPr lang="es-MX" sz="2800" b="1" dirty="0">
                <a:solidFill>
                  <a:srgbClr val="C00000"/>
                </a:solidFill>
                <a:latin typeface="Montserrat" panose="00000500000000000000" pitchFamily="2" charset="0"/>
              </a:rPr>
              <a:t>OPERATIVIDAD Y APETITO DEL RIESGO</a:t>
            </a:r>
            <a:endParaRPr lang="es-CO" sz="2800" b="1" dirty="0">
              <a:solidFill>
                <a:srgbClr val="C00000"/>
              </a:solidFill>
              <a:latin typeface="Montserrat" panose="00000500000000000000" pitchFamily="2" charset="0"/>
            </a:endParaRPr>
          </a:p>
        </p:txBody>
      </p:sp>
      <p:pic>
        <p:nvPicPr>
          <p:cNvPr id="4" name="Imagen 3" descr="Gráfico, Gráfico de barras&#10;&#10;Descripción generada automáticamente">
            <a:extLst>
              <a:ext uri="{FF2B5EF4-FFF2-40B4-BE49-F238E27FC236}">
                <a16:creationId xmlns:a16="http://schemas.microsoft.com/office/drawing/2014/main" id="{912946A9-D614-C193-EC18-A9384C169663}"/>
              </a:ext>
            </a:extLst>
          </p:cNvPr>
          <p:cNvPicPr>
            <a:picLocks noChangeAspect="1"/>
          </p:cNvPicPr>
          <p:nvPr/>
        </p:nvPicPr>
        <p:blipFill>
          <a:blip r:embed="rId2"/>
          <a:stretch>
            <a:fillRect/>
          </a:stretch>
        </p:blipFill>
        <p:spPr>
          <a:xfrm>
            <a:off x="-28755" y="2389517"/>
            <a:ext cx="6251228" cy="3291745"/>
          </a:xfrm>
          <a:prstGeom prst="rect">
            <a:avLst/>
          </a:prstGeom>
        </p:spPr>
      </p:pic>
      <p:graphicFrame>
        <p:nvGraphicFramePr>
          <p:cNvPr id="6" name="Tabla 5">
            <a:extLst>
              <a:ext uri="{FF2B5EF4-FFF2-40B4-BE49-F238E27FC236}">
                <a16:creationId xmlns:a16="http://schemas.microsoft.com/office/drawing/2014/main" id="{EA6A91CD-8FAA-162B-7DB5-CFEBBD6D4331}"/>
              </a:ext>
            </a:extLst>
          </p:cNvPr>
          <p:cNvGraphicFramePr>
            <a:graphicFrameLocks noGrp="1"/>
          </p:cNvGraphicFramePr>
          <p:nvPr>
            <p:extLst>
              <p:ext uri="{D42A27DB-BD31-4B8C-83A1-F6EECF244321}">
                <p14:modId xmlns:p14="http://schemas.microsoft.com/office/powerpoint/2010/main" val="3113253739"/>
              </p:ext>
            </p:extLst>
          </p:nvPr>
        </p:nvGraphicFramePr>
        <p:xfrm>
          <a:off x="6222473" y="2838090"/>
          <a:ext cx="5393690" cy="1915064"/>
        </p:xfrm>
        <a:graphic>
          <a:graphicData uri="http://schemas.openxmlformats.org/drawingml/2006/table">
            <a:tbl>
              <a:tblPr firstRow="1" firstCol="1" bandRow="1"/>
              <a:tblGrid>
                <a:gridCol w="447040">
                  <a:extLst>
                    <a:ext uri="{9D8B030D-6E8A-4147-A177-3AD203B41FA5}">
                      <a16:colId xmlns:a16="http://schemas.microsoft.com/office/drawing/2014/main" val="1343326005"/>
                    </a:ext>
                  </a:extLst>
                </a:gridCol>
                <a:gridCol w="4946650">
                  <a:extLst>
                    <a:ext uri="{9D8B030D-6E8A-4147-A177-3AD203B41FA5}">
                      <a16:colId xmlns:a16="http://schemas.microsoft.com/office/drawing/2014/main" val="992080836"/>
                    </a:ext>
                  </a:extLst>
                </a:gridCol>
              </a:tblGrid>
              <a:tr h="478766">
                <a:tc>
                  <a:txBody>
                    <a:bodyPr/>
                    <a:lstStyle/>
                    <a:p>
                      <a:pPr algn="ctr">
                        <a:lnSpc>
                          <a:spcPct val="115000"/>
                        </a:lnSpc>
                        <a:spcAft>
                          <a:spcPts val="800"/>
                        </a:spcAft>
                      </a:pPr>
                      <a:r>
                        <a:rPr lang="es-419" sz="1100" dirty="0">
                          <a:solidFill>
                            <a:srgbClr val="000000"/>
                          </a:solidFill>
                          <a:effectLst/>
                          <a:highlight>
                            <a:srgbClr val="D9E2F3"/>
                          </a:highlight>
                          <a:latin typeface="Montserrat" panose="00000500000000000000" pitchFamily="2" charset="0"/>
                          <a:ea typeface="Calibri" panose="020F0502020204030204" pitchFamily="34" charset="0"/>
                          <a:cs typeface="Times New Roman (Body CS)"/>
                        </a:rPr>
                        <a:t>E</a:t>
                      </a:r>
                      <a:endParaRPr lang="es-CO" sz="1100" dirty="0">
                        <a:effectLst/>
                        <a:highlight>
                          <a:srgbClr val="D9E2F3"/>
                        </a:highlight>
                        <a:latin typeface="Calibri" panose="020F0502020204030204" pitchFamily="34" charset="0"/>
                        <a:ea typeface="Calibri" panose="020F0502020204030204" pitchFamily="34" charset="0"/>
                        <a:cs typeface="Times New Roman" panose="02020603050405020304" pitchFamily="18" charset="0"/>
                      </a:endParaRPr>
                    </a:p>
                  </a:txBody>
                  <a:tcPr marL="53975" marR="53975"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15000"/>
                        </a:lnSpc>
                        <a:spcAft>
                          <a:spcPts val="800"/>
                        </a:spcAft>
                      </a:pPr>
                      <a:r>
                        <a:rPr lang="es-419" sz="1100">
                          <a:effectLst/>
                          <a:latin typeface="Montserrat" panose="00000500000000000000" pitchFamily="2" charset="0"/>
                          <a:ea typeface="Calibri" panose="020F0502020204030204" pitchFamily="34" charset="0"/>
                          <a:cs typeface="Times New Roman (Body CS)"/>
                        </a:rPr>
                        <a:t>Nivel de riesgo extremo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7249059"/>
                  </a:ext>
                </a:extLst>
              </a:tr>
              <a:tr h="478766">
                <a:tc>
                  <a:txBody>
                    <a:bodyPr/>
                    <a:lstStyle/>
                    <a:p>
                      <a:pPr algn="ctr">
                        <a:lnSpc>
                          <a:spcPct val="115000"/>
                        </a:lnSpc>
                        <a:spcAft>
                          <a:spcPts val="800"/>
                        </a:spcAft>
                      </a:pPr>
                      <a:r>
                        <a:rPr lang="es-419" sz="1100">
                          <a:solidFill>
                            <a:srgbClr val="000000"/>
                          </a:solidFill>
                          <a:effectLst/>
                          <a:highlight>
                            <a:srgbClr val="D9E2F3"/>
                          </a:highlight>
                          <a:latin typeface="Montserrat" panose="00000500000000000000" pitchFamily="2" charset="0"/>
                          <a:ea typeface="Calibri" panose="020F0502020204030204" pitchFamily="34" charset="0"/>
                          <a:cs typeface="Times New Roman (Body CS)"/>
                        </a:rPr>
                        <a:t>A</a:t>
                      </a:r>
                      <a:endParaRPr lang="es-CO" sz="1100">
                        <a:effectLst/>
                        <a:highlight>
                          <a:srgbClr val="D9E2F3"/>
                        </a:highlight>
                        <a:latin typeface="Calibri" panose="020F0502020204030204" pitchFamily="34" charset="0"/>
                        <a:ea typeface="Calibri" panose="020F0502020204030204" pitchFamily="34" charset="0"/>
                        <a:cs typeface="Times New Roman" panose="02020603050405020304" pitchFamily="18" charset="0"/>
                      </a:endParaRPr>
                    </a:p>
                  </a:txBody>
                  <a:tcPr marL="53975" marR="53975"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15000"/>
                        </a:lnSpc>
                        <a:spcAft>
                          <a:spcPts val="800"/>
                        </a:spcAft>
                      </a:pPr>
                      <a:r>
                        <a:rPr lang="es-419" sz="1100">
                          <a:effectLst/>
                          <a:latin typeface="Montserrat" panose="00000500000000000000" pitchFamily="2" charset="0"/>
                          <a:ea typeface="Calibri" panose="020F0502020204030204" pitchFamily="34" charset="0"/>
                          <a:cs typeface="Times New Roman (Body CS)"/>
                        </a:rPr>
                        <a:t>Nivel de riesgo alto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7096348"/>
                  </a:ext>
                </a:extLst>
              </a:tr>
              <a:tr h="478766">
                <a:tc>
                  <a:txBody>
                    <a:bodyPr/>
                    <a:lstStyle/>
                    <a:p>
                      <a:pPr algn="ctr">
                        <a:lnSpc>
                          <a:spcPct val="115000"/>
                        </a:lnSpc>
                        <a:spcAft>
                          <a:spcPts val="800"/>
                        </a:spcAft>
                      </a:pPr>
                      <a:r>
                        <a:rPr lang="es-419" sz="1100" dirty="0">
                          <a:solidFill>
                            <a:srgbClr val="000000"/>
                          </a:solidFill>
                          <a:effectLst/>
                          <a:highlight>
                            <a:srgbClr val="D9E2F3"/>
                          </a:highlight>
                          <a:latin typeface="Montserrat" panose="00000500000000000000" pitchFamily="2" charset="0"/>
                          <a:ea typeface="Calibri" panose="020F0502020204030204" pitchFamily="34" charset="0"/>
                          <a:cs typeface="Times New Roman (Body CS)"/>
                        </a:rPr>
                        <a:t>M</a:t>
                      </a:r>
                      <a:endParaRPr lang="es-CO" sz="1100" dirty="0">
                        <a:effectLst/>
                        <a:highlight>
                          <a:srgbClr val="D9E2F3"/>
                        </a:highlight>
                        <a:latin typeface="Calibri" panose="020F0502020204030204" pitchFamily="34" charset="0"/>
                        <a:ea typeface="Calibri" panose="020F0502020204030204" pitchFamily="34" charset="0"/>
                        <a:cs typeface="Times New Roman" panose="02020603050405020304" pitchFamily="18" charset="0"/>
                      </a:endParaRPr>
                    </a:p>
                  </a:txBody>
                  <a:tcPr marL="53975" marR="53975"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15000"/>
                        </a:lnSpc>
                        <a:spcAft>
                          <a:spcPts val="800"/>
                        </a:spcAft>
                      </a:pPr>
                      <a:r>
                        <a:rPr lang="es-419" sz="1100">
                          <a:effectLst/>
                          <a:latin typeface="Montserrat" panose="00000500000000000000" pitchFamily="2" charset="0"/>
                          <a:ea typeface="Calibri" panose="020F0502020204030204" pitchFamily="34" charset="0"/>
                          <a:cs typeface="Times New Roman (Body CS)"/>
                        </a:rPr>
                        <a:t>Nivel de riesgo moderado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697589"/>
                  </a:ext>
                </a:extLst>
              </a:tr>
              <a:tr h="478766">
                <a:tc>
                  <a:txBody>
                    <a:bodyPr/>
                    <a:lstStyle/>
                    <a:p>
                      <a:pPr algn="ctr">
                        <a:lnSpc>
                          <a:spcPct val="115000"/>
                        </a:lnSpc>
                        <a:spcAft>
                          <a:spcPts val="800"/>
                        </a:spcAft>
                      </a:pPr>
                      <a:r>
                        <a:rPr lang="es-419" sz="1100">
                          <a:solidFill>
                            <a:srgbClr val="000000"/>
                          </a:solidFill>
                          <a:effectLst/>
                          <a:highlight>
                            <a:srgbClr val="D9E2F3"/>
                          </a:highlight>
                          <a:latin typeface="Montserrat" panose="00000500000000000000" pitchFamily="2" charset="0"/>
                          <a:ea typeface="Calibri" panose="020F0502020204030204" pitchFamily="34" charset="0"/>
                          <a:cs typeface="Times New Roman (Body CS)"/>
                        </a:rPr>
                        <a:t>B</a:t>
                      </a:r>
                      <a:endParaRPr lang="es-CO" sz="1100">
                        <a:effectLst/>
                        <a:highlight>
                          <a:srgbClr val="D9E2F3"/>
                        </a:highlight>
                        <a:latin typeface="Calibri" panose="020F0502020204030204" pitchFamily="34" charset="0"/>
                        <a:ea typeface="Calibri" panose="020F0502020204030204" pitchFamily="34" charset="0"/>
                        <a:cs typeface="Times New Roman" panose="02020603050405020304" pitchFamily="18" charset="0"/>
                      </a:endParaRPr>
                    </a:p>
                  </a:txBody>
                  <a:tcPr marL="53975" marR="53975"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15000"/>
                        </a:lnSpc>
                        <a:spcAft>
                          <a:spcPts val="800"/>
                        </a:spcAft>
                      </a:pPr>
                      <a:r>
                        <a:rPr lang="es-419" sz="1100" dirty="0">
                          <a:effectLst/>
                          <a:latin typeface="Montserrat" panose="00000500000000000000" pitchFamily="2" charset="0"/>
                          <a:ea typeface="Calibri" panose="020F0502020204030204" pitchFamily="34" charset="0"/>
                          <a:cs typeface="Times New Roman (Body CS)"/>
                        </a:rPr>
                        <a:t>Nivel de riesgo bajo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9942024"/>
                  </a:ext>
                </a:extLst>
              </a:tr>
            </a:tbl>
          </a:graphicData>
        </a:graphic>
      </p:graphicFrame>
      <p:sp>
        <p:nvSpPr>
          <p:cNvPr id="9" name="CuadroTexto 8">
            <a:extLst>
              <a:ext uri="{FF2B5EF4-FFF2-40B4-BE49-F238E27FC236}">
                <a16:creationId xmlns:a16="http://schemas.microsoft.com/office/drawing/2014/main" id="{770827F1-D8AB-80C9-D4BE-B0E91E505FC7}"/>
              </a:ext>
            </a:extLst>
          </p:cNvPr>
          <p:cNvSpPr txBox="1"/>
          <p:nvPr/>
        </p:nvSpPr>
        <p:spPr>
          <a:xfrm>
            <a:off x="0" y="6129835"/>
            <a:ext cx="10581412" cy="709874"/>
          </a:xfrm>
          <a:prstGeom prst="rect">
            <a:avLst/>
          </a:prstGeom>
          <a:noFill/>
        </p:spPr>
        <p:txBody>
          <a:bodyPr wrap="square">
            <a:spAutoFit/>
          </a:bodyPr>
          <a:lstStyle/>
          <a:p>
            <a:pPr algn="just">
              <a:lnSpc>
                <a:spcPct val="115000"/>
              </a:lnSpc>
              <a:spcAft>
                <a:spcPts val="800"/>
              </a:spcAft>
            </a:pPr>
            <a:r>
              <a:rPr lang="es-419" sz="1800" dirty="0">
                <a:effectLst/>
                <a:latin typeface="Montserrat" panose="00000500000000000000" pitchFamily="2" charset="0"/>
                <a:ea typeface="Calibri" panose="020F0502020204030204" pitchFamily="34" charset="0"/>
                <a:cs typeface="Times New Roman" panose="02020603050405020304" pitchFamily="18" charset="0"/>
              </a:rPr>
              <a:t>Fuente: Guía para la administración del riesgo y diseño de controles en entidades públicas v.6. (2022) Departamento Administrativo de la Función Pública.</a:t>
            </a:r>
            <a:endParaRPr lang="es-CO" sz="28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622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CBB347-DF62-1C1B-4AB7-323386D625AB}"/>
              </a:ext>
            </a:extLst>
          </p:cNvPr>
          <p:cNvSpPr>
            <a:spLocks noGrp="1"/>
          </p:cNvSpPr>
          <p:nvPr>
            <p:ph idx="1"/>
          </p:nvPr>
        </p:nvSpPr>
        <p:spPr>
          <a:xfrm>
            <a:off x="983411" y="2087591"/>
            <a:ext cx="10515600" cy="2406771"/>
          </a:xfrm>
        </p:spPr>
        <p:txBody>
          <a:bodyPr>
            <a:noAutofit/>
          </a:bodyPr>
          <a:lstStyle/>
          <a:p>
            <a:pPr indent="0" algn="just">
              <a:lnSpc>
                <a:spcPct val="115000"/>
              </a:lnSpc>
              <a:spcAft>
                <a:spcPts val="800"/>
              </a:spcAft>
              <a:buNone/>
            </a:pPr>
            <a:r>
              <a:rPr lang="es-419" sz="1800" dirty="0">
                <a:effectLst/>
                <a:latin typeface="Montserrat" panose="00000500000000000000" pitchFamily="2" charset="0"/>
                <a:ea typeface="Calibri" panose="020F0502020204030204" pitchFamily="34" charset="0"/>
                <a:cs typeface="Times New Roman" panose="02020603050405020304" pitchFamily="18" charset="0"/>
              </a:rPr>
              <a:t>La Política Integral de Administración de Riesgos de la Unidad Nacional de Protección tendrá la siguiente estructura de implementación:</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Symbol" panose="05050102010706020507" pitchFamily="18" charset="2"/>
              <a:buChar char=""/>
            </a:pPr>
            <a:r>
              <a:rPr lang="es-419" sz="1800" dirty="0">
                <a:effectLst/>
                <a:latin typeface="Montserrat" panose="00000500000000000000" pitchFamily="2" charset="0"/>
                <a:ea typeface="Calibri" panose="020F0502020204030204" pitchFamily="34" charset="0"/>
                <a:cs typeface="Times New Roman" panose="02020603050405020304" pitchFamily="18" charset="0"/>
              </a:rPr>
              <a:t>Paso 0. Política Integral de Administración de Riesgos.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Symbol" panose="05050102010706020507" pitchFamily="18" charset="2"/>
              <a:buChar char=""/>
            </a:pPr>
            <a:r>
              <a:rPr lang="es-419" sz="1800" dirty="0">
                <a:effectLst/>
                <a:latin typeface="Montserrat" panose="00000500000000000000" pitchFamily="2" charset="0"/>
                <a:ea typeface="Calibri" panose="020F0502020204030204" pitchFamily="34" charset="0"/>
                <a:cs typeface="Times New Roman" panose="02020603050405020304" pitchFamily="18" charset="0"/>
              </a:rPr>
              <a:t>Paso 1. Identificación del riesgo.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Symbol" panose="05050102010706020507" pitchFamily="18" charset="2"/>
              <a:buChar char=""/>
            </a:pPr>
            <a:r>
              <a:rPr lang="es-419" sz="1800" dirty="0">
                <a:latin typeface="Montserrat" panose="00000500000000000000" pitchFamily="2" charset="0"/>
                <a:ea typeface="Calibri" panose="020F0502020204030204" pitchFamily="34" charset="0"/>
                <a:cs typeface="Times New Roman" panose="02020603050405020304" pitchFamily="18" charset="0"/>
              </a:rPr>
              <a:t>Paso 2. Valoración del riesgo. </a:t>
            </a:r>
            <a:endParaRPr lang="es-CO" sz="1800" dirty="0">
              <a:latin typeface="Montserrat" panose="00000500000000000000" pitchFamily="2" charset="0"/>
              <a:ea typeface="Calibri" panose="020F0502020204030204" pitchFamily="34" charset="0"/>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es-419" sz="1800" dirty="0">
                <a:effectLst/>
                <a:latin typeface="Montserrat" panose="00000500000000000000" pitchFamily="2" charset="0"/>
                <a:ea typeface="Calibri" panose="020F0502020204030204" pitchFamily="34" charset="0"/>
                <a:cs typeface="Times New Roman" panose="02020603050405020304" pitchFamily="18" charset="0"/>
              </a:rPr>
              <a:t>Paso 3. Tratamiento del riesgo.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ítulo 1">
            <a:extLst>
              <a:ext uri="{FF2B5EF4-FFF2-40B4-BE49-F238E27FC236}">
                <a16:creationId xmlns:a16="http://schemas.microsoft.com/office/drawing/2014/main" id="{258A6A9D-045E-CD46-3D03-2739A9CEB881}"/>
              </a:ext>
            </a:extLst>
          </p:cNvPr>
          <p:cNvSpPr txBox="1">
            <a:spLocks/>
          </p:cNvSpPr>
          <p:nvPr/>
        </p:nvSpPr>
        <p:spPr>
          <a:xfrm>
            <a:off x="0" y="649797"/>
            <a:ext cx="10515600" cy="66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dirty="0">
                <a:solidFill>
                  <a:srgbClr val="C00000"/>
                </a:solidFill>
                <a:latin typeface="Montserrat" panose="00000500000000000000" pitchFamily="2" charset="0"/>
              </a:rPr>
              <a:t>CAPÍTULO 3: ESTRUCTURA DE IMPLEMENTACIÓN</a:t>
            </a:r>
          </a:p>
        </p:txBody>
      </p:sp>
    </p:spTree>
    <p:extLst>
      <p:ext uri="{BB962C8B-B14F-4D97-AF65-F5344CB8AC3E}">
        <p14:creationId xmlns:p14="http://schemas.microsoft.com/office/powerpoint/2010/main" val="2637851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0CD66D13-49A8-5DE7-D565-4037DBD0701D}"/>
              </a:ext>
            </a:extLst>
          </p:cNvPr>
          <p:cNvGraphicFramePr>
            <a:graphicFrameLocks noGrp="1"/>
          </p:cNvGraphicFramePr>
          <p:nvPr>
            <p:ph idx="1"/>
            <p:extLst>
              <p:ext uri="{D42A27DB-BD31-4B8C-83A1-F6EECF244321}">
                <p14:modId xmlns:p14="http://schemas.microsoft.com/office/powerpoint/2010/main" val="3618652672"/>
              </p:ext>
            </p:extLst>
          </p:nvPr>
        </p:nvGraphicFramePr>
        <p:xfrm>
          <a:off x="691551" y="1328114"/>
          <a:ext cx="10515600" cy="3828112"/>
        </p:xfrm>
        <a:graphic>
          <a:graphicData uri="http://schemas.openxmlformats.org/drawingml/2006/table">
            <a:tbl>
              <a:tblPr firstRow="1" firstCol="1" bandRow="1"/>
              <a:tblGrid>
                <a:gridCol w="3525397">
                  <a:extLst>
                    <a:ext uri="{9D8B030D-6E8A-4147-A177-3AD203B41FA5}">
                      <a16:colId xmlns:a16="http://schemas.microsoft.com/office/drawing/2014/main" val="1701570082"/>
                    </a:ext>
                  </a:extLst>
                </a:gridCol>
                <a:gridCol w="6990203">
                  <a:extLst>
                    <a:ext uri="{9D8B030D-6E8A-4147-A177-3AD203B41FA5}">
                      <a16:colId xmlns:a16="http://schemas.microsoft.com/office/drawing/2014/main" val="433417999"/>
                    </a:ext>
                  </a:extLst>
                </a:gridCol>
              </a:tblGrid>
              <a:tr h="1156975">
                <a:tc>
                  <a:txBody>
                    <a:bodyPr/>
                    <a:lstStyle/>
                    <a:p>
                      <a:pPr algn="just" fontAlgn="t">
                        <a:lnSpc>
                          <a:spcPct val="115000"/>
                        </a:lnSpc>
                        <a:spcBef>
                          <a:spcPts val="0"/>
                        </a:spcBef>
                        <a:spcAft>
                          <a:spcPts val="800"/>
                        </a:spcAft>
                      </a:pPr>
                      <a:r>
                        <a:rPr lang="es-419" sz="2000" b="0" i="0" u="none" strike="noStrike" dirty="0">
                          <a:solidFill>
                            <a:srgbClr val="000000"/>
                          </a:solidFill>
                          <a:effectLst/>
                          <a:highlight>
                            <a:srgbClr val="D9E2F3"/>
                          </a:highlight>
                          <a:latin typeface="Montserrat" panose="00000500000000000000" pitchFamily="2" charset="0"/>
                          <a:ea typeface="Calibri" panose="020F0502020204030204" pitchFamily="34" charset="0"/>
                          <a:cs typeface="Times New Roman" panose="02020603050405020304" pitchFamily="18" charset="0"/>
                        </a:rPr>
                        <a:t>Primera línea de defensa</a:t>
                      </a:r>
                      <a:endParaRPr lang="es-419" sz="3300" b="0" i="0" u="none" strike="noStrike" dirty="0">
                        <a:effectLst/>
                        <a:latin typeface="Arial" panose="020B0604020202020204" pitchFamily="34" charset="0"/>
                      </a:endParaRPr>
                    </a:p>
                  </a:txBody>
                  <a:tcPr marL="127062" marR="127062" marT="176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just" fontAlgn="t">
                        <a:lnSpc>
                          <a:spcPct val="115000"/>
                        </a:lnSpc>
                        <a:spcBef>
                          <a:spcPts val="0"/>
                        </a:spcBef>
                        <a:spcAft>
                          <a:spcPts val="800"/>
                        </a:spcAft>
                      </a:pPr>
                      <a:r>
                        <a:rPr lang="es-419" sz="2000" b="0" i="0" u="none" strike="noStrike" dirty="0">
                          <a:effectLst/>
                          <a:latin typeface="Montserrat" panose="00000500000000000000" pitchFamily="2" charset="0"/>
                          <a:ea typeface="Calibri" panose="020F0502020204030204" pitchFamily="34" charset="0"/>
                          <a:cs typeface="Times New Roman" panose="02020603050405020304" pitchFamily="18" charset="0"/>
                        </a:rPr>
                        <a:t>Monitoreo y seguimiento permanente de los controles y de planes de tratamiento o planes de acción.</a:t>
                      </a:r>
                      <a:endParaRPr lang="es-419" sz="3300" b="0" i="0" u="none" strike="noStrike" dirty="0">
                        <a:effectLst/>
                        <a:latin typeface="Arial" panose="020B0604020202020204" pitchFamily="34" charset="0"/>
                      </a:endParaRPr>
                    </a:p>
                  </a:txBody>
                  <a:tcPr marL="127062" marR="127062" marT="176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7006665"/>
                  </a:ext>
                </a:extLst>
              </a:tr>
              <a:tr h="1514162">
                <a:tc>
                  <a:txBody>
                    <a:bodyPr/>
                    <a:lstStyle/>
                    <a:p>
                      <a:pPr algn="just" fontAlgn="t">
                        <a:lnSpc>
                          <a:spcPct val="115000"/>
                        </a:lnSpc>
                        <a:spcBef>
                          <a:spcPts val="0"/>
                        </a:spcBef>
                        <a:spcAft>
                          <a:spcPts val="800"/>
                        </a:spcAft>
                      </a:pPr>
                      <a:r>
                        <a:rPr lang="es-419" sz="2000" b="0" i="0" u="none" strike="noStrike">
                          <a:solidFill>
                            <a:srgbClr val="000000"/>
                          </a:solidFill>
                          <a:effectLst/>
                          <a:highlight>
                            <a:srgbClr val="D9E2F3"/>
                          </a:highlight>
                          <a:latin typeface="Montserrat" panose="00000500000000000000" pitchFamily="2" charset="0"/>
                          <a:ea typeface="Calibri" panose="020F0502020204030204" pitchFamily="34" charset="0"/>
                          <a:cs typeface="Times New Roman" panose="02020603050405020304" pitchFamily="18" charset="0"/>
                        </a:rPr>
                        <a:t>Segunda línea de defensa</a:t>
                      </a:r>
                      <a:endParaRPr lang="es-419" sz="3300" b="0" i="0" u="none" strike="noStrike">
                        <a:effectLst/>
                        <a:latin typeface="Arial" panose="020B0604020202020204" pitchFamily="34" charset="0"/>
                      </a:endParaRPr>
                    </a:p>
                  </a:txBody>
                  <a:tcPr marL="127062" marR="127062" marT="176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just" fontAlgn="t">
                        <a:lnSpc>
                          <a:spcPct val="115000"/>
                        </a:lnSpc>
                        <a:spcBef>
                          <a:spcPts val="0"/>
                        </a:spcBef>
                        <a:spcAft>
                          <a:spcPts val="800"/>
                        </a:spcAft>
                      </a:pPr>
                      <a:r>
                        <a:rPr lang="es-419" sz="2000" b="0" i="0" u="none" strike="noStrike">
                          <a:effectLst/>
                          <a:latin typeface="Montserrat" panose="00000500000000000000" pitchFamily="2" charset="0"/>
                          <a:ea typeface="Calibri" panose="020F0502020204030204" pitchFamily="34" charset="0"/>
                          <a:cs typeface="Times New Roman" panose="02020603050405020304" pitchFamily="18" charset="0"/>
                        </a:rPr>
                        <a:t>Monitoreo y seguimiento de las etapas de la gestión del riesgo, para garantizar el correcto diseño y funcionamiento de los controles y mecanismos institucionales de gestión de riesgos, </a:t>
                      </a:r>
                      <a:endParaRPr lang="es-419" sz="3300" b="0" i="0" u="none" strike="noStrike">
                        <a:effectLst/>
                        <a:latin typeface="Arial" panose="020B0604020202020204" pitchFamily="34" charset="0"/>
                      </a:endParaRPr>
                    </a:p>
                  </a:txBody>
                  <a:tcPr marL="127062" marR="127062" marT="176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7148369"/>
                  </a:ext>
                </a:extLst>
              </a:tr>
              <a:tr h="1156975">
                <a:tc>
                  <a:txBody>
                    <a:bodyPr/>
                    <a:lstStyle/>
                    <a:p>
                      <a:pPr algn="just" fontAlgn="t">
                        <a:lnSpc>
                          <a:spcPct val="115000"/>
                        </a:lnSpc>
                        <a:spcBef>
                          <a:spcPts val="0"/>
                        </a:spcBef>
                        <a:spcAft>
                          <a:spcPts val="800"/>
                        </a:spcAft>
                      </a:pPr>
                      <a:r>
                        <a:rPr lang="es-419" sz="2000" b="0" i="0" u="none" strike="noStrike">
                          <a:solidFill>
                            <a:srgbClr val="000000"/>
                          </a:solidFill>
                          <a:effectLst/>
                          <a:highlight>
                            <a:srgbClr val="D9E2F3"/>
                          </a:highlight>
                          <a:latin typeface="Montserrat" panose="00000500000000000000" pitchFamily="2" charset="0"/>
                          <a:ea typeface="Calibri" panose="020F0502020204030204" pitchFamily="34" charset="0"/>
                          <a:cs typeface="Times New Roman" panose="02020603050405020304" pitchFamily="18" charset="0"/>
                        </a:rPr>
                        <a:t>Tercera línea de defensa</a:t>
                      </a:r>
                      <a:endParaRPr lang="es-419" sz="3300" b="0" i="0" u="none" strike="noStrike">
                        <a:effectLst/>
                        <a:latin typeface="Arial" panose="020B0604020202020204" pitchFamily="34" charset="0"/>
                      </a:endParaRPr>
                    </a:p>
                  </a:txBody>
                  <a:tcPr marL="127062" marR="127062" marT="176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just" fontAlgn="t">
                        <a:lnSpc>
                          <a:spcPct val="115000"/>
                        </a:lnSpc>
                        <a:spcBef>
                          <a:spcPts val="0"/>
                        </a:spcBef>
                        <a:spcAft>
                          <a:spcPts val="800"/>
                        </a:spcAft>
                      </a:pPr>
                      <a:r>
                        <a:rPr lang="es-419" sz="2000" b="0" i="0" u="none" strike="noStrike" dirty="0">
                          <a:effectLst/>
                          <a:latin typeface="Montserrat" panose="00000500000000000000" pitchFamily="2" charset="0"/>
                          <a:ea typeface="Calibri" panose="020F0502020204030204" pitchFamily="34" charset="0"/>
                          <a:cs typeface="Times New Roman" panose="02020603050405020304" pitchFamily="18" charset="0"/>
                        </a:rPr>
                        <a:t>Evaluación de la efectividad de los controles y   documentación de los resultados o de la creación, modificación o eliminación de riesgos.</a:t>
                      </a:r>
                      <a:endParaRPr lang="es-419" sz="3300" b="0" i="0" u="none" strike="noStrike" dirty="0">
                        <a:effectLst/>
                        <a:latin typeface="Arial" panose="020B0604020202020204" pitchFamily="34" charset="0"/>
                      </a:endParaRPr>
                    </a:p>
                  </a:txBody>
                  <a:tcPr marL="127062" marR="127062" marT="176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5332716"/>
                  </a:ext>
                </a:extLst>
              </a:tr>
            </a:tbl>
          </a:graphicData>
        </a:graphic>
      </p:graphicFrame>
      <p:sp>
        <p:nvSpPr>
          <p:cNvPr id="4" name="Título 1">
            <a:extLst>
              <a:ext uri="{FF2B5EF4-FFF2-40B4-BE49-F238E27FC236}">
                <a16:creationId xmlns:a16="http://schemas.microsoft.com/office/drawing/2014/main" id="{96BF7712-EA26-9B7E-5DC0-8CB67B059EFF}"/>
              </a:ext>
            </a:extLst>
          </p:cNvPr>
          <p:cNvSpPr txBox="1">
            <a:spLocks/>
          </p:cNvSpPr>
          <p:nvPr/>
        </p:nvSpPr>
        <p:spPr>
          <a:xfrm>
            <a:off x="838200" y="556995"/>
            <a:ext cx="10515600" cy="6161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solidFill>
                  <a:srgbClr val="C00000"/>
                </a:solidFill>
                <a:latin typeface="Montserrat" panose="00000500000000000000" pitchFamily="2" charset="0"/>
              </a:rPr>
              <a:t>CAPÍTULO 4: SEGUIMIENTO Y MONITOREO</a:t>
            </a:r>
          </a:p>
        </p:txBody>
      </p:sp>
      <p:sp>
        <p:nvSpPr>
          <p:cNvPr id="6" name="CuadroTexto 5">
            <a:extLst>
              <a:ext uri="{FF2B5EF4-FFF2-40B4-BE49-F238E27FC236}">
                <a16:creationId xmlns:a16="http://schemas.microsoft.com/office/drawing/2014/main" id="{A8CC3996-8736-4D80-2C1B-7DD744A9BDBC}"/>
              </a:ext>
            </a:extLst>
          </p:cNvPr>
          <p:cNvSpPr txBox="1"/>
          <p:nvPr/>
        </p:nvSpPr>
        <p:spPr>
          <a:xfrm>
            <a:off x="691551" y="5311148"/>
            <a:ext cx="10515600" cy="830997"/>
          </a:xfrm>
          <a:prstGeom prst="rect">
            <a:avLst/>
          </a:prstGeom>
          <a:noFill/>
        </p:spPr>
        <p:txBody>
          <a:bodyPr wrap="square">
            <a:spAutoFit/>
          </a:bodyPr>
          <a:lstStyle/>
          <a:p>
            <a:pPr algn="just"/>
            <a:r>
              <a:rPr lang="es-419" sz="1600" dirty="0">
                <a:effectLst/>
                <a:latin typeface="Montserrat" panose="00000500000000000000" pitchFamily="2" charset="0"/>
                <a:ea typeface="Calibri" panose="020F0502020204030204" pitchFamily="34" charset="0"/>
                <a:cs typeface="Times New Roman" panose="02020603050405020304" pitchFamily="18" charset="0"/>
              </a:rPr>
              <a:t>La Oficina de Control Interno realiza la evaluación de la efectividad de los controles (riesgos operativos y riesgos de seguridad y privacidad de la información) en períodos cuatrimestrales, con corte el 30 de abril, el 31 de agosto y el 31 de diciembre de cada vigencia fiscal.</a:t>
            </a:r>
            <a:endParaRPr lang="es-CO" sz="1600" dirty="0"/>
          </a:p>
        </p:txBody>
      </p:sp>
    </p:spTree>
    <p:extLst>
      <p:ext uri="{BB962C8B-B14F-4D97-AF65-F5344CB8AC3E}">
        <p14:creationId xmlns:p14="http://schemas.microsoft.com/office/powerpoint/2010/main" val="265174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6BF7712-EA26-9B7E-5DC0-8CB67B059EFF}"/>
              </a:ext>
            </a:extLst>
          </p:cNvPr>
          <p:cNvSpPr txBox="1">
            <a:spLocks/>
          </p:cNvSpPr>
          <p:nvPr/>
        </p:nvSpPr>
        <p:spPr>
          <a:xfrm>
            <a:off x="838200" y="1212603"/>
            <a:ext cx="10515600" cy="6161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solidFill>
                  <a:srgbClr val="C00000"/>
                </a:solidFill>
                <a:latin typeface="Montserrat" panose="00000500000000000000" pitchFamily="2" charset="0"/>
              </a:rPr>
              <a:t>CAPÍTULO 4.2: REVISIÓN Y ACTUALIZACIÓN</a:t>
            </a:r>
          </a:p>
        </p:txBody>
      </p:sp>
      <p:sp>
        <p:nvSpPr>
          <p:cNvPr id="5" name="Marcador de contenido 4">
            <a:extLst>
              <a:ext uri="{FF2B5EF4-FFF2-40B4-BE49-F238E27FC236}">
                <a16:creationId xmlns:a16="http://schemas.microsoft.com/office/drawing/2014/main" id="{D12ACDB9-D7C8-1045-2FCA-4AE7310241FD}"/>
              </a:ext>
            </a:extLst>
          </p:cNvPr>
          <p:cNvSpPr>
            <a:spLocks noGrp="1"/>
          </p:cNvSpPr>
          <p:nvPr>
            <p:ph idx="1"/>
          </p:nvPr>
        </p:nvSpPr>
        <p:spPr>
          <a:xfrm>
            <a:off x="838200" y="2558870"/>
            <a:ext cx="10515600" cy="1603375"/>
          </a:xfrm>
        </p:spPr>
        <p:txBody>
          <a:bodyPr/>
          <a:lstStyle/>
          <a:p>
            <a:pPr algn="just"/>
            <a:r>
              <a:rPr lang="es-419" sz="1800" dirty="0">
                <a:effectLst/>
                <a:latin typeface="Montserrat" panose="00000500000000000000" pitchFamily="2" charset="0"/>
                <a:ea typeface="Calibri" panose="020F0502020204030204" pitchFamily="34" charset="0"/>
                <a:cs typeface="Times New Roman" panose="02020603050405020304" pitchFamily="18" charset="0"/>
              </a:rPr>
              <a:t>La Política Integral de Administración Riesgos será objeto de revisión, como mínimo, una vez cada año y, de ser necesario, se realizarán los ajustes correspondientes, de acuerdo con el nuevo contexto de la Entidad o conforme a la existencia de nuevos escenarios, situaciones o circunstancias que puedan impactar su operación.</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811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914AC3C-1AC4-2664-A27D-85C83F6E8B47}"/>
              </a:ext>
            </a:extLst>
          </p:cNvPr>
          <p:cNvSpPr txBox="1">
            <a:spLocks noGrp="1"/>
          </p:cNvSpPr>
          <p:nvPr>
            <p:ph type="title"/>
          </p:nvPr>
        </p:nvSpPr>
        <p:spPr>
          <a:xfrm>
            <a:off x="1597324" y="2917397"/>
            <a:ext cx="10515600" cy="867930"/>
          </a:xfrm>
          <a:prstGeom prst="rect">
            <a:avLst/>
          </a:prstGeom>
          <a:noFill/>
        </p:spPr>
        <p:txBody>
          <a:bodyPr wrap="square" rtlCol="0">
            <a:spAutoFit/>
          </a:bodyPr>
          <a:lstStyle/>
          <a:p>
            <a:r>
              <a:rPr lang="es-419" sz="2800" b="1" dirty="0">
                <a:solidFill>
                  <a:srgbClr val="C00000"/>
                </a:solidFill>
                <a:latin typeface="Montserrat" panose="00000500000000000000" pitchFamily="2" charset="0"/>
              </a:rPr>
              <a:t>3. 	</a:t>
            </a:r>
            <a:r>
              <a:rPr lang="es-MX" sz="2800" b="1" dirty="0">
                <a:solidFill>
                  <a:srgbClr val="C00000"/>
                </a:solidFill>
                <a:latin typeface="Montserrat" panose="00000500000000000000" pitchFamily="2" charset="0"/>
              </a:rPr>
              <a:t>Aprobación de la Política Integral de 	Administración de Riesgos </a:t>
            </a:r>
            <a:endParaRPr lang="es-419" sz="2800" b="1" dirty="0">
              <a:solidFill>
                <a:srgbClr val="C00000"/>
              </a:solidFill>
              <a:latin typeface="Montserrat" panose="00000500000000000000" pitchFamily="2" charset="0"/>
            </a:endParaRPr>
          </a:p>
        </p:txBody>
      </p:sp>
    </p:spTree>
    <p:extLst>
      <p:ext uri="{BB962C8B-B14F-4D97-AF65-F5344CB8AC3E}">
        <p14:creationId xmlns:p14="http://schemas.microsoft.com/office/powerpoint/2010/main" val="167991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13566E8-BA4A-45CB-8085-040DF8ECE532}"/>
              </a:ext>
            </a:extLst>
          </p:cNvPr>
          <p:cNvSpPr txBox="1"/>
          <p:nvPr/>
        </p:nvSpPr>
        <p:spPr>
          <a:xfrm>
            <a:off x="5112108" y="5259935"/>
            <a:ext cx="7273254" cy="707886"/>
          </a:xfrm>
          <a:prstGeom prst="rect">
            <a:avLst/>
          </a:prstGeom>
          <a:noFill/>
        </p:spPr>
        <p:txBody>
          <a:bodyPr wrap="square" rtlCol="0">
            <a:spAutoFit/>
          </a:bodyPr>
          <a:lstStyle/>
          <a:p>
            <a:pPr algn="ctr"/>
            <a:r>
              <a:rPr lang="es-CO" sz="4000" b="1" i="0" u="none" strike="noStrike" baseline="0" dirty="0">
                <a:solidFill>
                  <a:srgbClr val="000000"/>
                </a:solidFill>
                <a:latin typeface="Montserrat" panose="00000500000000000000" pitchFamily="2" charset="0"/>
              </a:rPr>
              <a:t>Oficina de Control Interno</a:t>
            </a:r>
          </a:p>
        </p:txBody>
      </p:sp>
      <p:grpSp>
        <p:nvGrpSpPr>
          <p:cNvPr id="9" name="Grupo 8">
            <a:extLst>
              <a:ext uri="{FF2B5EF4-FFF2-40B4-BE49-F238E27FC236}">
                <a16:creationId xmlns:a16="http://schemas.microsoft.com/office/drawing/2014/main" id="{504C18EF-857E-4BB4-80DD-3B1F26FBDAA3}"/>
              </a:ext>
            </a:extLst>
          </p:cNvPr>
          <p:cNvGrpSpPr/>
          <p:nvPr/>
        </p:nvGrpSpPr>
        <p:grpSpPr>
          <a:xfrm>
            <a:off x="4750193" y="3072699"/>
            <a:ext cx="434298" cy="45719"/>
            <a:chOff x="0" y="4884005"/>
            <a:chExt cx="12192000" cy="166124"/>
          </a:xfrm>
        </p:grpSpPr>
        <p:sp>
          <p:nvSpPr>
            <p:cNvPr id="10" name="Rectángulo 9">
              <a:extLst>
                <a:ext uri="{FF2B5EF4-FFF2-40B4-BE49-F238E27FC236}">
                  <a16:creationId xmlns:a16="http://schemas.microsoft.com/office/drawing/2014/main" id="{6CBA48B0-9ECB-42DE-B4B9-0E7A49FCC86D}"/>
                </a:ext>
              </a:extLst>
            </p:cNvPr>
            <p:cNvSpPr/>
            <p:nvPr/>
          </p:nvSpPr>
          <p:spPr>
            <a:xfrm>
              <a:off x="0" y="4884006"/>
              <a:ext cx="4064000" cy="166123"/>
            </a:xfrm>
            <a:prstGeom prst="rect">
              <a:avLst/>
            </a:prstGeom>
            <a:solidFill>
              <a:srgbClr val="FFB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68C3E543-60FA-4A5A-9A5F-59A6E41FE267}"/>
                </a:ext>
              </a:extLst>
            </p:cNvPr>
            <p:cNvSpPr/>
            <p:nvPr/>
          </p:nvSpPr>
          <p:spPr>
            <a:xfrm>
              <a:off x="4064000" y="4884006"/>
              <a:ext cx="4064000" cy="166122"/>
            </a:xfrm>
            <a:prstGeom prst="rect">
              <a:avLst/>
            </a:prstGeom>
            <a:solidFill>
              <a:srgbClr val="154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F5E4B1E5-1EB1-43D2-953B-C5FF280796B7}"/>
                </a:ext>
              </a:extLst>
            </p:cNvPr>
            <p:cNvSpPr/>
            <p:nvPr/>
          </p:nvSpPr>
          <p:spPr>
            <a:xfrm>
              <a:off x="8128000" y="4884005"/>
              <a:ext cx="4064000" cy="166122"/>
            </a:xfrm>
            <a:prstGeom prst="rect">
              <a:avLst/>
            </a:prstGeom>
            <a:solidFill>
              <a:srgbClr val="E4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 name="TextBox 5">
            <a:extLst>
              <a:ext uri="{FF2B5EF4-FFF2-40B4-BE49-F238E27FC236}">
                <a16:creationId xmlns:a16="http://schemas.microsoft.com/office/drawing/2014/main" id="{00AD6F54-70CE-FBA9-3851-AE725BF2A80A}"/>
              </a:ext>
            </a:extLst>
          </p:cNvPr>
          <p:cNvSpPr txBox="1"/>
          <p:nvPr/>
        </p:nvSpPr>
        <p:spPr>
          <a:xfrm>
            <a:off x="654627" y="446465"/>
            <a:ext cx="4862770" cy="276999"/>
          </a:xfrm>
          <a:prstGeom prst="rect">
            <a:avLst/>
          </a:prstGeom>
          <a:noFill/>
        </p:spPr>
        <p:txBody>
          <a:bodyPr wrap="square" rtlCol="0">
            <a:spAutoFit/>
          </a:bodyPr>
          <a:lstStyle/>
          <a:p>
            <a:r>
              <a:rPr lang="es-ES" sz="1200" b="0" i="0" u="none" strike="noStrike" baseline="0" dirty="0">
                <a:solidFill>
                  <a:srgbClr val="818181"/>
                </a:solidFill>
                <a:latin typeface="Montserrat" pitchFamily="2" charset="0"/>
              </a:rPr>
              <a:t>Gestión Evaluación Independiente</a:t>
            </a:r>
            <a:endParaRPr lang="es-ES" sz="1200" dirty="0">
              <a:latin typeface="Montserrat" pitchFamily="2" charset="0"/>
            </a:endParaRPr>
          </a:p>
        </p:txBody>
      </p:sp>
      <p:sp>
        <p:nvSpPr>
          <p:cNvPr id="3" name="CuadroTexto 2">
            <a:extLst>
              <a:ext uri="{FF2B5EF4-FFF2-40B4-BE49-F238E27FC236}">
                <a16:creationId xmlns:a16="http://schemas.microsoft.com/office/drawing/2014/main" id="{88AE1AFF-CEA0-D3B3-5D42-91011C90E6A2}"/>
              </a:ext>
            </a:extLst>
          </p:cNvPr>
          <p:cNvSpPr txBox="1"/>
          <p:nvPr/>
        </p:nvSpPr>
        <p:spPr>
          <a:xfrm>
            <a:off x="0" y="1820955"/>
            <a:ext cx="7461400" cy="707886"/>
          </a:xfrm>
          <a:prstGeom prst="rect">
            <a:avLst/>
          </a:prstGeom>
          <a:noFill/>
        </p:spPr>
        <p:txBody>
          <a:bodyPr wrap="square" rtlCol="0">
            <a:spAutoFit/>
          </a:bodyPr>
          <a:lstStyle/>
          <a:p>
            <a:pPr algn="l"/>
            <a:r>
              <a:rPr lang="es-CO" sz="4000" b="1" i="0" u="none" strike="noStrike" baseline="0" dirty="0">
                <a:solidFill>
                  <a:srgbClr val="000000"/>
                </a:solidFill>
                <a:latin typeface="Montserrat" panose="00000500000000000000" pitchFamily="2" charset="0"/>
              </a:rPr>
              <a:t>¡Gracias por su atención !</a:t>
            </a:r>
          </a:p>
        </p:txBody>
      </p:sp>
      <p:pic>
        <p:nvPicPr>
          <p:cNvPr id="4" name="Picture 4" descr="Qué Hacemos? – Unidad Nacional de Protección">
            <a:extLst>
              <a:ext uri="{FF2B5EF4-FFF2-40B4-BE49-F238E27FC236}">
                <a16:creationId xmlns:a16="http://schemas.microsoft.com/office/drawing/2014/main" id="{B8325147-EF82-8655-37A5-964D201EE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898" y="1378080"/>
            <a:ext cx="3610945" cy="363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7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0EC3FDA-6F4D-4069-9F62-23709D79E637}"/>
              </a:ext>
            </a:extLst>
          </p:cNvPr>
          <p:cNvSpPr/>
          <p:nvPr/>
        </p:nvSpPr>
        <p:spPr>
          <a:xfrm>
            <a:off x="-123986" y="-154983"/>
            <a:ext cx="12476135" cy="7012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descr="Interfaz de usuario gráfica&#10;&#10;Descripción generada automáticamente con confianza baja">
            <a:extLst>
              <a:ext uri="{FF2B5EF4-FFF2-40B4-BE49-F238E27FC236}">
                <a16:creationId xmlns:a16="http://schemas.microsoft.com/office/drawing/2014/main" id="{BE73BC1E-978A-4B7E-932E-7274617C9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505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772A0357-8B24-7A0C-4B3F-61A84EB7E2EC}"/>
              </a:ext>
            </a:extLst>
          </p:cNvPr>
          <p:cNvSpPr txBox="1"/>
          <p:nvPr/>
        </p:nvSpPr>
        <p:spPr>
          <a:xfrm>
            <a:off x="654627" y="446465"/>
            <a:ext cx="4862770" cy="276999"/>
          </a:xfrm>
          <a:prstGeom prst="rect">
            <a:avLst/>
          </a:prstGeom>
          <a:noFill/>
        </p:spPr>
        <p:txBody>
          <a:bodyPr wrap="square" rtlCol="0">
            <a:spAutoFit/>
          </a:bodyPr>
          <a:lstStyle/>
          <a:p>
            <a:r>
              <a:rPr lang="es-ES" sz="1200" b="1" i="0" u="none" strike="noStrike" baseline="0" dirty="0">
                <a:solidFill>
                  <a:srgbClr val="818181"/>
                </a:solidFill>
                <a:latin typeface="Montserrat" pitchFamily="2" charset="0"/>
              </a:rPr>
              <a:t>Gestión Evaluación Independiente</a:t>
            </a:r>
            <a:endParaRPr lang="es-ES" sz="1200" b="1" dirty="0">
              <a:latin typeface="Montserrat" pitchFamily="2" charset="0"/>
            </a:endParaRPr>
          </a:p>
        </p:txBody>
      </p:sp>
      <p:sp>
        <p:nvSpPr>
          <p:cNvPr id="4" name="CuadroTexto 3">
            <a:extLst>
              <a:ext uri="{FF2B5EF4-FFF2-40B4-BE49-F238E27FC236}">
                <a16:creationId xmlns:a16="http://schemas.microsoft.com/office/drawing/2014/main" id="{85199097-535B-8804-B58A-3B3847111EAA}"/>
              </a:ext>
            </a:extLst>
          </p:cNvPr>
          <p:cNvSpPr txBox="1"/>
          <p:nvPr/>
        </p:nvSpPr>
        <p:spPr>
          <a:xfrm>
            <a:off x="1033980" y="3270321"/>
            <a:ext cx="10568548" cy="1266501"/>
          </a:xfrm>
          <a:prstGeom prst="rect">
            <a:avLst/>
          </a:prstGeom>
          <a:noFill/>
        </p:spPr>
        <p:txBody>
          <a:bodyPr wrap="square">
            <a:spAutoFit/>
          </a:bodyPr>
          <a:lstStyle/>
          <a:p>
            <a:pPr marL="342900" indent="-342900" algn="just">
              <a:lnSpc>
                <a:spcPct val="107000"/>
              </a:lnSpc>
              <a:spcAft>
                <a:spcPts val="800"/>
              </a:spcAft>
              <a:buAutoNum type="arabicPeriod"/>
            </a:pPr>
            <a:r>
              <a:rPr lang="es-CO" sz="2000" dirty="0">
                <a:effectLst/>
                <a:latin typeface="Montserrat" panose="00000500000000000000" pitchFamily="2" charset="0"/>
                <a:ea typeface="Times New Roman" panose="02020603050405020304" pitchFamily="18" charset="0"/>
                <a:cs typeface="Times New Roman" panose="02020603050405020304" pitchFamily="18" charset="0"/>
              </a:rPr>
              <a:t>Verificación del Quórum.</a:t>
            </a:r>
          </a:p>
          <a:p>
            <a:pPr marL="342900" indent="-342900" algn="just">
              <a:lnSpc>
                <a:spcPct val="107000"/>
              </a:lnSpc>
              <a:spcAft>
                <a:spcPts val="800"/>
              </a:spcAft>
              <a:buFontTx/>
              <a:buAutoNum type="arabicPeriod"/>
            </a:pPr>
            <a:r>
              <a:rPr lang="es-419" sz="2000" dirty="0">
                <a:effectLst/>
                <a:latin typeface="Montserrat" panose="00000500000000000000" pitchFamily="2" charset="0"/>
                <a:ea typeface="Times New Roman" panose="02020603050405020304" pitchFamily="18" charset="0"/>
              </a:rPr>
              <a:t>Presentación de la </a:t>
            </a:r>
            <a:r>
              <a:rPr lang="es-MX" sz="2000" dirty="0">
                <a:effectLst/>
                <a:latin typeface="Montserrat" panose="00000500000000000000" pitchFamily="2" charset="0"/>
                <a:ea typeface="Times New Roman" panose="02020603050405020304" pitchFamily="18" charset="0"/>
              </a:rPr>
              <a:t>Política Integral de Administración de Riesgos</a:t>
            </a:r>
            <a:r>
              <a:rPr lang="es-419" sz="2000" dirty="0">
                <a:latin typeface="Montserrat" panose="00000500000000000000" pitchFamily="2" charset="0"/>
                <a:ea typeface="Times New Roman" panose="02020603050405020304" pitchFamily="18" charset="0"/>
              </a:rPr>
              <a:t>.</a:t>
            </a:r>
          </a:p>
          <a:p>
            <a:pPr marL="342900" indent="-342900" algn="just">
              <a:lnSpc>
                <a:spcPct val="107000"/>
              </a:lnSpc>
              <a:spcAft>
                <a:spcPts val="800"/>
              </a:spcAft>
              <a:buFontTx/>
              <a:buAutoNum type="arabicPeriod"/>
            </a:pPr>
            <a:r>
              <a:rPr lang="es-419" sz="2000" dirty="0">
                <a:effectLst/>
                <a:latin typeface="Montserrat" panose="00000500000000000000" pitchFamily="2" charset="0"/>
                <a:ea typeface="Times New Roman" panose="02020603050405020304" pitchFamily="18" charset="0"/>
              </a:rPr>
              <a:t>Aprobación de la </a:t>
            </a:r>
            <a:r>
              <a:rPr lang="es-MX" sz="2000" dirty="0">
                <a:effectLst/>
                <a:latin typeface="Montserrat" panose="00000500000000000000" pitchFamily="2" charset="0"/>
                <a:ea typeface="Times New Roman" panose="02020603050405020304" pitchFamily="18" charset="0"/>
              </a:rPr>
              <a:t>Política Integral de Administración de Riesgos</a:t>
            </a:r>
            <a:r>
              <a:rPr lang="es-419" sz="2000" dirty="0">
                <a:latin typeface="Montserrat" panose="00000500000000000000" pitchFamily="2" charset="0"/>
                <a:ea typeface="Times New Roman" panose="02020603050405020304" pitchFamily="18" charset="0"/>
              </a:rPr>
              <a:t>.</a:t>
            </a:r>
            <a:endParaRPr lang="es-419" sz="2000" dirty="0">
              <a:effectLst/>
              <a:latin typeface="Montserrat" panose="00000500000000000000" pitchFamily="2" charset="0"/>
              <a:ea typeface="Times New Roman" panose="02020603050405020304" pitchFamily="18" charset="0"/>
            </a:endParaRPr>
          </a:p>
        </p:txBody>
      </p:sp>
      <p:sp>
        <p:nvSpPr>
          <p:cNvPr id="7" name="Título 1">
            <a:extLst>
              <a:ext uri="{FF2B5EF4-FFF2-40B4-BE49-F238E27FC236}">
                <a16:creationId xmlns:a16="http://schemas.microsoft.com/office/drawing/2014/main" id="{C1E6EEA7-96A6-65CC-62C8-7CA2F13C697B}"/>
              </a:ext>
            </a:extLst>
          </p:cNvPr>
          <p:cNvSpPr>
            <a:spLocks noGrp="1"/>
          </p:cNvSpPr>
          <p:nvPr>
            <p:ph type="title"/>
          </p:nvPr>
        </p:nvSpPr>
        <p:spPr>
          <a:xfrm>
            <a:off x="2845238" y="1578680"/>
            <a:ext cx="6501524" cy="742499"/>
          </a:xfrm>
        </p:spPr>
        <p:txBody>
          <a:bodyPr anchor="t">
            <a:noAutofit/>
          </a:bodyPr>
          <a:lstStyle/>
          <a:p>
            <a:pPr algn="ctr"/>
            <a:r>
              <a:rPr lang="es-CO" sz="4000" b="1" dirty="0">
                <a:solidFill>
                  <a:srgbClr val="C00000"/>
                </a:solidFill>
                <a:latin typeface="Montserrat" panose="00000500000000000000" pitchFamily="2" charset="0"/>
              </a:rPr>
              <a:t>Orden del día</a:t>
            </a:r>
          </a:p>
        </p:txBody>
      </p:sp>
    </p:spTree>
    <p:extLst>
      <p:ext uri="{BB962C8B-B14F-4D97-AF65-F5344CB8AC3E}">
        <p14:creationId xmlns:p14="http://schemas.microsoft.com/office/powerpoint/2010/main" val="331058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75E7546-685D-E17F-E8BB-0ECB48AFC695}"/>
              </a:ext>
            </a:extLst>
          </p:cNvPr>
          <p:cNvSpPr txBox="1"/>
          <p:nvPr/>
        </p:nvSpPr>
        <p:spPr>
          <a:xfrm>
            <a:off x="3891" y="897140"/>
            <a:ext cx="10712346" cy="1077218"/>
          </a:xfrm>
          <a:prstGeom prst="rect">
            <a:avLst/>
          </a:prstGeom>
          <a:noFill/>
        </p:spPr>
        <p:txBody>
          <a:bodyPr wrap="square" rtlCol="0">
            <a:spAutoFit/>
          </a:bodyPr>
          <a:lstStyle/>
          <a:p>
            <a:pPr algn="l"/>
            <a:r>
              <a:rPr lang="es-CO" sz="4000" b="1" dirty="0">
                <a:solidFill>
                  <a:srgbClr val="C00000"/>
                </a:solidFill>
                <a:latin typeface="Montserrat" panose="00000500000000000000" pitchFamily="2" charset="0"/>
              </a:rPr>
              <a:t>1</a:t>
            </a:r>
            <a:r>
              <a:rPr lang="es-CO" sz="4000" b="1" i="0" u="none" strike="noStrike" baseline="0" dirty="0">
                <a:solidFill>
                  <a:srgbClr val="C00000"/>
                </a:solidFill>
                <a:latin typeface="Montserrat" panose="00000500000000000000" pitchFamily="2" charset="0"/>
              </a:rPr>
              <a:t>. VERIFICACIÓN DEL QUÓRUM</a:t>
            </a:r>
            <a:br>
              <a:rPr lang="es-CO" sz="4000" b="1" i="0" u="none" strike="noStrike" baseline="0" dirty="0">
                <a:solidFill>
                  <a:srgbClr val="C00000"/>
                </a:solidFill>
                <a:latin typeface="Montserrat" panose="00000500000000000000" pitchFamily="2" charset="0"/>
              </a:rPr>
            </a:br>
            <a:endParaRPr lang="es-CO" sz="2400" dirty="0">
              <a:solidFill>
                <a:srgbClr val="C00000"/>
              </a:solidFill>
              <a:latin typeface="Montserrat" panose="00000500000000000000" pitchFamily="2" charset="0"/>
            </a:endParaRPr>
          </a:p>
        </p:txBody>
      </p:sp>
      <p:sp>
        <p:nvSpPr>
          <p:cNvPr id="6" name="TextBox 5">
            <a:extLst>
              <a:ext uri="{FF2B5EF4-FFF2-40B4-BE49-F238E27FC236}">
                <a16:creationId xmlns:a16="http://schemas.microsoft.com/office/drawing/2014/main" id="{A92508D0-F0DB-C5D1-B77F-75D5B5185138}"/>
              </a:ext>
            </a:extLst>
          </p:cNvPr>
          <p:cNvSpPr txBox="1"/>
          <p:nvPr/>
        </p:nvSpPr>
        <p:spPr>
          <a:xfrm>
            <a:off x="562458" y="620141"/>
            <a:ext cx="4862770" cy="276999"/>
          </a:xfrm>
          <a:prstGeom prst="rect">
            <a:avLst/>
          </a:prstGeom>
          <a:noFill/>
        </p:spPr>
        <p:txBody>
          <a:bodyPr wrap="square" rtlCol="0">
            <a:spAutoFit/>
          </a:bodyPr>
          <a:lstStyle/>
          <a:p>
            <a:r>
              <a:rPr lang="es-ES" sz="1200" b="1" i="0" u="none" strike="noStrike" baseline="0" dirty="0">
                <a:solidFill>
                  <a:srgbClr val="818181"/>
                </a:solidFill>
                <a:latin typeface="Montserrat" pitchFamily="2" charset="0"/>
              </a:rPr>
              <a:t>Gestión Evaluación Independiente</a:t>
            </a:r>
            <a:endParaRPr lang="es-ES" sz="1200" b="1" dirty="0">
              <a:latin typeface="Montserrat" pitchFamily="2" charset="0"/>
            </a:endParaRPr>
          </a:p>
        </p:txBody>
      </p:sp>
      <p:graphicFrame>
        <p:nvGraphicFramePr>
          <p:cNvPr id="4" name="Diagrama 3">
            <a:extLst>
              <a:ext uri="{FF2B5EF4-FFF2-40B4-BE49-F238E27FC236}">
                <a16:creationId xmlns:a16="http://schemas.microsoft.com/office/drawing/2014/main" id="{E080F635-7E6B-54F7-8E27-6C66A81D1ACE}"/>
              </a:ext>
            </a:extLst>
          </p:cNvPr>
          <p:cNvGraphicFramePr/>
          <p:nvPr>
            <p:extLst>
              <p:ext uri="{D42A27DB-BD31-4B8C-83A1-F6EECF244321}">
                <p14:modId xmlns:p14="http://schemas.microsoft.com/office/powerpoint/2010/main" val="200052297"/>
              </p:ext>
            </p:extLst>
          </p:nvPr>
        </p:nvGraphicFramePr>
        <p:xfrm>
          <a:off x="-1111066" y="1871853"/>
          <a:ext cx="11110176" cy="4711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08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914AC3C-1AC4-2664-A27D-85C83F6E8B47}"/>
              </a:ext>
            </a:extLst>
          </p:cNvPr>
          <p:cNvSpPr txBox="1">
            <a:spLocks noGrp="1"/>
          </p:cNvSpPr>
          <p:nvPr>
            <p:ph type="title"/>
          </p:nvPr>
        </p:nvSpPr>
        <p:spPr>
          <a:xfrm>
            <a:off x="1304025" y="2995035"/>
            <a:ext cx="10515600" cy="867930"/>
          </a:xfrm>
          <a:prstGeom prst="rect">
            <a:avLst/>
          </a:prstGeom>
          <a:noFill/>
        </p:spPr>
        <p:txBody>
          <a:bodyPr wrap="square" rtlCol="0">
            <a:spAutoFit/>
          </a:bodyPr>
          <a:lstStyle/>
          <a:p>
            <a:r>
              <a:rPr lang="es-419" sz="2800" b="1" dirty="0">
                <a:solidFill>
                  <a:srgbClr val="C00000"/>
                </a:solidFill>
                <a:latin typeface="Montserrat" panose="00000500000000000000" pitchFamily="2" charset="0"/>
              </a:rPr>
              <a:t>2.	</a:t>
            </a:r>
            <a:r>
              <a:rPr lang="es-MX" sz="2800" b="1" dirty="0">
                <a:solidFill>
                  <a:srgbClr val="C00000"/>
                </a:solidFill>
                <a:latin typeface="Montserrat" panose="00000500000000000000" pitchFamily="2" charset="0"/>
              </a:rPr>
              <a:t>Presentación de la Política Integral de 	Administración de Riesgos </a:t>
            </a:r>
            <a:endParaRPr lang="es-419" sz="2800" b="1" dirty="0">
              <a:solidFill>
                <a:srgbClr val="C00000"/>
              </a:solidFill>
              <a:latin typeface="Montserrat" panose="00000500000000000000" pitchFamily="2" charset="0"/>
            </a:endParaRPr>
          </a:p>
        </p:txBody>
      </p:sp>
    </p:spTree>
    <p:extLst>
      <p:ext uri="{BB962C8B-B14F-4D97-AF65-F5344CB8AC3E}">
        <p14:creationId xmlns:p14="http://schemas.microsoft.com/office/powerpoint/2010/main" val="391264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F70603-5E38-A22A-5FD0-15E887B9709A}"/>
              </a:ext>
            </a:extLst>
          </p:cNvPr>
          <p:cNvSpPr txBox="1">
            <a:spLocks/>
          </p:cNvSpPr>
          <p:nvPr/>
        </p:nvSpPr>
        <p:spPr>
          <a:xfrm>
            <a:off x="0" y="649797"/>
            <a:ext cx="10515600" cy="66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dirty="0">
                <a:solidFill>
                  <a:srgbClr val="C00000"/>
                </a:solidFill>
                <a:latin typeface="Montserrat" panose="00000500000000000000" pitchFamily="2" charset="0"/>
              </a:rPr>
              <a:t>TABLA DE CONTENIDO</a:t>
            </a:r>
          </a:p>
        </p:txBody>
      </p:sp>
      <p:graphicFrame>
        <p:nvGraphicFramePr>
          <p:cNvPr id="11" name="Marcador de contenido 2">
            <a:extLst>
              <a:ext uri="{FF2B5EF4-FFF2-40B4-BE49-F238E27FC236}">
                <a16:creationId xmlns:a16="http://schemas.microsoft.com/office/drawing/2014/main" id="{814DFBDF-2ACA-8254-0B03-378D1B84857A}"/>
              </a:ext>
            </a:extLst>
          </p:cNvPr>
          <p:cNvGraphicFramePr/>
          <p:nvPr>
            <p:extLst>
              <p:ext uri="{D42A27DB-BD31-4B8C-83A1-F6EECF244321}">
                <p14:modId xmlns:p14="http://schemas.microsoft.com/office/powerpoint/2010/main" val="1145355639"/>
              </p:ext>
            </p:extLst>
          </p:nvPr>
        </p:nvGraphicFramePr>
        <p:xfrm>
          <a:off x="0" y="1311216"/>
          <a:ext cx="12128740" cy="544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68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73C353-F00D-AD25-EA33-38ADFB1F23AD}"/>
              </a:ext>
            </a:extLst>
          </p:cNvPr>
          <p:cNvSpPr>
            <a:spLocks noGrp="1"/>
          </p:cNvSpPr>
          <p:nvPr>
            <p:ph type="title"/>
          </p:nvPr>
        </p:nvSpPr>
        <p:spPr>
          <a:xfrm>
            <a:off x="0" y="563532"/>
            <a:ext cx="10515600" cy="661419"/>
          </a:xfrm>
        </p:spPr>
        <p:txBody>
          <a:bodyPr/>
          <a:lstStyle/>
          <a:p>
            <a:r>
              <a:rPr lang="es-CO" sz="2800" b="1" dirty="0">
                <a:solidFill>
                  <a:srgbClr val="C00000"/>
                </a:solidFill>
                <a:latin typeface="Montserrat" panose="00000500000000000000" pitchFamily="2" charset="0"/>
              </a:rPr>
              <a:t>CAPÍTULO 1: ASPECTOS GENERALES</a:t>
            </a:r>
          </a:p>
        </p:txBody>
      </p:sp>
      <p:sp>
        <p:nvSpPr>
          <p:cNvPr id="3" name="Marcador de contenido 2">
            <a:extLst>
              <a:ext uri="{FF2B5EF4-FFF2-40B4-BE49-F238E27FC236}">
                <a16:creationId xmlns:a16="http://schemas.microsoft.com/office/drawing/2014/main" id="{EBBF5941-A7F2-85D3-F326-A523DD69F2E2}"/>
              </a:ext>
            </a:extLst>
          </p:cNvPr>
          <p:cNvSpPr>
            <a:spLocks noGrp="1"/>
          </p:cNvSpPr>
          <p:nvPr>
            <p:ph idx="1"/>
          </p:nvPr>
        </p:nvSpPr>
        <p:spPr>
          <a:xfrm>
            <a:off x="0" y="1552754"/>
            <a:ext cx="10515600" cy="5150419"/>
          </a:xfrm>
        </p:spPr>
        <p:txBody>
          <a:bodyPr>
            <a:normAutofit/>
          </a:bodyPr>
          <a:lstStyle/>
          <a:p>
            <a:pPr algn="just"/>
            <a:r>
              <a:rPr lang="es-CO" sz="1600" b="1" dirty="0">
                <a:latin typeface="Montserrat" panose="00000500000000000000" pitchFamily="2" charset="0"/>
              </a:rPr>
              <a:t>1.1.	INTRODUCCIÓN: </a:t>
            </a:r>
            <a:r>
              <a:rPr lang="es-MX" sz="1600" dirty="0">
                <a:latin typeface="Montserrat" panose="00000500000000000000" pitchFamily="2" charset="0"/>
              </a:rPr>
              <a:t>La Alta Dirección de la Unidad Nacional de Protección, liderada por el Director General y con la participación del Comité Institucional de Coordinación de Control Interno, adopta esta Política Integral de Administración de Riesgos, de acuerdo con la dirección e intenciones generales de la Entidad, en materia de la gestión integral del riesgo.</a:t>
            </a:r>
            <a:br>
              <a:rPr lang="es-MX" sz="1600" dirty="0">
                <a:latin typeface="Montserrat" panose="00000500000000000000" pitchFamily="2" charset="0"/>
              </a:rPr>
            </a:br>
            <a:endParaRPr lang="es-MX" sz="1600" dirty="0">
              <a:latin typeface="Montserrat" panose="00000500000000000000" pitchFamily="2" charset="0"/>
            </a:endParaRPr>
          </a:p>
          <a:p>
            <a:pPr algn="just"/>
            <a:r>
              <a:rPr lang="es-CO" sz="1600" b="1" dirty="0">
                <a:latin typeface="Montserrat" panose="00000500000000000000" pitchFamily="2" charset="0"/>
              </a:rPr>
              <a:t>1.2.	DECLARATORIA: </a:t>
            </a:r>
            <a:r>
              <a:rPr lang="es-419" sz="1600" dirty="0">
                <a:effectLst/>
                <a:latin typeface="Montserrat" panose="00000500000000000000" pitchFamily="2" charset="0"/>
                <a:ea typeface="Calibri" panose="020F0502020204030204" pitchFamily="34" charset="0"/>
                <a:cs typeface="Times New Roman" panose="02020603050405020304" pitchFamily="18" charset="0"/>
              </a:rPr>
              <a:t>La Alta Dirección de la Unidad Nacional de Protección se compromete a mantener niveles aceptables en los riesgos de todos sus procesos y a promover una cultura institucional basada en la gestión integral del riesgo; mediante la identificación e implementación oportuna de acciones preventivas y de control, orientadas a mitigar, corregir y evitar la materialización de los riesgos institucionales.</a:t>
            </a:r>
            <a:br>
              <a:rPr lang="es-419" sz="1600" dirty="0">
                <a:effectLst/>
                <a:latin typeface="Montserrat" panose="00000500000000000000" pitchFamily="2" charset="0"/>
                <a:ea typeface="Calibri" panose="020F0502020204030204" pitchFamily="34" charset="0"/>
                <a:cs typeface="Times New Roman" panose="02020603050405020304" pitchFamily="18" charset="0"/>
              </a:rPr>
            </a:br>
            <a:endParaRPr lang="es-419" sz="1600" dirty="0">
              <a:effectLst/>
              <a:latin typeface="Montserrat" panose="00000500000000000000" pitchFamily="2" charset="0"/>
              <a:ea typeface="Calibri" panose="020F0502020204030204" pitchFamily="34" charset="0"/>
              <a:cs typeface="Times New Roman" panose="02020603050405020304" pitchFamily="18" charset="0"/>
            </a:endParaRPr>
          </a:p>
          <a:p>
            <a:pPr algn="just"/>
            <a:r>
              <a:rPr lang="es-CO" sz="1600" b="1" dirty="0">
                <a:effectLst/>
                <a:latin typeface="Montserrat" panose="00000500000000000000" pitchFamily="2" charset="0"/>
                <a:ea typeface="Calibri" panose="020F0502020204030204" pitchFamily="34" charset="0"/>
                <a:cs typeface="Times New Roman" panose="02020603050405020304" pitchFamily="18" charset="0"/>
              </a:rPr>
              <a:t>1.3.	METODOLOGÍA: </a:t>
            </a:r>
            <a:r>
              <a:rPr lang="es-MX" sz="1600" dirty="0">
                <a:effectLst/>
                <a:latin typeface="Montserrat" panose="00000500000000000000" pitchFamily="2" charset="0"/>
                <a:ea typeface="Calibri" panose="020F0502020204030204" pitchFamily="34" charset="0"/>
                <a:cs typeface="Times New Roman" panose="02020603050405020304" pitchFamily="18" charset="0"/>
              </a:rPr>
              <a:t>La propuesta metodológica subyacente responde a los lineamientos de la Guía para la Administración del Riesgo y el Diseño de Controles en Entidades Públicas - versión 6 (2022) del Departamento Administrativo de la Función Pública, del Documento Maestro del Modelo de Seguridad y Privacidad de la Información (2021), del Modelo Nacional de Gestión de Riesgo de Seguridad de la Información en Entidades Públicas – Anexo 4 (2021) y de la Guía de gestión de riesgos número 7: seguridad y privacidad de la información (2016) del Ministerio de Tecnologías de la Información y las Comunicaciones; en armonía con la Norma Técnica Colombiana NTC ISO 31000:2018 – Gestión del riesgo, ISO 9001:2015 - Sistema de Gestión de la Calidad e ISO 27001:2022 - Sistema de Gestión en Seguridad de la Información.</a:t>
            </a:r>
            <a:endParaRPr lang="es-CO" sz="1600" dirty="0">
              <a:effectLst/>
              <a:latin typeface="Montserrat" panose="00000500000000000000" pitchFamily="2" charset="0"/>
              <a:ea typeface="Calibri" panose="020F0502020204030204" pitchFamily="34" charset="0"/>
              <a:cs typeface="Times New Roman" panose="02020603050405020304" pitchFamily="18" charset="0"/>
            </a:endParaRPr>
          </a:p>
          <a:p>
            <a:endParaRPr lang="es-CO" sz="1600" dirty="0">
              <a:latin typeface="Montserrat" panose="00000500000000000000" pitchFamily="2" charset="0"/>
            </a:endParaRPr>
          </a:p>
        </p:txBody>
      </p:sp>
    </p:spTree>
    <p:extLst>
      <p:ext uri="{BB962C8B-B14F-4D97-AF65-F5344CB8AC3E}">
        <p14:creationId xmlns:p14="http://schemas.microsoft.com/office/powerpoint/2010/main" val="93292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CBB347-DF62-1C1B-4AB7-323386D625AB}"/>
              </a:ext>
            </a:extLst>
          </p:cNvPr>
          <p:cNvSpPr>
            <a:spLocks noGrp="1"/>
          </p:cNvSpPr>
          <p:nvPr>
            <p:ph idx="1"/>
          </p:nvPr>
        </p:nvSpPr>
        <p:spPr>
          <a:xfrm>
            <a:off x="0" y="1673525"/>
            <a:ext cx="11963399" cy="4667340"/>
          </a:xfrm>
        </p:spPr>
        <p:txBody>
          <a:bodyPr>
            <a:noAutofit/>
          </a:bodyPr>
          <a:lstStyle/>
          <a:p>
            <a:pPr algn="just"/>
            <a:r>
              <a:rPr lang="es-CO" sz="1600" b="1" dirty="0">
                <a:latin typeface="Montserrat" panose="00000500000000000000" pitchFamily="2" charset="0"/>
              </a:rPr>
              <a:t>1.4.	OBJETIVO GENERAL: </a:t>
            </a:r>
            <a:r>
              <a:rPr lang="es-MX" sz="1600" dirty="0">
                <a:latin typeface="Montserrat" panose="00000500000000000000" pitchFamily="2" charset="0"/>
              </a:rPr>
              <a:t>El objetivo de la Política Integral de Administración de Riesgos es alcanzar un nivel aceptable del riesgo residual en todos los procesos del Sistema Integrado de Gestión de la Unidad Nacional de Protección, a través de la identificación e implementación oportuna de mecanismos y acciones de control, alineados con los objetivos y con la plataforma estratégica de la Entidad.</a:t>
            </a:r>
          </a:p>
          <a:p>
            <a:pPr marL="0" indent="0" algn="just">
              <a:buNone/>
            </a:pPr>
            <a:endParaRPr lang="es-MX" sz="1600" dirty="0">
              <a:latin typeface="Montserrat" panose="00000500000000000000" pitchFamily="2" charset="0"/>
            </a:endParaRPr>
          </a:p>
          <a:p>
            <a:pPr algn="just"/>
            <a:r>
              <a:rPr lang="es-CO" sz="1600" b="1" dirty="0">
                <a:latin typeface="Montserrat" panose="00000500000000000000" pitchFamily="2" charset="0"/>
              </a:rPr>
              <a:t>1.5.	OBJETIVOS ESPECÍFICOS:</a:t>
            </a:r>
          </a:p>
          <a:p>
            <a:pPr marL="0" indent="0" algn="just">
              <a:buNone/>
            </a:pPr>
            <a:r>
              <a:rPr lang="es-MX" sz="1600" dirty="0">
                <a:latin typeface="Montserrat" panose="00000500000000000000" pitchFamily="2" charset="0"/>
              </a:rPr>
              <a:t>Para la consecución del objetivo general, se definen los siguientes objetivos específicos:</a:t>
            </a:r>
          </a:p>
          <a:p>
            <a:pPr marL="457200" lvl="1" indent="0" algn="just">
              <a:buNone/>
            </a:pPr>
            <a:r>
              <a:rPr lang="es-MX" sz="1600" b="1" dirty="0">
                <a:latin typeface="Montserrat" panose="00000500000000000000" pitchFamily="2" charset="0"/>
              </a:rPr>
              <a:t>I. </a:t>
            </a:r>
            <a:r>
              <a:rPr lang="es-MX" sz="1600" dirty="0">
                <a:latin typeface="Montserrat" panose="00000500000000000000" pitchFamily="2" charset="0"/>
              </a:rPr>
              <a:t>Contribuir a la consolidación de una cultura organizacional basada en la gestión integral del riesgo y en la apropiación de los valores institucionales.</a:t>
            </a:r>
          </a:p>
          <a:p>
            <a:pPr marL="457200" lvl="1" indent="0" algn="just">
              <a:buNone/>
            </a:pPr>
            <a:r>
              <a:rPr lang="es-MX" sz="1600" b="1" dirty="0">
                <a:latin typeface="Montserrat" panose="00000500000000000000" pitchFamily="2" charset="0"/>
              </a:rPr>
              <a:t>II. </a:t>
            </a:r>
            <a:r>
              <a:rPr lang="es-MX" sz="1600" dirty="0">
                <a:latin typeface="Montserrat" panose="00000500000000000000" pitchFamily="2" charset="0"/>
              </a:rPr>
              <a:t>Unificar los lineamientos, controles, responsabilidades y estrategias asociadas a la administración y gestión integral de los riesgos de gestión/por procesos, fiscales, de corrupción y de seguridad digital de la Entidad.</a:t>
            </a:r>
          </a:p>
          <a:p>
            <a:pPr marL="457200" lvl="1" indent="0" algn="just">
              <a:buNone/>
            </a:pPr>
            <a:r>
              <a:rPr lang="es-MX" sz="1600" b="1" dirty="0">
                <a:latin typeface="Montserrat" panose="00000500000000000000" pitchFamily="2" charset="0"/>
              </a:rPr>
              <a:t>III. </a:t>
            </a:r>
            <a:r>
              <a:rPr lang="es-MX" sz="1600" dirty="0">
                <a:latin typeface="Montserrat" panose="00000500000000000000" pitchFamily="2" charset="0"/>
              </a:rPr>
              <a:t>Garantizar la pertinencia, idoneidad e integralidad de los lineamientos, mecanismos y controles del riesgo, con énfasis en la mitigación o eliminación de los riesgos que comprometen el cumplimiento misional o el logro de los objetivos estratégicos de la Entidad.</a:t>
            </a:r>
          </a:p>
          <a:p>
            <a:pPr marL="457200" lvl="1" indent="0" algn="just">
              <a:buNone/>
            </a:pPr>
            <a:r>
              <a:rPr lang="es-MX" sz="1600" b="1" dirty="0">
                <a:latin typeface="Montserrat" panose="00000500000000000000" pitchFamily="2" charset="0"/>
              </a:rPr>
              <a:t>IV. </a:t>
            </a:r>
            <a:r>
              <a:rPr lang="es-MX" sz="1600" dirty="0">
                <a:latin typeface="Montserrat" panose="00000500000000000000" pitchFamily="2" charset="0"/>
              </a:rPr>
              <a:t>Contribuir a la mejora continua de los procesos del Sistema Integrado de Gestión, mediante el diseño e implementación de acciones periódicas de monitoreo, seguimiento, control y revisión del riesgo.</a:t>
            </a:r>
          </a:p>
          <a:p>
            <a:pPr marL="0" indent="0" algn="just">
              <a:buNone/>
            </a:pPr>
            <a:endParaRPr lang="es-CO" sz="1600" dirty="0">
              <a:latin typeface="Montserrat" panose="00000500000000000000" pitchFamily="2" charset="0"/>
            </a:endParaRPr>
          </a:p>
        </p:txBody>
      </p:sp>
      <p:sp>
        <p:nvSpPr>
          <p:cNvPr id="7" name="Título 1">
            <a:extLst>
              <a:ext uri="{FF2B5EF4-FFF2-40B4-BE49-F238E27FC236}">
                <a16:creationId xmlns:a16="http://schemas.microsoft.com/office/drawing/2014/main" id="{258A6A9D-045E-CD46-3D03-2739A9CEB881}"/>
              </a:ext>
            </a:extLst>
          </p:cNvPr>
          <p:cNvSpPr txBox="1">
            <a:spLocks/>
          </p:cNvSpPr>
          <p:nvPr/>
        </p:nvSpPr>
        <p:spPr>
          <a:xfrm>
            <a:off x="0" y="649797"/>
            <a:ext cx="10515600" cy="66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dirty="0">
                <a:solidFill>
                  <a:srgbClr val="C00000"/>
                </a:solidFill>
                <a:latin typeface="Montserrat" panose="00000500000000000000" pitchFamily="2" charset="0"/>
              </a:rPr>
              <a:t>CAPÍTULO 1: ASPECTOS GENERALES</a:t>
            </a:r>
          </a:p>
        </p:txBody>
      </p:sp>
    </p:spTree>
    <p:extLst>
      <p:ext uri="{BB962C8B-B14F-4D97-AF65-F5344CB8AC3E}">
        <p14:creationId xmlns:p14="http://schemas.microsoft.com/office/powerpoint/2010/main" val="298519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CBB347-DF62-1C1B-4AB7-323386D625AB}"/>
              </a:ext>
            </a:extLst>
          </p:cNvPr>
          <p:cNvSpPr>
            <a:spLocks noGrp="1"/>
          </p:cNvSpPr>
          <p:nvPr>
            <p:ph idx="1"/>
          </p:nvPr>
        </p:nvSpPr>
        <p:spPr>
          <a:xfrm>
            <a:off x="0" y="1673525"/>
            <a:ext cx="11963399" cy="4667340"/>
          </a:xfrm>
        </p:spPr>
        <p:txBody>
          <a:bodyPr>
            <a:noAutofit/>
          </a:bodyPr>
          <a:lstStyle/>
          <a:p>
            <a:pPr algn="just"/>
            <a:r>
              <a:rPr lang="es-MX" sz="1600" b="1" dirty="0">
                <a:latin typeface="Montserrat" panose="00000500000000000000" pitchFamily="2" charset="0"/>
              </a:rPr>
              <a:t>1.6.	ALCANCE:</a:t>
            </a:r>
          </a:p>
          <a:p>
            <a:pPr marL="0" indent="0" algn="just">
              <a:buNone/>
            </a:pPr>
            <a:r>
              <a:rPr lang="es-MX" sz="1600" dirty="0">
                <a:latin typeface="Montserrat" panose="00000500000000000000" pitchFamily="2" charset="0"/>
              </a:rPr>
              <a:t>El alcance y ámbito de aplicación de esta Política comprende a los servidores públicos, contratistas y colaboradores de todas las dependencias y niveles jerárquicos de la Entidad; así como a los procesos, procedimientos, planes, programas, proyectos y demás componentes del Sistema Integrado de Gestión (SIG), del Sistema de Gestión de Calidad (SGC), del Sistema de Gestión Ambiental (SGA), del Sistema de Gestión de Seguridad y Privacidad de la Información (SG-SPI) y del Sistema de Gestión de Salud y Seguridad en el Trabajo (SG-SST) de la Unidad Nacional de Protección.</a:t>
            </a:r>
          </a:p>
          <a:p>
            <a:pPr marL="0" indent="0" algn="just">
              <a:buNone/>
            </a:pPr>
            <a:r>
              <a:rPr lang="es-MX" sz="1600" dirty="0">
                <a:latin typeface="Montserrat" panose="00000500000000000000" pitchFamily="2" charset="0"/>
              </a:rPr>
              <a:t>Conforme a lo anterior, la Política Integral de Administración de Riesgos de la Unidad Nacional de Protección será aplicable, vinculante y de cumplimiento prioritario para todos los servidores públicos, contratistas y colaboradores de la Entidad; de acuerdo con el esquema de líneas de defensa y con las responsabilidades específicas de los líderes de proceso y de la Alta Dirección.</a:t>
            </a:r>
          </a:p>
          <a:p>
            <a:pPr marL="0" indent="0" algn="just">
              <a:buNone/>
            </a:pPr>
            <a:endParaRPr lang="es-CO" sz="1600" dirty="0">
              <a:latin typeface="Montserrat" panose="00000500000000000000" pitchFamily="2" charset="0"/>
            </a:endParaRPr>
          </a:p>
        </p:txBody>
      </p:sp>
      <p:sp>
        <p:nvSpPr>
          <p:cNvPr id="7" name="Título 1">
            <a:extLst>
              <a:ext uri="{FF2B5EF4-FFF2-40B4-BE49-F238E27FC236}">
                <a16:creationId xmlns:a16="http://schemas.microsoft.com/office/drawing/2014/main" id="{258A6A9D-045E-CD46-3D03-2739A9CEB881}"/>
              </a:ext>
            </a:extLst>
          </p:cNvPr>
          <p:cNvSpPr txBox="1">
            <a:spLocks/>
          </p:cNvSpPr>
          <p:nvPr/>
        </p:nvSpPr>
        <p:spPr>
          <a:xfrm>
            <a:off x="0" y="649797"/>
            <a:ext cx="10515600" cy="66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dirty="0">
                <a:solidFill>
                  <a:srgbClr val="C00000"/>
                </a:solidFill>
                <a:latin typeface="Montserrat" panose="00000500000000000000" pitchFamily="2" charset="0"/>
              </a:rPr>
              <a:t>CAPÍTULO 1: ASPECTOS GENERALES</a:t>
            </a:r>
          </a:p>
        </p:txBody>
      </p:sp>
    </p:spTree>
    <p:extLst>
      <p:ext uri="{BB962C8B-B14F-4D97-AF65-F5344CB8AC3E}">
        <p14:creationId xmlns:p14="http://schemas.microsoft.com/office/powerpoint/2010/main" val="168275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CBB347-DF62-1C1B-4AB7-323386D625AB}"/>
              </a:ext>
            </a:extLst>
          </p:cNvPr>
          <p:cNvSpPr>
            <a:spLocks noGrp="1"/>
          </p:cNvSpPr>
          <p:nvPr>
            <p:ph idx="1"/>
          </p:nvPr>
        </p:nvSpPr>
        <p:spPr>
          <a:xfrm>
            <a:off x="0" y="3438283"/>
            <a:ext cx="4777273" cy="323226"/>
          </a:xfrm>
        </p:spPr>
        <p:txBody>
          <a:bodyPr>
            <a:noAutofit/>
          </a:bodyPr>
          <a:lstStyle/>
          <a:p>
            <a:pPr marL="0" indent="0" algn="just">
              <a:buNone/>
            </a:pPr>
            <a:r>
              <a:rPr lang="es-CO" sz="1600" b="1" dirty="0">
                <a:latin typeface="Montserrat" panose="00000500000000000000" pitchFamily="2" charset="0"/>
              </a:rPr>
              <a:t>2.1.RESPONSABILIDADES</a:t>
            </a:r>
          </a:p>
          <a:p>
            <a:pPr marL="0" indent="0" algn="just">
              <a:buNone/>
            </a:pPr>
            <a:endParaRPr lang="es-CO" sz="1600" b="1" dirty="0">
              <a:latin typeface="Montserrat" panose="00000500000000000000" pitchFamily="2" charset="0"/>
            </a:endParaRPr>
          </a:p>
          <a:p>
            <a:pPr marL="0" indent="0" algn="just">
              <a:buNone/>
            </a:pPr>
            <a:endParaRPr lang="es-CO" sz="1600" b="1" dirty="0">
              <a:latin typeface="Montserrat" panose="00000500000000000000" pitchFamily="2" charset="0"/>
            </a:endParaRPr>
          </a:p>
        </p:txBody>
      </p:sp>
      <p:sp>
        <p:nvSpPr>
          <p:cNvPr id="7" name="Título 1">
            <a:extLst>
              <a:ext uri="{FF2B5EF4-FFF2-40B4-BE49-F238E27FC236}">
                <a16:creationId xmlns:a16="http://schemas.microsoft.com/office/drawing/2014/main" id="{258A6A9D-045E-CD46-3D03-2739A9CEB881}"/>
              </a:ext>
            </a:extLst>
          </p:cNvPr>
          <p:cNvSpPr txBox="1">
            <a:spLocks/>
          </p:cNvSpPr>
          <p:nvPr/>
        </p:nvSpPr>
        <p:spPr>
          <a:xfrm>
            <a:off x="0" y="649797"/>
            <a:ext cx="2898475" cy="178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2500" b="1" dirty="0">
                <a:solidFill>
                  <a:srgbClr val="C00000"/>
                </a:solidFill>
                <a:latin typeface="Montserrat" panose="00000500000000000000" pitchFamily="2" charset="0"/>
              </a:rPr>
              <a:t>CAPÍTULO 2: </a:t>
            </a:r>
            <a:r>
              <a:rPr lang="es-MX" sz="2500" b="1" dirty="0">
                <a:solidFill>
                  <a:srgbClr val="C00000"/>
                </a:solidFill>
                <a:latin typeface="Montserrat" panose="00000500000000000000" pitchFamily="2" charset="0"/>
              </a:rPr>
              <a:t>OPERATIVIDAD Y APETITO DEL RIESGO</a:t>
            </a:r>
            <a:endParaRPr lang="es-CO" sz="2500" b="1" dirty="0">
              <a:solidFill>
                <a:srgbClr val="C00000"/>
              </a:solidFill>
              <a:latin typeface="Montserrat" panose="00000500000000000000" pitchFamily="2" charset="0"/>
            </a:endParaRPr>
          </a:p>
        </p:txBody>
      </p:sp>
      <p:graphicFrame>
        <p:nvGraphicFramePr>
          <p:cNvPr id="6" name="Tabla 5">
            <a:extLst>
              <a:ext uri="{FF2B5EF4-FFF2-40B4-BE49-F238E27FC236}">
                <a16:creationId xmlns:a16="http://schemas.microsoft.com/office/drawing/2014/main" id="{EA301516-EB8E-7785-7FC3-7176426DC039}"/>
              </a:ext>
            </a:extLst>
          </p:cNvPr>
          <p:cNvGraphicFramePr>
            <a:graphicFrameLocks noGrp="1"/>
          </p:cNvGraphicFramePr>
          <p:nvPr>
            <p:extLst>
              <p:ext uri="{D42A27DB-BD31-4B8C-83A1-F6EECF244321}">
                <p14:modId xmlns:p14="http://schemas.microsoft.com/office/powerpoint/2010/main" val="2149143151"/>
              </p:ext>
            </p:extLst>
          </p:nvPr>
        </p:nvGraphicFramePr>
        <p:xfrm>
          <a:off x="2967487" y="1"/>
          <a:ext cx="9224513" cy="6857999"/>
        </p:xfrm>
        <a:graphic>
          <a:graphicData uri="http://schemas.openxmlformats.org/drawingml/2006/table">
            <a:tbl>
              <a:tblPr firstRow="1" firstCol="1" bandRow="1">
                <a:tableStyleId>{FABFCF23-3B69-468F-B69F-88F6DE6A72F2}</a:tableStyleId>
              </a:tblPr>
              <a:tblGrid>
                <a:gridCol w="1304648">
                  <a:extLst>
                    <a:ext uri="{9D8B030D-6E8A-4147-A177-3AD203B41FA5}">
                      <a16:colId xmlns:a16="http://schemas.microsoft.com/office/drawing/2014/main" val="2608360001"/>
                    </a:ext>
                  </a:extLst>
                </a:gridCol>
                <a:gridCol w="3235312">
                  <a:extLst>
                    <a:ext uri="{9D8B030D-6E8A-4147-A177-3AD203B41FA5}">
                      <a16:colId xmlns:a16="http://schemas.microsoft.com/office/drawing/2014/main" val="1379630108"/>
                    </a:ext>
                  </a:extLst>
                </a:gridCol>
                <a:gridCol w="4684553">
                  <a:extLst>
                    <a:ext uri="{9D8B030D-6E8A-4147-A177-3AD203B41FA5}">
                      <a16:colId xmlns:a16="http://schemas.microsoft.com/office/drawing/2014/main" val="3209250885"/>
                    </a:ext>
                  </a:extLst>
                </a:gridCol>
              </a:tblGrid>
              <a:tr h="194081">
                <a:tc>
                  <a:txBody>
                    <a:bodyPr/>
                    <a:lstStyle/>
                    <a:p>
                      <a:pPr marL="0" indent="228600" algn="ctr" defTabSz="914400" rtl="0" eaLnBrk="1" latinLnBrk="0" hangingPunct="1">
                        <a:lnSpc>
                          <a:spcPct val="115000"/>
                        </a:lnSpc>
                        <a:spcAft>
                          <a:spcPts val="800"/>
                        </a:spcAft>
                      </a:pPr>
                      <a:r>
                        <a:rPr lang="es-419" sz="1000" b="1" kern="1200" dirty="0">
                          <a:solidFill>
                            <a:schemeClr val="lt1"/>
                          </a:solidFill>
                          <a:effectLst/>
                        </a:rPr>
                        <a:t>Línea de defensa</a:t>
                      </a:r>
                      <a:endParaRPr lang="es-CO" sz="1000" b="1" kern="1200" dirty="0">
                        <a:solidFill>
                          <a:schemeClr val="lt1"/>
                        </a:solidFill>
                        <a:effectLst/>
                        <a:latin typeface="+mn-lt"/>
                        <a:ea typeface="+mn-ea"/>
                        <a:cs typeface="+mn-cs"/>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914400" rtl="0" eaLnBrk="1" latinLnBrk="0" hangingPunct="1">
                        <a:lnSpc>
                          <a:spcPct val="115000"/>
                        </a:lnSpc>
                        <a:spcAft>
                          <a:spcPts val="800"/>
                        </a:spcAft>
                      </a:pPr>
                      <a:r>
                        <a:rPr lang="es-419" sz="1000" b="1" kern="1200" dirty="0">
                          <a:solidFill>
                            <a:schemeClr val="lt1"/>
                          </a:solidFill>
                          <a:effectLst/>
                        </a:rPr>
                        <a:t>Instancias responsables</a:t>
                      </a:r>
                      <a:endParaRPr lang="es-CO" sz="1000" b="1" kern="1200" dirty="0">
                        <a:solidFill>
                          <a:schemeClr val="lt1"/>
                        </a:solidFill>
                        <a:effectLst/>
                        <a:latin typeface="+mn-lt"/>
                        <a:ea typeface="+mn-ea"/>
                        <a:cs typeface="+mn-cs"/>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914400" rtl="0" eaLnBrk="1" latinLnBrk="0" hangingPunct="1">
                        <a:lnSpc>
                          <a:spcPct val="115000"/>
                        </a:lnSpc>
                        <a:spcAft>
                          <a:spcPts val="800"/>
                        </a:spcAft>
                      </a:pPr>
                      <a:r>
                        <a:rPr lang="es-419" sz="1000" b="1" kern="1200" dirty="0">
                          <a:solidFill>
                            <a:schemeClr val="lt1"/>
                          </a:solidFill>
                          <a:effectLst/>
                        </a:rPr>
                        <a:t>Responsabilidad frente a la gestión del riesgo</a:t>
                      </a:r>
                      <a:endParaRPr lang="es-CO" sz="1000" b="1" kern="1200" dirty="0">
                        <a:solidFill>
                          <a:schemeClr val="lt1"/>
                        </a:solidFill>
                        <a:effectLst/>
                        <a:latin typeface="+mn-lt"/>
                        <a:ea typeface="+mn-ea"/>
                        <a:cs typeface="+mn-cs"/>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576326"/>
                  </a:ext>
                </a:extLst>
              </a:tr>
              <a:tr h="1247668">
                <a:tc>
                  <a:txBody>
                    <a:bodyPr/>
                    <a:lstStyle/>
                    <a:p>
                      <a:pPr algn="ctr">
                        <a:lnSpc>
                          <a:spcPct val="115000"/>
                        </a:lnSpc>
                        <a:spcAft>
                          <a:spcPts val="800"/>
                        </a:spcAft>
                      </a:pPr>
                      <a:r>
                        <a:rPr lang="es-419" sz="1000" dirty="0">
                          <a:effectLst/>
                        </a:rPr>
                        <a:t>Línea Estratégica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buFont typeface="Symbol" panose="05050102010706020507" pitchFamily="18" charset="2"/>
                        <a:buChar char=""/>
                      </a:pPr>
                      <a:r>
                        <a:rPr lang="es-419" sz="1000" dirty="0">
                          <a:effectLst/>
                        </a:rPr>
                        <a:t>Alta Dirección.</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Comité Institucional de Gestión y Desempeño.</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Comité Institucional de Coordinación de Control Interno.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buFont typeface="Symbol" panose="05050102010706020507" pitchFamily="18" charset="2"/>
                        <a:buChar char=""/>
                      </a:pPr>
                      <a:r>
                        <a:rPr lang="es-419" sz="1000" dirty="0">
                          <a:effectLst/>
                        </a:rPr>
                        <a:t>Definir, aprobar y supervisar el marco institucional de gestión de riesgos y la Política Integral de Administración de Riesgos de la Entidad.</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Monitorear los riesgos críticos, con base en la información suministrada por la Segunda Línea de Defensa y de acuerdo con la periodicidad establecida por la Entidad.</a:t>
                      </a:r>
                      <a:endParaRPr lang="es-CO" sz="1000" dirty="0">
                        <a:effectLst/>
                      </a:endParaRPr>
                    </a:p>
                    <a:p>
                      <a:pPr marL="342900" lvl="0" indent="-342900" algn="just">
                        <a:lnSpc>
                          <a:spcPct val="115000"/>
                        </a:lnSpc>
                        <a:spcAft>
                          <a:spcPts val="800"/>
                        </a:spcAft>
                        <a:buFont typeface="Symbol" panose="05050102010706020507" pitchFamily="18" charset="2"/>
                        <a:buChar char=""/>
                      </a:pPr>
                      <a:r>
                        <a:rPr lang="es-419" sz="1000" dirty="0">
                          <a:effectLst/>
                        </a:rPr>
                        <a:t>Supervisar, intervenir y corregir las situaciones de incumplimiento, retraso o irregularidades de la gestión integral del riesgo.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677609"/>
                  </a:ext>
                </a:extLst>
              </a:tr>
              <a:tr h="1070210">
                <a:tc>
                  <a:txBody>
                    <a:bodyPr/>
                    <a:lstStyle/>
                    <a:p>
                      <a:pPr algn="ctr">
                        <a:lnSpc>
                          <a:spcPct val="115000"/>
                        </a:lnSpc>
                        <a:spcAft>
                          <a:spcPts val="800"/>
                        </a:spcAft>
                      </a:pPr>
                      <a:r>
                        <a:rPr lang="es-419" sz="1000">
                          <a:effectLst/>
                        </a:rPr>
                        <a:t>Primera Línea de Defensa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buFont typeface="Symbol" panose="05050102010706020507" pitchFamily="18" charset="2"/>
                        <a:buChar char=""/>
                      </a:pPr>
                      <a:r>
                        <a:rPr lang="es-419" sz="1000" dirty="0">
                          <a:effectLst/>
                        </a:rPr>
                        <a:t>Responsables de procesos.</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Coordinadores de grupos internos de trabajo.</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Responsables de planes y programas institucionales.</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Gerentes de proyecto.</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Servidores públicos de la Entidad.</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buFont typeface="Symbol" panose="05050102010706020507" pitchFamily="18" charset="2"/>
                        <a:buChar char=""/>
                      </a:pPr>
                      <a:r>
                        <a:rPr lang="es-419" sz="1000">
                          <a:effectLst/>
                        </a:rPr>
                        <a:t>Hacer seguimiento permanente e implementar los controles y mecanismos de gestión de riesgos, a través de la identificación, análisis, valoración y monitoreo de riesgos.</a:t>
                      </a:r>
                      <a:endParaRPr lang="es-CO" sz="1000">
                        <a:effectLst/>
                      </a:endParaRPr>
                    </a:p>
                    <a:p>
                      <a:pPr marL="342900" lvl="0" indent="-342900" algn="just">
                        <a:lnSpc>
                          <a:spcPct val="115000"/>
                        </a:lnSpc>
                        <a:spcAft>
                          <a:spcPts val="800"/>
                        </a:spcAft>
                        <a:buFont typeface="Symbol" panose="05050102010706020507" pitchFamily="18" charset="2"/>
                        <a:buChar char=""/>
                      </a:pPr>
                      <a:r>
                        <a:rPr lang="es-419" sz="1000">
                          <a:effectLst/>
                        </a:rPr>
                        <a:t>Orientar el desarrollo e implementación de las políticas y procedimientos, garantizando su compatibilidad con las metas y objetivos institucionales, y diseñar e implementar las acciones de mejora correspondientes.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393089"/>
                  </a:ext>
                </a:extLst>
              </a:tr>
              <a:tr h="3022250">
                <a:tc>
                  <a:txBody>
                    <a:bodyPr/>
                    <a:lstStyle/>
                    <a:p>
                      <a:pPr algn="ctr">
                        <a:lnSpc>
                          <a:spcPct val="115000"/>
                        </a:lnSpc>
                        <a:spcAft>
                          <a:spcPts val="800"/>
                        </a:spcAft>
                      </a:pPr>
                      <a:r>
                        <a:rPr lang="es-419" sz="1000">
                          <a:effectLst/>
                        </a:rPr>
                        <a:t>Segunda Línea de Defensa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buFont typeface="Symbol" panose="05050102010706020507" pitchFamily="18" charset="2"/>
                        <a:buChar char=""/>
                      </a:pPr>
                      <a:r>
                        <a:rPr lang="es-419" sz="1000" dirty="0">
                          <a:effectLst/>
                        </a:rPr>
                        <a:t>Supervisores e interventores de contratos o convenios de la Entidad.</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Jefe de la Oficina Asesora de Planeación e Información.</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Secretario general.</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Comités institucionales distintos a los que trata el articulo 3 de la Resolución 1023 de 2022 de la Unidad Nacional de Protección, o la norma que haga sus veces.</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Los representantes de la Alta Dirección para las políticas del Modelo Integrado de Planeación y Gestión, conforme al artículo 4 de la Resolución 1023 de 2022 de la Unidad Nacional de Protección, o la norma que haga sus veces.</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Representantes de la Alta Dirección para el Sistema Integrado de Gestión (SIG) de la Entidad y los sistemas que lo componen, de acuerdo con el artículo 5 de la Resolución 1023 de 2022 de la Unidad Nacional de Protección, o la norma que haga sus veces.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buFont typeface="Symbol" panose="05050102010706020507" pitchFamily="18" charset="2"/>
                        <a:buChar char=""/>
                      </a:pPr>
                      <a:r>
                        <a:rPr lang="es-419" sz="1000" dirty="0">
                          <a:effectLst/>
                        </a:rPr>
                        <a:t>Monitorear los mapas integrales de riesgos de gestión/por procesos, fiscales, de corrupción y de seguridad y privacidad de la información; conforme a la periodicidad establecida por la Entidad.</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Formular recomendaciones que permitan el ajuste y mejora continua de los controles y mecanismos de gestión de riesgos a cargo de la Primera Línea de Defensa.</a:t>
                      </a:r>
                      <a:endParaRPr lang="es-CO" sz="1000" dirty="0">
                        <a:effectLst/>
                      </a:endParaRPr>
                    </a:p>
                    <a:p>
                      <a:pPr marL="342900" lvl="0" indent="-342900" algn="just">
                        <a:lnSpc>
                          <a:spcPct val="115000"/>
                        </a:lnSpc>
                        <a:spcAft>
                          <a:spcPts val="800"/>
                        </a:spcAft>
                        <a:buFont typeface="Symbol" panose="05050102010706020507" pitchFamily="18" charset="2"/>
                        <a:buChar char=""/>
                      </a:pPr>
                      <a:r>
                        <a:rPr lang="es-419" sz="1000" dirty="0">
                          <a:effectLst/>
                        </a:rPr>
                        <a:t>Supervisar y apoyar el diseño y el funcionamiento de los controles y mecanismos de gestión de riesgos a cargo de la Primera Línea de Defensa.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282126"/>
                  </a:ext>
                </a:extLst>
              </a:tr>
              <a:tr h="1323790">
                <a:tc>
                  <a:txBody>
                    <a:bodyPr/>
                    <a:lstStyle/>
                    <a:p>
                      <a:pPr algn="ctr">
                        <a:lnSpc>
                          <a:spcPct val="115000"/>
                        </a:lnSpc>
                        <a:spcAft>
                          <a:spcPts val="800"/>
                        </a:spcAft>
                      </a:pPr>
                      <a:r>
                        <a:rPr lang="es-419" sz="1000">
                          <a:effectLst/>
                        </a:rPr>
                        <a:t>Tercera Línea de Defensa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buFont typeface="Symbol" panose="05050102010706020507" pitchFamily="18" charset="2"/>
                        <a:buChar char=""/>
                      </a:pPr>
                      <a:r>
                        <a:rPr lang="es-419" sz="1000" dirty="0">
                          <a:effectLst/>
                        </a:rPr>
                        <a:t>Jefe de la Oficina de Control Interno.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buFont typeface="Symbol" panose="05050102010706020507" pitchFamily="18" charset="2"/>
                        <a:buChar char=""/>
                      </a:pPr>
                      <a:r>
                        <a:rPr lang="es-419" sz="1000" dirty="0">
                          <a:effectLst/>
                        </a:rPr>
                        <a:t>Evaluar la efectividad de los controles de los mapas integrales de riesgos y supervisar el cumplimiento de la Política Integral de Administración de Riesgos, de acuerdo con la periodicidad establecida por la Entidad.</a:t>
                      </a:r>
                      <a:endParaRPr lang="es-CO" sz="1000" dirty="0">
                        <a:effectLst/>
                      </a:endParaRPr>
                    </a:p>
                    <a:p>
                      <a:pPr marL="342900" lvl="0" indent="-342900" algn="just">
                        <a:lnSpc>
                          <a:spcPct val="115000"/>
                        </a:lnSpc>
                        <a:buFont typeface="Symbol" panose="05050102010706020507" pitchFamily="18" charset="2"/>
                        <a:buChar char=""/>
                      </a:pPr>
                      <a:r>
                        <a:rPr lang="es-419" sz="1000" dirty="0">
                          <a:effectLst/>
                        </a:rPr>
                        <a:t>Asesorar y acompañar a las dependencias internas de la Entidad, en el marco del Plan Anual de Auditoría, para evitar la materialización de riesgos.</a:t>
                      </a:r>
                      <a:endParaRPr lang="es-CO" sz="1000" dirty="0">
                        <a:effectLst/>
                      </a:endParaRPr>
                    </a:p>
                    <a:p>
                      <a:pPr marL="342900" lvl="0" indent="-342900" algn="just">
                        <a:lnSpc>
                          <a:spcPct val="115000"/>
                        </a:lnSpc>
                        <a:spcAft>
                          <a:spcPts val="800"/>
                        </a:spcAft>
                        <a:buFont typeface="Symbol" panose="05050102010706020507" pitchFamily="18" charset="2"/>
                        <a:buChar char=""/>
                      </a:pPr>
                      <a:r>
                        <a:rPr lang="es-419" sz="1000" dirty="0">
                          <a:effectLst/>
                        </a:rPr>
                        <a:t>Monitorear, identificar y alertar a la Línea Estratégica sobre posibles cambios o factores que afecten la exposición o la gestión integral de riesgos de la Entidad.</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840" marR="7840" marT="7840" marB="7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236202"/>
                  </a:ext>
                </a:extLst>
              </a:tr>
            </a:tbl>
          </a:graphicData>
        </a:graphic>
      </p:graphicFrame>
    </p:spTree>
    <p:extLst>
      <p:ext uri="{BB962C8B-B14F-4D97-AF65-F5344CB8AC3E}">
        <p14:creationId xmlns:p14="http://schemas.microsoft.com/office/powerpoint/2010/main" val="273393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4BCAB1538BCB24D872BFF6C025C7C91" ma:contentTypeVersion="17" ma:contentTypeDescription="Crear nuevo documento." ma:contentTypeScope="" ma:versionID="26493cb4f6ea159ebd6878512499a8fe">
  <xsd:schema xmlns:xsd="http://www.w3.org/2001/XMLSchema" xmlns:xs="http://www.w3.org/2001/XMLSchema" xmlns:p="http://schemas.microsoft.com/office/2006/metadata/properties" xmlns:ns1="http://schemas.microsoft.com/sharepoint/v3" xmlns:ns2="b61d6a7d-9cff-4fa8-ac7e-c8e11781a326" xmlns:ns3="435a11ef-c2bf-4d1e-b58b-639ade20a33f" targetNamespace="http://schemas.microsoft.com/office/2006/metadata/properties" ma:root="true" ma:fieldsID="f833bdda316ee9d93aecb423397f5215" ns1:_="" ns2:_="" ns3:_="">
    <xsd:import namespace="http://schemas.microsoft.com/sharepoint/v3"/>
    <xsd:import namespace="b61d6a7d-9cff-4fa8-ac7e-c8e11781a326"/>
    <xsd:import namespace="435a11ef-c2bf-4d1e-b58b-639ade20a3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Propiedades de la Directiva de cumplimiento unificado" ma:hidden="true" ma:internalName="_ip_UnifiedCompliancePolicyProperties">
      <xsd:simpleType>
        <xsd:restriction base="dms:Note"/>
      </xsd:simpleType>
    </xsd:element>
    <xsd:element name="_ip_UnifiedCompliancePolicyUIAction" ma:index="24"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1d6a7d-9cff-4fa8-ac7e-c8e11781a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a7d64430-ea87-422f-8994-68a2babe36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a11ef-c2bf-4d1e-b58b-639ade20a33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a0a844e-30ed-483a-bf2b-182cd547dc13}" ma:internalName="TaxCatchAll" ma:showField="CatchAllData" ma:web="435a11ef-c2bf-4d1e-b58b-639ade20a33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5a11ef-c2bf-4d1e-b58b-639ade20a33f" xsi:nil="true"/>
    <_ip_UnifiedCompliancePolicyUIAction xmlns="http://schemas.microsoft.com/sharepoint/v3" xsi:nil="true"/>
    <_ip_UnifiedCompliancePolicyProperties xmlns="http://schemas.microsoft.com/sharepoint/v3" xsi:nil="true"/>
    <lcf76f155ced4ddcb4097134ff3c332f xmlns="b61d6a7d-9cff-4fa8-ac7e-c8e11781a3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0907A4-2855-4E49-AB65-E2968128AC8A}">
  <ds:schemaRefs>
    <ds:schemaRef ds:uri="http://schemas.microsoft.com/sharepoint/v3/contenttype/forms"/>
  </ds:schemaRefs>
</ds:datastoreItem>
</file>

<file path=customXml/itemProps2.xml><?xml version="1.0" encoding="utf-8"?>
<ds:datastoreItem xmlns:ds="http://schemas.openxmlformats.org/officeDocument/2006/customXml" ds:itemID="{65488CA4-102B-4A79-936E-5012A82E381A}"/>
</file>

<file path=customXml/itemProps3.xml><?xml version="1.0" encoding="utf-8"?>
<ds:datastoreItem xmlns:ds="http://schemas.openxmlformats.org/officeDocument/2006/customXml" ds:itemID="{96476177-8F32-4662-840D-B6484FA0AD9A}">
  <ds:schemaRefs>
    <ds:schemaRef ds:uri="http://schemas.microsoft.com/office/2006/metadata/properties"/>
    <ds:schemaRef ds:uri="http://schemas.microsoft.com/office/infopath/2007/PartnerControls"/>
    <ds:schemaRef ds:uri="435a11ef-c2bf-4d1e-b58b-639ade20a33f"/>
    <ds:schemaRef ds:uri="16f1658b-5631-4f56-8e3e-1d2980d4e735"/>
  </ds:schemaRefs>
</ds:datastoreItem>
</file>

<file path=docProps/app.xml><?xml version="1.0" encoding="utf-8"?>
<Properties xmlns="http://schemas.openxmlformats.org/officeDocument/2006/extended-properties" xmlns:vt="http://schemas.openxmlformats.org/officeDocument/2006/docPropsVTypes">
  <TotalTime>2811</TotalTime>
  <Words>2131</Words>
  <Application>Microsoft Office PowerPoint</Application>
  <PresentationFormat>Panorámica</PresentationFormat>
  <Paragraphs>151</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Montserrat</vt:lpstr>
      <vt:lpstr>Symbol</vt:lpstr>
      <vt:lpstr>Office Theme</vt:lpstr>
      <vt:lpstr>Presentación de PowerPoint</vt:lpstr>
      <vt:lpstr>Orden del día</vt:lpstr>
      <vt:lpstr>Presentación de PowerPoint</vt:lpstr>
      <vt:lpstr>2. Presentación de la Política Integral de  Administración de Riesgos </vt:lpstr>
      <vt:lpstr>Presentación de PowerPoint</vt:lpstr>
      <vt:lpstr>CAPÍTULO 1: ASPECTOS GENERALES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Aprobación de la Política Integral de  Administración de Riesgos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eduardo cetina pineda</dc:creator>
  <cp:lastModifiedBy>Fabian Alexander Hernandez Castellanos</cp:lastModifiedBy>
  <cp:revision>55</cp:revision>
  <dcterms:created xsi:type="dcterms:W3CDTF">2022-08-21T22:49:05Z</dcterms:created>
  <dcterms:modified xsi:type="dcterms:W3CDTF">2024-07-31T14:11:00Z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Documento de Uso Interno</vt:lpwstr>
  </property>
  <property fmtid="{D5CDD505-2E9C-101B-9397-08002B2CF9AE}" pid="4" name="MSIP_Label_b0c896e5-fe32-4984-9bf3-650686060f97_Enabled">
    <vt:lpwstr>true</vt:lpwstr>
  </property>
  <property fmtid="{D5CDD505-2E9C-101B-9397-08002B2CF9AE}" pid="5" name="MSIP_Label_b0c896e5-fe32-4984-9bf3-650686060f97_SetDate">
    <vt:lpwstr>2022-09-29T16:30:06Z</vt:lpwstr>
  </property>
  <property fmtid="{D5CDD505-2E9C-101B-9397-08002B2CF9AE}" pid="6" name="MSIP_Label_b0c896e5-fe32-4984-9bf3-650686060f97_Method">
    <vt:lpwstr>Privileged</vt:lpwstr>
  </property>
  <property fmtid="{D5CDD505-2E9C-101B-9397-08002B2CF9AE}" pid="7" name="MSIP_Label_b0c896e5-fe32-4984-9bf3-650686060f97_Name">
    <vt:lpwstr>General</vt:lpwstr>
  </property>
  <property fmtid="{D5CDD505-2E9C-101B-9397-08002B2CF9AE}" pid="8" name="MSIP_Label_b0c896e5-fe32-4984-9bf3-650686060f97_SiteId">
    <vt:lpwstr>58ec5e61-0ed7-4021-a4f8-c2e2b3b9f5ff</vt:lpwstr>
  </property>
  <property fmtid="{D5CDD505-2E9C-101B-9397-08002B2CF9AE}" pid="9" name="MSIP_Label_b0c896e5-fe32-4984-9bf3-650686060f97_ActionId">
    <vt:lpwstr>0cab9619-cbb5-48c9-9897-0000265ab2c2</vt:lpwstr>
  </property>
  <property fmtid="{D5CDD505-2E9C-101B-9397-08002B2CF9AE}" pid="10" name="MSIP_Label_b0c896e5-fe32-4984-9bf3-650686060f97_ContentBits">
    <vt:lpwstr>0</vt:lpwstr>
  </property>
  <property fmtid="{D5CDD505-2E9C-101B-9397-08002B2CF9AE}" pid="11" name="ContentTypeId">
    <vt:lpwstr>0x01010094BCAB1538BCB24D872BFF6C025C7C91</vt:lpwstr>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MediaServiceImageTags">
    <vt:lpwstr/>
  </property>
</Properties>
</file>