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4153" r:id="rId5"/>
    <p:sldId id="4104" r:id="rId6"/>
    <p:sldId id="4154" r:id="rId7"/>
    <p:sldId id="4158" r:id="rId8"/>
    <p:sldId id="4159" r:id="rId9"/>
    <p:sldId id="4160" r:id="rId10"/>
    <p:sldId id="4161" r:id="rId11"/>
    <p:sldId id="4162" r:id="rId12"/>
    <p:sldId id="4163" r:id="rId13"/>
    <p:sldId id="4156" r:id="rId14"/>
    <p:sldId id="4164" r:id="rId15"/>
    <p:sldId id="4171" r:id="rId16"/>
    <p:sldId id="4172" r:id="rId17"/>
    <p:sldId id="4173" r:id="rId18"/>
    <p:sldId id="4157" r:id="rId19"/>
    <p:sldId id="4174" r:id="rId20"/>
    <p:sldId id="4178" r:id="rId21"/>
    <p:sldId id="4179" r:id="rId22"/>
    <p:sldId id="4176" r:id="rId23"/>
    <p:sldId id="4177" r:id="rId24"/>
    <p:sldId id="415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3443E"/>
    <a:srgbClr val="FCF11C"/>
    <a:srgbClr val="CCFFFF"/>
    <a:srgbClr val="FFCC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D1CB7-B566-41E6-91AD-544F4FBB6927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31637A6-18E9-4781-9E56-F71331E59C44}">
      <dgm:prSet phldrT="[Texto]" custT="1"/>
      <dgm:spPr/>
      <dgm:t>
        <a:bodyPr/>
        <a:lstStyle/>
        <a:p>
          <a:r>
            <a:rPr lang="es-CO" sz="1600" dirty="0">
              <a:latin typeface="Nunito Sans" pitchFamily="2" charset="0"/>
            </a:rPr>
            <a:t> </a:t>
          </a:r>
          <a:r>
            <a:rPr lang="es-CO" sz="1500" dirty="0">
              <a:latin typeface="Nunito Sans" pitchFamily="2" charset="0"/>
            </a:rPr>
            <a:t>Secretaría General</a:t>
          </a:r>
        </a:p>
      </dgm:t>
    </dgm:pt>
    <dgm:pt modelId="{E4867466-9FF1-46CB-9BED-C4A6FEDB7C15}" type="parTrans" cxnId="{331EC0B6-7093-4177-89D8-0F03E363B756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F5098257-B653-40CE-BF2C-477735086DF6}" type="sibTrans" cxnId="{331EC0B6-7093-4177-89D8-0F03E363B756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90C662FB-2770-4485-85BE-7A756D2FEEF7}">
      <dgm:prSet phldrT="[Texto]" custT="1"/>
      <dgm:spPr>
        <a:solidFill>
          <a:schemeClr val="lt1">
            <a:hueOff val="0"/>
            <a:satOff val="0"/>
            <a:lumOff val="0"/>
            <a:alpha val="91000"/>
          </a:schemeClr>
        </a:solidFill>
        <a:ln w="38100">
          <a:solidFill>
            <a:srgbClr val="EC7320">
              <a:alpha val="97000"/>
            </a:srgbClr>
          </a:solidFill>
        </a:ln>
        <a:effectLst>
          <a:softEdge rad="50800"/>
        </a:effectLst>
      </dgm:spPr>
      <dgm:t>
        <a:bodyPr/>
        <a:lstStyle/>
        <a:p>
          <a:pPr algn="l">
            <a:buNone/>
          </a:pPr>
          <a:r>
            <a:rPr lang="es-CO" sz="1600" dirty="0">
              <a:latin typeface="Nunito Sans" pitchFamily="2" charset="0"/>
            </a:rPr>
            <a:t>    </a:t>
          </a:r>
        </a:p>
      </dgm:t>
    </dgm:pt>
    <dgm:pt modelId="{3F4085F6-82D4-4F04-8340-8738209DBBF1}" type="parTrans" cxnId="{37E66915-F63F-4C2C-B667-BF4500FB6D57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00A4E2B3-3F70-4319-9643-2101B43D0F7C}" type="sibTrans" cxnId="{37E66915-F63F-4C2C-B667-BF4500FB6D57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EC95C134-7682-44D6-98AD-4EC0571D5A74}">
      <dgm:prSet phldrT="[Texto]" custT="1"/>
      <dgm:spPr/>
      <dgm:t>
        <a:bodyPr/>
        <a:lstStyle/>
        <a:p>
          <a:r>
            <a:rPr lang="es-CO" sz="1500" dirty="0">
              <a:latin typeface="Nunito Sans" pitchFamily="2" charset="0"/>
            </a:rPr>
            <a:t>Gestión Documental</a:t>
          </a:r>
        </a:p>
      </dgm:t>
    </dgm:pt>
    <dgm:pt modelId="{32B80B6E-C9C4-4B2B-9566-91A996A2109B}" type="parTrans" cxnId="{5BC7A640-2C8B-4FEE-A6E0-5D03F72B1144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EF8F84FC-E740-44B9-8DB9-DEA6E29EDBC1}" type="sibTrans" cxnId="{5BC7A640-2C8B-4FEE-A6E0-5D03F72B1144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A08BC3E7-DBBC-47CE-816E-E7DA3F874786}">
      <dgm:prSet phldrT="[Texto]" custT="1"/>
      <dgm:spPr>
        <a:ln w="38100">
          <a:solidFill>
            <a:srgbClr val="D17B5B"/>
          </a:solidFill>
        </a:ln>
      </dgm:spPr>
      <dgm:t>
        <a:bodyPr/>
        <a:lstStyle/>
        <a:p>
          <a:pPr>
            <a:buNone/>
          </a:pPr>
          <a:r>
            <a:rPr lang="es-CO" sz="1600" dirty="0">
              <a:latin typeface="Nunito Sans" pitchFamily="2" charset="0"/>
            </a:rPr>
            <a:t>   Comunicaciones        Estratégicas</a:t>
          </a:r>
        </a:p>
      </dgm:t>
    </dgm:pt>
    <dgm:pt modelId="{FDCBC202-AAF2-47B4-A056-7FC28C6CC70A}" type="parTrans" cxnId="{16254844-D1F2-46A5-AC6E-01140943ED45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A9FC7C22-FF5F-44D1-A847-4BA38219153B}" type="sibTrans" cxnId="{16254844-D1F2-46A5-AC6E-01140943ED45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E4FCB28A-9512-44B5-9DF5-1815F2F32854}">
      <dgm:prSet phldrT="[Texto]" custT="1"/>
      <dgm:spPr/>
      <dgm:t>
        <a:bodyPr/>
        <a:lstStyle/>
        <a:p>
          <a:r>
            <a:rPr lang="es-CO" sz="1500" dirty="0">
              <a:latin typeface="Nunito Sans" pitchFamily="2" charset="0"/>
            </a:rPr>
            <a:t>Gestión de las Tecnologías</a:t>
          </a:r>
        </a:p>
      </dgm:t>
    </dgm:pt>
    <dgm:pt modelId="{89A9B679-40D9-4A48-8793-52751B22BFDE}" type="parTrans" cxnId="{DC20FDB3-077C-4C1C-ADF6-53F6CC11AC15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3664FB4C-96D7-4757-A90C-EFC5730A0508}" type="sibTrans" cxnId="{DC20FDB3-077C-4C1C-ADF6-53F6CC11AC15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68A5E422-F01E-4902-ABDA-7D7448EB190D}">
      <dgm:prSet phldrT="[Texto]" custT="1"/>
      <dgm:spPr>
        <a:ln w="38100">
          <a:solidFill>
            <a:srgbClr val="B98A82"/>
          </a:solidFill>
        </a:ln>
      </dgm:spPr>
      <dgm:t>
        <a:bodyPr/>
        <a:lstStyle/>
        <a:p>
          <a:pPr>
            <a:buNone/>
          </a:pPr>
          <a:r>
            <a:rPr lang="es-CO" sz="1600" dirty="0">
              <a:latin typeface="Nunito Sans" pitchFamily="2" charset="0"/>
            </a:rPr>
            <a:t>       </a:t>
          </a:r>
        </a:p>
      </dgm:t>
    </dgm:pt>
    <dgm:pt modelId="{5D47C96B-8916-480C-8BEA-97DD8DCA7146}" type="parTrans" cxnId="{72F0075C-F398-4A38-BBD6-FD8728CBDECF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03FB1FC3-791E-41B9-9DF5-A14F5C777FB1}" type="sibTrans" cxnId="{72F0075C-F398-4A38-BBD6-FD8728CBDECF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16810E6D-D797-44F9-B3FF-5E63684F1071}">
      <dgm:prSet phldrT="[Texto]" custT="1"/>
      <dgm:spPr/>
      <dgm:t>
        <a:bodyPr/>
        <a:lstStyle/>
        <a:p>
          <a:r>
            <a:rPr lang="es-CO" sz="1500" dirty="0">
              <a:latin typeface="Nunito Sans" pitchFamily="2" charset="0"/>
            </a:rPr>
            <a:t>SOAINT</a:t>
          </a:r>
        </a:p>
      </dgm:t>
    </dgm:pt>
    <dgm:pt modelId="{274380FA-59E1-4A22-B640-F3670FB1C6DE}" type="parTrans" cxnId="{42F165F8-2B53-4918-9752-2843AF74F2D8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9845D6BE-0423-4692-90B3-15AC3B21FF4E}" type="sibTrans" cxnId="{42F165F8-2B53-4918-9752-2843AF74F2D8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3CD728D8-E874-4CF0-8DE1-2FEFC372A6F0}">
      <dgm:prSet phldrT="[Texto]" custT="1"/>
      <dgm:spPr>
        <a:ln w="38100">
          <a:solidFill>
            <a:srgbClr val="B19B97"/>
          </a:solidFill>
        </a:ln>
      </dgm:spPr>
      <dgm:t>
        <a:bodyPr/>
        <a:lstStyle/>
        <a:p>
          <a:pPr algn="ctr">
            <a:buFontTx/>
            <a:buNone/>
          </a:pPr>
          <a:r>
            <a:rPr lang="es-ES" sz="1600" dirty="0">
              <a:latin typeface="Nunito Sans" pitchFamily="2" charset="0"/>
            </a:rPr>
            <a:t>Gestión Integrada y Mejora MIPG-SIG</a:t>
          </a:r>
          <a:endParaRPr lang="es-CO" sz="1600" dirty="0">
            <a:latin typeface="Nunito Sans" pitchFamily="2" charset="0"/>
          </a:endParaRPr>
        </a:p>
      </dgm:t>
    </dgm:pt>
    <dgm:pt modelId="{570301DD-A33C-4917-991F-51692BA6DA04}" type="parTrans" cxnId="{025B4B63-DBC9-44E6-B084-289768B30133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9B40F37D-A0B0-4E6D-BE82-338B24B659B2}" type="sibTrans" cxnId="{025B4B63-DBC9-44E6-B084-289768B30133}">
      <dgm:prSet/>
      <dgm:spPr/>
      <dgm:t>
        <a:bodyPr/>
        <a:lstStyle/>
        <a:p>
          <a:endParaRPr lang="es-CO" sz="1600">
            <a:latin typeface="Nunito Sans" pitchFamily="2" charset="0"/>
          </a:endParaRPr>
        </a:p>
      </dgm:t>
    </dgm:pt>
    <dgm:pt modelId="{FDC52A59-9C57-4033-BE7F-3F51869D6EB5}">
      <dgm:prSet phldrT="[Texto]" custT="1"/>
      <dgm:spPr>
        <a:ln w="38100">
          <a:solidFill>
            <a:srgbClr val="D17B5B"/>
          </a:solidFill>
        </a:ln>
      </dgm:spPr>
      <dgm:t>
        <a:bodyPr/>
        <a:lstStyle/>
        <a:p>
          <a:pPr>
            <a:buNone/>
          </a:pPr>
          <a:endParaRPr lang="es-CO" sz="1600" dirty="0">
            <a:latin typeface="Nunito Sans" pitchFamily="2" charset="0"/>
          </a:endParaRPr>
        </a:p>
      </dgm:t>
    </dgm:pt>
    <dgm:pt modelId="{1559135F-B5D6-479C-B640-AAF0AA880E99}" type="parTrans" cxnId="{3A0D578F-2D7A-4908-9A6C-2F376F4C391E}">
      <dgm:prSet/>
      <dgm:spPr/>
      <dgm:t>
        <a:bodyPr/>
        <a:lstStyle/>
        <a:p>
          <a:endParaRPr lang="es-CO"/>
        </a:p>
      </dgm:t>
    </dgm:pt>
    <dgm:pt modelId="{77178CE7-1426-43D0-8906-195692FF8D52}" type="sibTrans" cxnId="{3A0D578F-2D7A-4908-9A6C-2F376F4C391E}">
      <dgm:prSet/>
      <dgm:spPr/>
      <dgm:t>
        <a:bodyPr/>
        <a:lstStyle/>
        <a:p>
          <a:endParaRPr lang="es-CO"/>
        </a:p>
      </dgm:t>
    </dgm:pt>
    <dgm:pt modelId="{EFEF6379-7707-4410-9091-D5A2F3140828}">
      <dgm:prSet phldrT="[Texto]" custT="1"/>
      <dgm:spPr>
        <a:solidFill>
          <a:schemeClr val="lt1">
            <a:hueOff val="0"/>
            <a:satOff val="0"/>
            <a:lumOff val="0"/>
            <a:alpha val="91000"/>
          </a:schemeClr>
        </a:solidFill>
        <a:ln w="38100">
          <a:solidFill>
            <a:srgbClr val="EC7320">
              <a:alpha val="97000"/>
            </a:srgbClr>
          </a:solidFill>
        </a:ln>
        <a:effectLst>
          <a:softEdge rad="50800"/>
        </a:effectLst>
      </dgm:spPr>
      <dgm:t>
        <a:bodyPr/>
        <a:lstStyle/>
        <a:p>
          <a:pPr algn="l">
            <a:buNone/>
          </a:pPr>
          <a:r>
            <a:rPr lang="es-CO" sz="1600" dirty="0">
              <a:latin typeface="Nunito Sans" pitchFamily="2" charset="0"/>
            </a:rPr>
            <a:t>   Dirección General</a:t>
          </a:r>
        </a:p>
      </dgm:t>
    </dgm:pt>
    <dgm:pt modelId="{FC907BAE-20E1-4CF1-8E62-13E424B3AB40}" type="parTrans" cxnId="{5E18BD75-6752-468D-9487-B61EF4233DD1}">
      <dgm:prSet/>
      <dgm:spPr/>
      <dgm:t>
        <a:bodyPr/>
        <a:lstStyle/>
        <a:p>
          <a:endParaRPr lang="es-CO"/>
        </a:p>
      </dgm:t>
    </dgm:pt>
    <dgm:pt modelId="{6A3660EF-28C7-42F3-8C62-E4492EEBE246}" type="sibTrans" cxnId="{5E18BD75-6752-468D-9487-B61EF4233DD1}">
      <dgm:prSet/>
      <dgm:spPr/>
      <dgm:t>
        <a:bodyPr/>
        <a:lstStyle/>
        <a:p>
          <a:endParaRPr lang="es-CO"/>
        </a:p>
      </dgm:t>
    </dgm:pt>
    <dgm:pt modelId="{75B3E54E-C052-4203-952C-DD569031476F}">
      <dgm:prSet phldrT="[Texto]" custT="1"/>
      <dgm:spPr>
        <a:ln w="38100">
          <a:solidFill>
            <a:srgbClr val="B98A82"/>
          </a:solidFill>
        </a:ln>
      </dgm:spPr>
      <dgm:t>
        <a:bodyPr/>
        <a:lstStyle/>
        <a:p>
          <a:pPr>
            <a:buNone/>
          </a:pPr>
          <a:r>
            <a:rPr lang="es-CO" sz="1600" dirty="0">
              <a:latin typeface="Nunito Sans" pitchFamily="2" charset="0"/>
            </a:rPr>
            <a:t>Capacitación  </a:t>
          </a:r>
        </a:p>
      </dgm:t>
    </dgm:pt>
    <dgm:pt modelId="{4E8B5668-E5FE-4555-BBB1-E21A34E6752E}" type="parTrans" cxnId="{57113AFE-3BA7-4E31-BF1D-204143FD320F}">
      <dgm:prSet/>
      <dgm:spPr/>
      <dgm:t>
        <a:bodyPr/>
        <a:lstStyle/>
        <a:p>
          <a:endParaRPr lang="es-CO"/>
        </a:p>
      </dgm:t>
    </dgm:pt>
    <dgm:pt modelId="{04051AC6-CDA5-489B-B324-B95B82065EA5}" type="sibTrans" cxnId="{57113AFE-3BA7-4E31-BF1D-204143FD320F}">
      <dgm:prSet/>
      <dgm:spPr/>
      <dgm:t>
        <a:bodyPr/>
        <a:lstStyle/>
        <a:p>
          <a:endParaRPr lang="es-CO"/>
        </a:p>
      </dgm:t>
    </dgm:pt>
    <dgm:pt modelId="{2F8D3D9D-B791-4E79-9AF7-26E0A75A82BA}" type="pres">
      <dgm:prSet presAssocID="{177D1CB7-B566-41E6-91AD-544F4FBB69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30B5B6A-FEC8-4499-BCD4-311AEA872FD3}" type="pres">
      <dgm:prSet presAssocID="{177D1CB7-B566-41E6-91AD-544F4FBB6927}" presName="children" presStyleCnt="0"/>
      <dgm:spPr/>
    </dgm:pt>
    <dgm:pt modelId="{6F699DF1-3511-4C90-9B24-2326698C7F4E}" type="pres">
      <dgm:prSet presAssocID="{177D1CB7-B566-41E6-91AD-544F4FBB6927}" presName="child1group" presStyleCnt="0"/>
      <dgm:spPr/>
    </dgm:pt>
    <dgm:pt modelId="{02A0A447-4CC5-45EE-8741-32589495170E}" type="pres">
      <dgm:prSet presAssocID="{177D1CB7-B566-41E6-91AD-544F4FBB6927}" presName="child1" presStyleLbl="bgAcc1" presStyleIdx="0" presStyleCnt="4" custScaleX="115848"/>
      <dgm:spPr/>
    </dgm:pt>
    <dgm:pt modelId="{5C6BC7CD-4B2E-4453-8788-9F47AE4305D9}" type="pres">
      <dgm:prSet presAssocID="{177D1CB7-B566-41E6-91AD-544F4FBB6927}" presName="child1Text" presStyleLbl="bgAcc1" presStyleIdx="0" presStyleCnt="4">
        <dgm:presLayoutVars>
          <dgm:bulletEnabled val="1"/>
        </dgm:presLayoutVars>
      </dgm:prSet>
      <dgm:spPr/>
    </dgm:pt>
    <dgm:pt modelId="{063DBEB5-FF67-40A3-900A-4B91EE0521E5}" type="pres">
      <dgm:prSet presAssocID="{177D1CB7-B566-41E6-91AD-544F4FBB6927}" presName="child2group" presStyleCnt="0"/>
      <dgm:spPr/>
    </dgm:pt>
    <dgm:pt modelId="{9EA6FC32-9767-43FE-A9EB-5C3F5F436D87}" type="pres">
      <dgm:prSet presAssocID="{177D1CB7-B566-41E6-91AD-544F4FBB6927}" presName="child2" presStyleLbl="bgAcc1" presStyleIdx="1" presStyleCnt="4" custScaleX="132596"/>
      <dgm:spPr/>
    </dgm:pt>
    <dgm:pt modelId="{9E0D7355-4FB7-409F-B0D4-D22D563888B5}" type="pres">
      <dgm:prSet presAssocID="{177D1CB7-B566-41E6-91AD-544F4FBB6927}" presName="child2Text" presStyleLbl="bgAcc1" presStyleIdx="1" presStyleCnt="4">
        <dgm:presLayoutVars>
          <dgm:bulletEnabled val="1"/>
        </dgm:presLayoutVars>
      </dgm:prSet>
      <dgm:spPr/>
    </dgm:pt>
    <dgm:pt modelId="{EAF48296-6FCF-43E9-A9E8-E022EFE84A1C}" type="pres">
      <dgm:prSet presAssocID="{177D1CB7-B566-41E6-91AD-544F4FBB6927}" presName="child3group" presStyleCnt="0"/>
      <dgm:spPr/>
    </dgm:pt>
    <dgm:pt modelId="{EDF9242C-B7C4-403F-9EF9-BB590FA2CC58}" type="pres">
      <dgm:prSet presAssocID="{177D1CB7-B566-41E6-91AD-544F4FBB6927}" presName="child3" presStyleLbl="bgAcc1" presStyleIdx="2" presStyleCnt="4" custScaleX="120850"/>
      <dgm:spPr/>
    </dgm:pt>
    <dgm:pt modelId="{84BF250B-F144-412C-B2B1-678BB3759FDE}" type="pres">
      <dgm:prSet presAssocID="{177D1CB7-B566-41E6-91AD-544F4FBB6927}" presName="child3Text" presStyleLbl="bgAcc1" presStyleIdx="2" presStyleCnt="4">
        <dgm:presLayoutVars>
          <dgm:bulletEnabled val="1"/>
        </dgm:presLayoutVars>
      </dgm:prSet>
      <dgm:spPr/>
    </dgm:pt>
    <dgm:pt modelId="{A28277BC-A0B1-4092-AA9F-64826A9BDA1E}" type="pres">
      <dgm:prSet presAssocID="{177D1CB7-B566-41E6-91AD-544F4FBB6927}" presName="child4group" presStyleCnt="0"/>
      <dgm:spPr/>
    </dgm:pt>
    <dgm:pt modelId="{96E9D1F3-A1E9-4ACF-A350-B4FA685CE396}" type="pres">
      <dgm:prSet presAssocID="{177D1CB7-B566-41E6-91AD-544F4FBB6927}" presName="child4" presStyleLbl="bgAcc1" presStyleIdx="3" presStyleCnt="4" custScaleX="124006"/>
      <dgm:spPr/>
    </dgm:pt>
    <dgm:pt modelId="{E8FFAE57-5925-46CA-AA9C-F69F8E576641}" type="pres">
      <dgm:prSet presAssocID="{177D1CB7-B566-41E6-91AD-544F4FBB6927}" presName="child4Text" presStyleLbl="bgAcc1" presStyleIdx="3" presStyleCnt="4">
        <dgm:presLayoutVars>
          <dgm:bulletEnabled val="1"/>
        </dgm:presLayoutVars>
      </dgm:prSet>
      <dgm:spPr/>
    </dgm:pt>
    <dgm:pt modelId="{E81A7FE5-805A-437C-BCA4-913D6135DD25}" type="pres">
      <dgm:prSet presAssocID="{177D1CB7-B566-41E6-91AD-544F4FBB6927}" presName="childPlaceholder" presStyleCnt="0"/>
      <dgm:spPr/>
    </dgm:pt>
    <dgm:pt modelId="{8275EAC0-B1AA-4CD2-980B-D3D612DCA122}" type="pres">
      <dgm:prSet presAssocID="{177D1CB7-B566-41E6-91AD-544F4FBB6927}" presName="circle" presStyleCnt="0"/>
      <dgm:spPr/>
    </dgm:pt>
    <dgm:pt modelId="{6CD0433E-C419-4BCA-B973-87500699CF47}" type="pres">
      <dgm:prSet presAssocID="{177D1CB7-B566-41E6-91AD-544F4FBB692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EB77E02-6E91-455D-A399-8DA1886911A3}" type="pres">
      <dgm:prSet presAssocID="{177D1CB7-B566-41E6-91AD-544F4FBB692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CFCD24C-9C7A-41B8-95A8-682DAE558B5A}" type="pres">
      <dgm:prSet presAssocID="{177D1CB7-B566-41E6-91AD-544F4FBB692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A407CB8-FF1B-4084-A91C-44B93D4814E3}" type="pres">
      <dgm:prSet presAssocID="{177D1CB7-B566-41E6-91AD-544F4FBB692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6AFB044-822F-4F86-8BE5-527D332EE557}" type="pres">
      <dgm:prSet presAssocID="{177D1CB7-B566-41E6-91AD-544F4FBB6927}" presName="quadrantPlaceholder" presStyleCnt="0"/>
      <dgm:spPr/>
    </dgm:pt>
    <dgm:pt modelId="{B046037A-F7A3-4A4B-994D-C6EF3BBDF08F}" type="pres">
      <dgm:prSet presAssocID="{177D1CB7-B566-41E6-91AD-544F4FBB6927}" presName="center1" presStyleLbl="fgShp" presStyleIdx="0" presStyleCnt="2"/>
      <dgm:spPr/>
    </dgm:pt>
    <dgm:pt modelId="{1D7FA205-B6B7-4AF2-8B38-A81A3355A61F}" type="pres">
      <dgm:prSet presAssocID="{177D1CB7-B566-41E6-91AD-544F4FBB6927}" presName="center2" presStyleLbl="fgShp" presStyleIdx="1" presStyleCnt="2"/>
      <dgm:spPr/>
    </dgm:pt>
  </dgm:ptLst>
  <dgm:cxnLst>
    <dgm:cxn modelId="{62565500-20CC-45C4-AE00-2FEEC2FD1B76}" type="presOf" srcId="{EFEF6379-7707-4410-9091-D5A2F3140828}" destId="{02A0A447-4CC5-45EE-8741-32589495170E}" srcOrd="0" destOrd="1" presId="urn:microsoft.com/office/officeart/2005/8/layout/cycle4"/>
    <dgm:cxn modelId="{7E97A701-1F0F-471D-9B1E-329731D618F8}" type="presOf" srcId="{68A5E422-F01E-4902-ABDA-7D7448EB190D}" destId="{EDF9242C-B7C4-403F-9EF9-BB590FA2CC58}" srcOrd="0" destOrd="0" presId="urn:microsoft.com/office/officeart/2005/8/layout/cycle4"/>
    <dgm:cxn modelId="{48B2D613-BFD1-4007-B22E-9422C24F8933}" type="presOf" srcId="{90C662FB-2770-4485-85BE-7A756D2FEEF7}" destId="{02A0A447-4CC5-45EE-8741-32589495170E}" srcOrd="0" destOrd="0" presId="urn:microsoft.com/office/officeart/2005/8/layout/cycle4"/>
    <dgm:cxn modelId="{37E66915-F63F-4C2C-B667-BF4500FB6D57}" srcId="{C31637A6-18E9-4781-9E56-F71331E59C44}" destId="{90C662FB-2770-4485-85BE-7A756D2FEEF7}" srcOrd="0" destOrd="0" parTransId="{3F4085F6-82D4-4F04-8340-8738209DBBF1}" sibTransId="{00A4E2B3-3F70-4319-9643-2101B43D0F7C}"/>
    <dgm:cxn modelId="{B571C83C-0990-40E8-84E2-DAB38623609E}" type="presOf" srcId="{E4FCB28A-9512-44B5-9DF5-1815F2F32854}" destId="{7CFCD24C-9C7A-41B8-95A8-682DAE558B5A}" srcOrd="0" destOrd="0" presId="urn:microsoft.com/office/officeart/2005/8/layout/cycle4"/>
    <dgm:cxn modelId="{5BC7A640-2C8B-4FEE-A6E0-5D03F72B1144}" srcId="{177D1CB7-B566-41E6-91AD-544F4FBB6927}" destId="{EC95C134-7682-44D6-98AD-4EC0571D5A74}" srcOrd="1" destOrd="0" parTransId="{32B80B6E-C9C4-4B2B-9566-91A996A2109B}" sibTransId="{EF8F84FC-E740-44B9-8DB9-DEA6E29EDBC1}"/>
    <dgm:cxn modelId="{72F0075C-F398-4A38-BBD6-FD8728CBDECF}" srcId="{E4FCB28A-9512-44B5-9DF5-1815F2F32854}" destId="{68A5E422-F01E-4902-ABDA-7D7448EB190D}" srcOrd="0" destOrd="0" parTransId="{5D47C96B-8916-480C-8BEA-97DD8DCA7146}" sibTransId="{03FB1FC3-791E-41B9-9DF5-A14F5C777FB1}"/>
    <dgm:cxn modelId="{025B4B63-DBC9-44E6-B084-289768B30133}" srcId="{16810E6D-D797-44F9-B3FF-5E63684F1071}" destId="{3CD728D8-E874-4CF0-8DE1-2FEFC372A6F0}" srcOrd="0" destOrd="0" parTransId="{570301DD-A33C-4917-991F-51692BA6DA04}" sibTransId="{9B40F37D-A0B0-4E6D-BE82-338B24B659B2}"/>
    <dgm:cxn modelId="{16254844-D1F2-46A5-AC6E-01140943ED45}" srcId="{EC95C134-7682-44D6-98AD-4EC0571D5A74}" destId="{A08BC3E7-DBBC-47CE-816E-E7DA3F874786}" srcOrd="1" destOrd="0" parTransId="{FDCBC202-AAF2-47B4-A056-7FC28C6CC70A}" sibTransId="{A9FC7C22-FF5F-44D1-A847-4BA38219153B}"/>
    <dgm:cxn modelId="{1C8CE664-5513-46DD-AFA9-99CFE2B4F84F}" type="presOf" srcId="{3CD728D8-E874-4CF0-8DE1-2FEFC372A6F0}" destId="{E8FFAE57-5925-46CA-AA9C-F69F8E576641}" srcOrd="1" destOrd="0" presId="urn:microsoft.com/office/officeart/2005/8/layout/cycle4"/>
    <dgm:cxn modelId="{30AD6A49-2DB3-4E2F-9536-4AFC5D170367}" type="presOf" srcId="{A08BC3E7-DBBC-47CE-816E-E7DA3F874786}" destId="{9E0D7355-4FB7-409F-B0D4-D22D563888B5}" srcOrd="1" destOrd="1" presId="urn:microsoft.com/office/officeart/2005/8/layout/cycle4"/>
    <dgm:cxn modelId="{5E18BD75-6752-468D-9487-B61EF4233DD1}" srcId="{C31637A6-18E9-4781-9E56-F71331E59C44}" destId="{EFEF6379-7707-4410-9091-D5A2F3140828}" srcOrd="1" destOrd="0" parTransId="{FC907BAE-20E1-4CF1-8E62-13E424B3AB40}" sibTransId="{6A3660EF-28C7-42F3-8C62-E4492EEBE246}"/>
    <dgm:cxn modelId="{BBF23E57-0067-43B9-B461-C6E36DC22865}" type="presOf" srcId="{68A5E422-F01E-4902-ABDA-7D7448EB190D}" destId="{84BF250B-F144-412C-B2B1-678BB3759FDE}" srcOrd="1" destOrd="0" presId="urn:microsoft.com/office/officeart/2005/8/layout/cycle4"/>
    <dgm:cxn modelId="{C4247D82-6909-4CD3-83E5-98105B6EF85A}" type="presOf" srcId="{177D1CB7-B566-41E6-91AD-544F4FBB6927}" destId="{2F8D3D9D-B791-4E79-9AF7-26E0A75A82BA}" srcOrd="0" destOrd="0" presId="urn:microsoft.com/office/officeart/2005/8/layout/cycle4"/>
    <dgm:cxn modelId="{3A0D578F-2D7A-4908-9A6C-2F376F4C391E}" srcId="{EC95C134-7682-44D6-98AD-4EC0571D5A74}" destId="{FDC52A59-9C57-4033-BE7F-3F51869D6EB5}" srcOrd="0" destOrd="0" parTransId="{1559135F-B5D6-479C-B640-AAF0AA880E99}" sibTransId="{77178CE7-1426-43D0-8906-195692FF8D52}"/>
    <dgm:cxn modelId="{518AB696-1091-439E-83CA-47A4BB4A33C6}" type="presOf" srcId="{90C662FB-2770-4485-85BE-7A756D2FEEF7}" destId="{5C6BC7CD-4B2E-4453-8788-9F47AE4305D9}" srcOrd="1" destOrd="0" presId="urn:microsoft.com/office/officeart/2005/8/layout/cycle4"/>
    <dgm:cxn modelId="{A73AA0A9-3E36-4323-B1F3-775ECA911E16}" type="presOf" srcId="{75B3E54E-C052-4203-952C-DD569031476F}" destId="{EDF9242C-B7C4-403F-9EF9-BB590FA2CC58}" srcOrd="0" destOrd="1" presId="urn:microsoft.com/office/officeart/2005/8/layout/cycle4"/>
    <dgm:cxn modelId="{DC20FDB3-077C-4C1C-ADF6-53F6CC11AC15}" srcId="{177D1CB7-B566-41E6-91AD-544F4FBB6927}" destId="{E4FCB28A-9512-44B5-9DF5-1815F2F32854}" srcOrd="2" destOrd="0" parTransId="{89A9B679-40D9-4A48-8793-52751B22BFDE}" sibTransId="{3664FB4C-96D7-4757-A90C-EFC5730A0508}"/>
    <dgm:cxn modelId="{331EC0B6-7093-4177-89D8-0F03E363B756}" srcId="{177D1CB7-B566-41E6-91AD-544F4FBB6927}" destId="{C31637A6-18E9-4781-9E56-F71331E59C44}" srcOrd="0" destOrd="0" parTransId="{E4867466-9FF1-46CB-9BED-C4A6FEDB7C15}" sibTransId="{F5098257-B653-40CE-BF2C-477735086DF6}"/>
    <dgm:cxn modelId="{4C3A8AC6-9AD6-4077-9732-F88934075DCD}" type="presOf" srcId="{FDC52A59-9C57-4033-BE7F-3F51869D6EB5}" destId="{9EA6FC32-9767-43FE-A9EB-5C3F5F436D87}" srcOrd="0" destOrd="0" presId="urn:microsoft.com/office/officeart/2005/8/layout/cycle4"/>
    <dgm:cxn modelId="{A616C6C8-2242-47B7-82D7-F29160FAB7BA}" type="presOf" srcId="{16810E6D-D797-44F9-B3FF-5E63684F1071}" destId="{8A407CB8-FF1B-4084-A91C-44B93D4814E3}" srcOrd="0" destOrd="0" presId="urn:microsoft.com/office/officeart/2005/8/layout/cycle4"/>
    <dgm:cxn modelId="{8D5EFDC9-C25F-4114-99AA-93C178AEBE70}" type="presOf" srcId="{EFEF6379-7707-4410-9091-D5A2F3140828}" destId="{5C6BC7CD-4B2E-4453-8788-9F47AE4305D9}" srcOrd="1" destOrd="1" presId="urn:microsoft.com/office/officeart/2005/8/layout/cycle4"/>
    <dgm:cxn modelId="{5114A6CF-ACE3-41CA-B41B-4A96B48BB8C0}" type="presOf" srcId="{FDC52A59-9C57-4033-BE7F-3F51869D6EB5}" destId="{9E0D7355-4FB7-409F-B0D4-D22D563888B5}" srcOrd="1" destOrd="0" presId="urn:microsoft.com/office/officeart/2005/8/layout/cycle4"/>
    <dgm:cxn modelId="{53E981D8-48CF-494D-8E5F-A6B7898EBE52}" type="presOf" srcId="{EC95C134-7682-44D6-98AD-4EC0571D5A74}" destId="{7EB77E02-6E91-455D-A399-8DA1886911A3}" srcOrd="0" destOrd="0" presId="urn:microsoft.com/office/officeart/2005/8/layout/cycle4"/>
    <dgm:cxn modelId="{D5F1B8DD-35BE-4653-A83D-7F232C38DEB3}" type="presOf" srcId="{C31637A6-18E9-4781-9E56-F71331E59C44}" destId="{6CD0433E-C419-4BCA-B973-87500699CF47}" srcOrd="0" destOrd="0" presId="urn:microsoft.com/office/officeart/2005/8/layout/cycle4"/>
    <dgm:cxn modelId="{4A9D85F5-5543-49FF-A203-9920589F224C}" type="presOf" srcId="{A08BC3E7-DBBC-47CE-816E-E7DA3F874786}" destId="{9EA6FC32-9767-43FE-A9EB-5C3F5F436D87}" srcOrd="0" destOrd="1" presId="urn:microsoft.com/office/officeart/2005/8/layout/cycle4"/>
    <dgm:cxn modelId="{42F165F8-2B53-4918-9752-2843AF74F2D8}" srcId="{177D1CB7-B566-41E6-91AD-544F4FBB6927}" destId="{16810E6D-D797-44F9-B3FF-5E63684F1071}" srcOrd="3" destOrd="0" parTransId="{274380FA-59E1-4A22-B640-F3670FB1C6DE}" sibTransId="{9845D6BE-0423-4692-90B3-15AC3B21FF4E}"/>
    <dgm:cxn modelId="{449F01F9-BC1D-4250-8429-59DF15E37F1E}" type="presOf" srcId="{3CD728D8-E874-4CF0-8DE1-2FEFC372A6F0}" destId="{96E9D1F3-A1E9-4ACF-A350-B4FA685CE396}" srcOrd="0" destOrd="0" presId="urn:microsoft.com/office/officeart/2005/8/layout/cycle4"/>
    <dgm:cxn modelId="{A68863FB-1038-4C4A-9C6A-5323E88F99C6}" type="presOf" srcId="{75B3E54E-C052-4203-952C-DD569031476F}" destId="{84BF250B-F144-412C-B2B1-678BB3759FDE}" srcOrd="1" destOrd="1" presId="urn:microsoft.com/office/officeart/2005/8/layout/cycle4"/>
    <dgm:cxn modelId="{57113AFE-3BA7-4E31-BF1D-204143FD320F}" srcId="{E4FCB28A-9512-44B5-9DF5-1815F2F32854}" destId="{75B3E54E-C052-4203-952C-DD569031476F}" srcOrd="1" destOrd="0" parTransId="{4E8B5668-E5FE-4555-BBB1-E21A34E6752E}" sibTransId="{04051AC6-CDA5-489B-B324-B95B82065EA5}"/>
    <dgm:cxn modelId="{786DCF63-C201-4D1C-B310-2751E3372BFE}" type="presParOf" srcId="{2F8D3D9D-B791-4E79-9AF7-26E0A75A82BA}" destId="{830B5B6A-FEC8-4499-BCD4-311AEA872FD3}" srcOrd="0" destOrd="0" presId="urn:microsoft.com/office/officeart/2005/8/layout/cycle4"/>
    <dgm:cxn modelId="{33D0A5E6-383E-465F-AFFE-252F2F0EAE7F}" type="presParOf" srcId="{830B5B6A-FEC8-4499-BCD4-311AEA872FD3}" destId="{6F699DF1-3511-4C90-9B24-2326698C7F4E}" srcOrd="0" destOrd="0" presId="urn:microsoft.com/office/officeart/2005/8/layout/cycle4"/>
    <dgm:cxn modelId="{21DE8E42-C65F-4190-9063-54BE3D170F32}" type="presParOf" srcId="{6F699DF1-3511-4C90-9B24-2326698C7F4E}" destId="{02A0A447-4CC5-45EE-8741-32589495170E}" srcOrd="0" destOrd="0" presId="urn:microsoft.com/office/officeart/2005/8/layout/cycle4"/>
    <dgm:cxn modelId="{56CA2F0D-6E2F-4F3F-9B23-AFB79746BAA5}" type="presParOf" srcId="{6F699DF1-3511-4C90-9B24-2326698C7F4E}" destId="{5C6BC7CD-4B2E-4453-8788-9F47AE4305D9}" srcOrd="1" destOrd="0" presId="urn:microsoft.com/office/officeart/2005/8/layout/cycle4"/>
    <dgm:cxn modelId="{58085363-A4FF-44AD-8319-3A95634B6151}" type="presParOf" srcId="{830B5B6A-FEC8-4499-BCD4-311AEA872FD3}" destId="{063DBEB5-FF67-40A3-900A-4B91EE0521E5}" srcOrd="1" destOrd="0" presId="urn:microsoft.com/office/officeart/2005/8/layout/cycle4"/>
    <dgm:cxn modelId="{C985605B-AFD8-4C1F-8278-416BAFD920DF}" type="presParOf" srcId="{063DBEB5-FF67-40A3-900A-4B91EE0521E5}" destId="{9EA6FC32-9767-43FE-A9EB-5C3F5F436D87}" srcOrd="0" destOrd="0" presId="urn:microsoft.com/office/officeart/2005/8/layout/cycle4"/>
    <dgm:cxn modelId="{1E75D759-967D-46F6-A9B7-E46293116128}" type="presParOf" srcId="{063DBEB5-FF67-40A3-900A-4B91EE0521E5}" destId="{9E0D7355-4FB7-409F-B0D4-D22D563888B5}" srcOrd="1" destOrd="0" presId="urn:microsoft.com/office/officeart/2005/8/layout/cycle4"/>
    <dgm:cxn modelId="{3C449705-9CB2-4BD7-B195-7B490B9A4E0A}" type="presParOf" srcId="{830B5B6A-FEC8-4499-BCD4-311AEA872FD3}" destId="{EAF48296-6FCF-43E9-A9E8-E022EFE84A1C}" srcOrd="2" destOrd="0" presId="urn:microsoft.com/office/officeart/2005/8/layout/cycle4"/>
    <dgm:cxn modelId="{5D8A9150-23FC-4904-8D85-F7968B08477C}" type="presParOf" srcId="{EAF48296-6FCF-43E9-A9E8-E022EFE84A1C}" destId="{EDF9242C-B7C4-403F-9EF9-BB590FA2CC58}" srcOrd="0" destOrd="0" presId="urn:microsoft.com/office/officeart/2005/8/layout/cycle4"/>
    <dgm:cxn modelId="{3EB18646-2D66-4B22-9BF3-D65D5D9B5399}" type="presParOf" srcId="{EAF48296-6FCF-43E9-A9E8-E022EFE84A1C}" destId="{84BF250B-F144-412C-B2B1-678BB3759FDE}" srcOrd="1" destOrd="0" presId="urn:microsoft.com/office/officeart/2005/8/layout/cycle4"/>
    <dgm:cxn modelId="{9C0F4FC4-0649-4371-80D1-7E81B3B16E69}" type="presParOf" srcId="{830B5B6A-FEC8-4499-BCD4-311AEA872FD3}" destId="{A28277BC-A0B1-4092-AA9F-64826A9BDA1E}" srcOrd="3" destOrd="0" presId="urn:microsoft.com/office/officeart/2005/8/layout/cycle4"/>
    <dgm:cxn modelId="{EC954276-E78E-4291-9D7E-E7D6646F6B00}" type="presParOf" srcId="{A28277BC-A0B1-4092-AA9F-64826A9BDA1E}" destId="{96E9D1F3-A1E9-4ACF-A350-B4FA685CE396}" srcOrd="0" destOrd="0" presId="urn:microsoft.com/office/officeart/2005/8/layout/cycle4"/>
    <dgm:cxn modelId="{01A0469B-C686-4DAB-8419-7BB742114321}" type="presParOf" srcId="{A28277BC-A0B1-4092-AA9F-64826A9BDA1E}" destId="{E8FFAE57-5925-46CA-AA9C-F69F8E576641}" srcOrd="1" destOrd="0" presId="urn:microsoft.com/office/officeart/2005/8/layout/cycle4"/>
    <dgm:cxn modelId="{78D86D21-ADC8-45E6-9A33-04DDE0575778}" type="presParOf" srcId="{830B5B6A-FEC8-4499-BCD4-311AEA872FD3}" destId="{E81A7FE5-805A-437C-BCA4-913D6135DD25}" srcOrd="4" destOrd="0" presId="urn:microsoft.com/office/officeart/2005/8/layout/cycle4"/>
    <dgm:cxn modelId="{248941E3-67B8-49F6-870C-CCED7B96300B}" type="presParOf" srcId="{2F8D3D9D-B791-4E79-9AF7-26E0A75A82BA}" destId="{8275EAC0-B1AA-4CD2-980B-D3D612DCA122}" srcOrd="1" destOrd="0" presId="urn:microsoft.com/office/officeart/2005/8/layout/cycle4"/>
    <dgm:cxn modelId="{4D41C6CA-5AB4-4453-A876-4721A80A3C9A}" type="presParOf" srcId="{8275EAC0-B1AA-4CD2-980B-D3D612DCA122}" destId="{6CD0433E-C419-4BCA-B973-87500699CF47}" srcOrd="0" destOrd="0" presId="urn:microsoft.com/office/officeart/2005/8/layout/cycle4"/>
    <dgm:cxn modelId="{91ACB2AA-6D7B-42E0-99C0-E561105E0CE8}" type="presParOf" srcId="{8275EAC0-B1AA-4CD2-980B-D3D612DCA122}" destId="{7EB77E02-6E91-455D-A399-8DA1886911A3}" srcOrd="1" destOrd="0" presId="urn:microsoft.com/office/officeart/2005/8/layout/cycle4"/>
    <dgm:cxn modelId="{D88EE8BC-FB19-4A00-8CE4-0279D3C54828}" type="presParOf" srcId="{8275EAC0-B1AA-4CD2-980B-D3D612DCA122}" destId="{7CFCD24C-9C7A-41B8-95A8-682DAE558B5A}" srcOrd="2" destOrd="0" presId="urn:microsoft.com/office/officeart/2005/8/layout/cycle4"/>
    <dgm:cxn modelId="{988927A6-6277-4D41-A672-C60402224DB6}" type="presParOf" srcId="{8275EAC0-B1AA-4CD2-980B-D3D612DCA122}" destId="{8A407CB8-FF1B-4084-A91C-44B93D4814E3}" srcOrd="3" destOrd="0" presId="urn:microsoft.com/office/officeart/2005/8/layout/cycle4"/>
    <dgm:cxn modelId="{3C69E3AC-1EDC-42DB-8926-0BB4B73C4869}" type="presParOf" srcId="{8275EAC0-B1AA-4CD2-980B-D3D612DCA122}" destId="{C6AFB044-822F-4F86-8BE5-527D332EE557}" srcOrd="4" destOrd="0" presId="urn:microsoft.com/office/officeart/2005/8/layout/cycle4"/>
    <dgm:cxn modelId="{4BE83F3D-2CB4-4D2F-80BE-A9BDB2B01E03}" type="presParOf" srcId="{2F8D3D9D-B791-4E79-9AF7-26E0A75A82BA}" destId="{B046037A-F7A3-4A4B-994D-C6EF3BBDF08F}" srcOrd="2" destOrd="0" presId="urn:microsoft.com/office/officeart/2005/8/layout/cycle4"/>
    <dgm:cxn modelId="{F1AF8DB6-36BC-4036-9EBE-4A23DEFE0052}" type="presParOf" srcId="{2F8D3D9D-B791-4E79-9AF7-26E0A75A82BA}" destId="{1D7FA205-B6B7-4AF2-8B38-A81A3355A61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D3BA7-312A-9C47-894E-A89684F9F4A8}" type="doc">
      <dgm:prSet loTypeId="urn:microsoft.com/office/officeart/2008/layout/BendingPictureCap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8F3282C4-1670-C14F-ACB8-4AFDD2D53DC2}">
      <dgm:prSet phldrT="[Text]" custT="1"/>
      <dgm:spPr/>
      <dgm:t>
        <a:bodyPr/>
        <a:lstStyle/>
        <a:p>
          <a:r>
            <a:rPr lang="es-ES_tradnl" sz="2000" b="1" dirty="0">
              <a:latin typeface="Nunito Sans" pitchFamily="2" charset="0"/>
            </a:rPr>
            <a:t>SGDEA</a:t>
          </a:r>
        </a:p>
      </dgm:t>
    </dgm:pt>
    <dgm:pt modelId="{DCCE1C37-B774-2F4A-9426-98B12B977039}" type="parTrans" cxnId="{28C8E1B2-92E5-004B-8AD7-35A01813C785}">
      <dgm:prSet/>
      <dgm:spPr/>
      <dgm:t>
        <a:bodyPr/>
        <a:lstStyle/>
        <a:p>
          <a:endParaRPr lang="es-ES_tradnl"/>
        </a:p>
      </dgm:t>
    </dgm:pt>
    <dgm:pt modelId="{776D3602-FCAE-7D41-B20E-3927F7C962EB}" type="sibTrans" cxnId="{28C8E1B2-92E5-004B-8AD7-35A01813C785}">
      <dgm:prSet/>
      <dgm:spPr/>
      <dgm:t>
        <a:bodyPr/>
        <a:lstStyle/>
        <a:p>
          <a:endParaRPr lang="es-ES_tradnl"/>
        </a:p>
      </dgm:t>
    </dgm:pt>
    <dgm:pt modelId="{7440526D-C764-2248-9D79-D32A84F0F556}">
      <dgm:prSet phldrT="[Text]" custT="1"/>
      <dgm:spPr/>
      <dgm:t>
        <a:bodyPr/>
        <a:lstStyle/>
        <a:p>
          <a:r>
            <a:rPr lang="es-ES_tradnl" sz="2000" b="1" dirty="0">
              <a:latin typeface="Nunito Sans" pitchFamily="2" charset="0"/>
            </a:rPr>
            <a:t>SIGOB</a:t>
          </a:r>
        </a:p>
      </dgm:t>
    </dgm:pt>
    <dgm:pt modelId="{BE1A7B87-5525-7544-844C-9B18BF454CD6}" type="parTrans" cxnId="{44E233EA-2227-C84E-B759-3AA9B47F585A}">
      <dgm:prSet/>
      <dgm:spPr/>
      <dgm:t>
        <a:bodyPr/>
        <a:lstStyle/>
        <a:p>
          <a:endParaRPr lang="es-ES_tradnl"/>
        </a:p>
      </dgm:t>
    </dgm:pt>
    <dgm:pt modelId="{20182127-665A-D14A-BFE1-36E8C3FE1D5F}" type="sibTrans" cxnId="{44E233EA-2227-C84E-B759-3AA9B47F585A}">
      <dgm:prSet/>
      <dgm:spPr/>
      <dgm:t>
        <a:bodyPr/>
        <a:lstStyle/>
        <a:p>
          <a:endParaRPr lang="es-ES_tradnl"/>
        </a:p>
      </dgm:t>
    </dgm:pt>
    <dgm:pt modelId="{C0AE13FB-14B4-B94C-A11F-99B994C1D070}" type="pres">
      <dgm:prSet presAssocID="{303D3BA7-312A-9C47-894E-A89684F9F4A8}" presName="Name0" presStyleCnt="0">
        <dgm:presLayoutVars>
          <dgm:dir/>
          <dgm:resizeHandles val="exact"/>
        </dgm:presLayoutVars>
      </dgm:prSet>
      <dgm:spPr/>
    </dgm:pt>
    <dgm:pt modelId="{55AB4C01-2B05-8D47-B150-A87D9E1C616B}" type="pres">
      <dgm:prSet presAssocID="{8F3282C4-1670-C14F-ACB8-4AFDD2D53DC2}" presName="composite" presStyleCnt="0"/>
      <dgm:spPr/>
    </dgm:pt>
    <dgm:pt modelId="{70943F97-4D5E-1B49-B939-6BDBFDC4F8FB}" type="pres">
      <dgm:prSet presAssocID="{8F3282C4-1670-C14F-ACB8-4AFDD2D53DC2}" presName="rect1" presStyleLbl="bgImgPlace1" presStyleIdx="0" presStyleCnt="2" custScaleY="104094"/>
      <dgm:spPr>
        <a:solidFill>
          <a:schemeClr val="accent2">
            <a:lumMod val="60000"/>
            <a:lumOff val="40000"/>
          </a:schemeClr>
        </a:solidFill>
      </dgm:spPr>
    </dgm:pt>
    <dgm:pt modelId="{0EEA0343-B99F-614E-B553-0B6FCB254479}" type="pres">
      <dgm:prSet presAssocID="{8F3282C4-1670-C14F-ACB8-4AFDD2D53DC2}" presName="wedgeRectCallout1" presStyleLbl="node1" presStyleIdx="0" presStyleCnt="2" custScaleY="52505">
        <dgm:presLayoutVars>
          <dgm:bulletEnabled val="1"/>
        </dgm:presLayoutVars>
      </dgm:prSet>
      <dgm:spPr/>
    </dgm:pt>
    <dgm:pt modelId="{64B6D99A-03D1-8E46-BCE9-7142FDC4DCC2}" type="pres">
      <dgm:prSet presAssocID="{776D3602-FCAE-7D41-B20E-3927F7C962EB}" presName="sibTrans" presStyleCnt="0"/>
      <dgm:spPr/>
    </dgm:pt>
    <dgm:pt modelId="{CE32CEFB-D264-B041-80EC-F589659C719B}" type="pres">
      <dgm:prSet presAssocID="{7440526D-C764-2248-9D79-D32A84F0F556}" presName="composite" presStyleCnt="0"/>
      <dgm:spPr/>
    </dgm:pt>
    <dgm:pt modelId="{46885448-29D5-FB4A-AC00-F84FED08B290}" type="pres">
      <dgm:prSet presAssocID="{7440526D-C764-2248-9D79-D32A84F0F556}" presName="rect1" presStyleLbl="bgImgPlace1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34353893-151E-D740-B62C-F865E5F9D2BD}" type="pres">
      <dgm:prSet presAssocID="{7440526D-C764-2248-9D79-D32A84F0F556}" presName="wedgeRectCallout1" presStyleLbl="node1" presStyleIdx="1" presStyleCnt="2" custScaleY="49908">
        <dgm:presLayoutVars>
          <dgm:bulletEnabled val="1"/>
        </dgm:presLayoutVars>
      </dgm:prSet>
      <dgm:spPr/>
    </dgm:pt>
  </dgm:ptLst>
  <dgm:cxnLst>
    <dgm:cxn modelId="{6D85215E-B2CB-434D-B759-2530675D34EC}" type="presOf" srcId="{8F3282C4-1670-C14F-ACB8-4AFDD2D53DC2}" destId="{0EEA0343-B99F-614E-B553-0B6FCB254479}" srcOrd="0" destOrd="0" presId="urn:microsoft.com/office/officeart/2008/layout/BendingPictureCaptionList"/>
    <dgm:cxn modelId="{75467B49-2907-BD48-A531-F7136DDEB470}" type="presOf" srcId="{7440526D-C764-2248-9D79-D32A84F0F556}" destId="{34353893-151E-D740-B62C-F865E5F9D2BD}" srcOrd="0" destOrd="0" presId="urn:microsoft.com/office/officeart/2008/layout/BendingPictureCaptionList"/>
    <dgm:cxn modelId="{28C8E1B2-92E5-004B-8AD7-35A01813C785}" srcId="{303D3BA7-312A-9C47-894E-A89684F9F4A8}" destId="{8F3282C4-1670-C14F-ACB8-4AFDD2D53DC2}" srcOrd="0" destOrd="0" parTransId="{DCCE1C37-B774-2F4A-9426-98B12B977039}" sibTransId="{776D3602-FCAE-7D41-B20E-3927F7C962EB}"/>
    <dgm:cxn modelId="{4ECF54D7-0A27-B547-BE65-585CC5D12D1E}" type="presOf" srcId="{303D3BA7-312A-9C47-894E-A89684F9F4A8}" destId="{C0AE13FB-14B4-B94C-A11F-99B994C1D070}" srcOrd="0" destOrd="0" presId="urn:microsoft.com/office/officeart/2008/layout/BendingPictureCaptionList"/>
    <dgm:cxn modelId="{44E233EA-2227-C84E-B759-3AA9B47F585A}" srcId="{303D3BA7-312A-9C47-894E-A89684F9F4A8}" destId="{7440526D-C764-2248-9D79-D32A84F0F556}" srcOrd="1" destOrd="0" parTransId="{BE1A7B87-5525-7544-844C-9B18BF454CD6}" sibTransId="{20182127-665A-D14A-BFE1-36E8C3FE1D5F}"/>
    <dgm:cxn modelId="{7EE85EBA-99AB-A84B-9FD6-A0B0A1D149E3}" type="presParOf" srcId="{C0AE13FB-14B4-B94C-A11F-99B994C1D070}" destId="{55AB4C01-2B05-8D47-B150-A87D9E1C616B}" srcOrd="0" destOrd="0" presId="urn:microsoft.com/office/officeart/2008/layout/BendingPictureCaptionList"/>
    <dgm:cxn modelId="{62AEEC75-1ED6-0348-AED8-F3401A57BE8E}" type="presParOf" srcId="{55AB4C01-2B05-8D47-B150-A87D9E1C616B}" destId="{70943F97-4D5E-1B49-B939-6BDBFDC4F8FB}" srcOrd="0" destOrd="0" presId="urn:microsoft.com/office/officeart/2008/layout/BendingPictureCaptionList"/>
    <dgm:cxn modelId="{D95AA87D-509C-3E40-B954-1F4498CE3A59}" type="presParOf" srcId="{55AB4C01-2B05-8D47-B150-A87D9E1C616B}" destId="{0EEA0343-B99F-614E-B553-0B6FCB254479}" srcOrd="1" destOrd="0" presId="urn:microsoft.com/office/officeart/2008/layout/BendingPictureCaptionList"/>
    <dgm:cxn modelId="{DB835ADD-1C78-B74C-AF6E-1AB20097153C}" type="presParOf" srcId="{C0AE13FB-14B4-B94C-A11F-99B994C1D070}" destId="{64B6D99A-03D1-8E46-BCE9-7142FDC4DCC2}" srcOrd="1" destOrd="0" presId="urn:microsoft.com/office/officeart/2008/layout/BendingPictureCaptionList"/>
    <dgm:cxn modelId="{DA8D76DA-217C-934E-B073-D5B13AA782E2}" type="presParOf" srcId="{C0AE13FB-14B4-B94C-A11F-99B994C1D070}" destId="{CE32CEFB-D264-B041-80EC-F589659C719B}" srcOrd="2" destOrd="0" presId="urn:microsoft.com/office/officeart/2008/layout/BendingPictureCaptionList"/>
    <dgm:cxn modelId="{402978C5-C2B5-2242-9080-8FEB6F555FB9}" type="presParOf" srcId="{CE32CEFB-D264-B041-80EC-F589659C719B}" destId="{46885448-29D5-FB4A-AC00-F84FED08B290}" srcOrd="0" destOrd="0" presId="urn:microsoft.com/office/officeart/2008/layout/BendingPictureCaptionList"/>
    <dgm:cxn modelId="{000433C6-51D9-8F42-B8CF-429B7F3A6D93}" type="presParOf" srcId="{CE32CEFB-D264-B041-80EC-F589659C719B}" destId="{34353893-151E-D740-B62C-F865E5F9D2B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D3BA7-312A-9C47-894E-A89684F9F4A8}" type="doc">
      <dgm:prSet loTypeId="urn:microsoft.com/office/officeart/2008/layout/BendingPictureCap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8F3282C4-1670-C14F-ACB8-4AFDD2D53DC2}">
      <dgm:prSet phldrT="[Text]" custT="1"/>
      <dgm:spPr/>
      <dgm:t>
        <a:bodyPr/>
        <a:lstStyle/>
        <a:p>
          <a:r>
            <a:rPr lang="es-ES_tradnl" sz="2000" b="1" dirty="0">
              <a:latin typeface="Nunito Sans" pitchFamily="2" charset="0"/>
            </a:rPr>
            <a:t>SGDEA</a:t>
          </a:r>
        </a:p>
      </dgm:t>
    </dgm:pt>
    <dgm:pt modelId="{DCCE1C37-B774-2F4A-9426-98B12B977039}" type="parTrans" cxnId="{28C8E1B2-92E5-004B-8AD7-35A01813C785}">
      <dgm:prSet/>
      <dgm:spPr/>
      <dgm:t>
        <a:bodyPr/>
        <a:lstStyle/>
        <a:p>
          <a:endParaRPr lang="es-ES_tradnl"/>
        </a:p>
      </dgm:t>
    </dgm:pt>
    <dgm:pt modelId="{776D3602-FCAE-7D41-B20E-3927F7C962EB}" type="sibTrans" cxnId="{28C8E1B2-92E5-004B-8AD7-35A01813C785}">
      <dgm:prSet/>
      <dgm:spPr/>
      <dgm:t>
        <a:bodyPr/>
        <a:lstStyle/>
        <a:p>
          <a:endParaRPr lang="es-ES_tradnl"/>
        </a:p>
      </dgm:t>
    </dgm:pt>
    <dgm:pt modelId="{7440526D-C764-2248-9D79-D32A84F0F556}">
      <dgm:prSet phldrT="[Text]" custT="1"/>
      <dgm:spPr/>
      <dgm:t>
        <a:bodyPr/>
        <a:lstStyle/>
        <a:p>
          <a:r>
            <a:rPr lang="es-ES_tradnl" sz="2000" b="1" dirty="0">
              <a:latin typeface="Nunito Sans" pitchFamily="2" charset="0"/>
            </a:rPr>
            <a:t>SIGOB</a:t>
          </a:r>
        </a:p>
      </dgm:t>
    </dgm:pt>
    <dgm:pt modelId="{BE1A7B87-5525-7544-844C-9B18BF454CD6}" type="parTrans" cxnId="{44E233EA-2227-C84E-B759-3AA9B47F585A}">
      <dgm:prSet/>
      <dgm:spPr/>
      <dgm:t>
        <a:bodyPr/>
        <a:lstStyle/>
        <a:p>
          <a:endParaRPr lang="es-ES_tradnl"/>
        </a:p>
      </dgm:t>
    </dgm:pt>
    <dgm:pt modelId="{20182127-665A-D14A-BFE1-36E8C3FE1D5F}" type="sibTrans" cxnId="{44E233EA-2227-C84E-B759-3AA9B47F585A}">
      <dgm:prSet/>
      <dgm:spPr/>
      <dgm:t>
        <a:bodyPr/>
        <a:lstStyle/>
        <a:p>
          <a:endParaRPr lang="es-ES_tradnl"/>
        </a:p>
      </dgm:t>
    </dgm:pt>
    <dgm:pt modelId="{C0AE13FB-14B4-B94C-A11F-99B994C1D070}" type="pres">
      <dgm:prSet presAssocID="{303D3BA7-312A-9C47-894E-A89684F9F4A8}" presName="Name0" presStyleCnt="0">
        <dgm:presLayoutVars>
          <dgm:dir/>
          <dgm:resizeHandles val="exact"/>
        </dgm:presLayoutVars>
      </dgm:prSet>
      <dgm:spPr/>
    </dgm:pt>
    <dgm:pt modelId="{55AB4C01-2B05-8D47-B150-A87D9E1C616B}" type="pres">
      <dgm:prSet presAssocID="{8F3282C4-1670-C14F-ACB8-4AFDD2D53DC2}" presName="composite" presStyleCnt="0"/>
      <dgm:spPr/>
    </dgm:pt>
    <dgm:pt modelId="{70943F97-4D5E-1B49-B939-6BDBFDC4F8FB}" type="pres">
      <dgm:prSet presAssocID="{8F3282C4-1670-C14F-ACB8-4AFDD2D53DC2}" presName="rect1" presStyleLbl="bgImgPlace1" presStyleIdx="0" presStyleCnt="2" custScaleY="104094"/>
      <dgm:spPr>
        <a:solidFill>
          <a:schemeClr val="accent2">
            <a:lumMod val="60000"/>
            <a:lumOff val="40000"/>
          </a:schemeClr>
        </a:solidFill>
      </dgm:spPr>
    </dgm:pt>
    <dgm:pt modelId="{0EEA0343-B99F-614E-B553-0B6FCB254479}" type="pres">
      <dgm:prSet presAssocID="{8F3282C4-1670-C14F-ACB8-4AFDD2D53DC2}" presName="wedgeRectCallout1" presStyleLbl="node1" presStyleIdx="0" presStyleCnt="2" custScaleY="52505">
        <dgm:presLayoutVars>
          <dgm:bulletEnabled val="1"/>
        </dgm:presLayoutVars>
      </dgm:prSet>
      <dgm:spPr/>
    </dgm:pt>
    <dgm:pt modelId="{64B6D99A-03D1-8E46-BCE9-7142FDC4DCC2}" type="pres">
      <dgm:prSet presAssocID="{776D3602-FCAE-7D41-B20E-3927F7C962EB}" presName="sibTrans" presStyleCnt="0"/>
      <dgm:spPr/>
    </dgm:pt>
    <dgm:pt modelId="{CE32CEFB-D264-B041-80EC-F589659C719B}" type="pres">
      <dgm:prSet presAssocID="{7440526D-C764-2248-9D79-D32A84F0F556}" presName="composite" presStyleCnt="0"/>
      <dgm:spPr/>
    </dgm:pt>
    <dgm:pt modelId="{46885448-29D5-FB4A-AC00-F84FED08B290}" type="pres">
      <dgm:prSet presAssocID="{7440526D-C764-2248-9D79-D32A84F0F556}" presName="rect1" presStyleLbl="bgImgPlace1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34353893-151E-D740-B62C-F865E5F9D2BD}" type="pres">
      <dgm:prSet presAssocID="{7440526D-C764-2248-9D79-D32A84F0F556}" presName="wedgeRectCallout1" presStyleLbl="node1" presStyleIdx="1" presStyleCnt="2" custScaleY="49908">
        <dgm:presLayoutVars>
          <dgm:bulletEnabled val="1"/>
        </dgm:presLayoutVars>
      </dgm:prSet>
      <dgm:spPr/>
    </dgm:pt>
  </dgm:ptLst>
  <dgm:cxnLst>
    <dgm:cxn modelId="{6D85215E-B2CB-434D-B759-2530675D34EC}" type="presOf" srcId="{8F3282C4-1670-C14F-ACB8-4AFDD2D53DC2}" destId="{0EEA0343-B99F-614E-B553-0B6FCB254479}" srcOrd="0" destOrd="0" presId="urn:microsoft.com/office/officeart/2008/layout/BendingPictureCaptionList"/>
    <dgm:cxn modelId="{75467B49-2907-BD48-A531-F7136DDEB470}" type="presOf" srcId="{7440526D-C764-2248-9D79-D32A84F0F556}" destId="{34353893-151E-D740-B62C-F865E5F9D2BD}" srcOrd="0" destOrd="0" presId="urn:microsoft.com/office/officeart/2008/layout/BendingPictureCaptionList"/>
    <dgm:cxn modelId="{28C8E1B2-92E5-004B-8AD7-35A01813C785}" srcId="{303D3BA7-312A-9C47-894E-A89684F9F4A8}" destId="{8F3282C4-1670-C14F-ACB8-4AFDD2D53DC2}" srcOrd="0" destOrd="0" parTransId="{DCCE1C37-B774-2F4A-9426-98B12B977039}" sibTransId="{776D3602-FCAE-7D41-B20E-3927F7C962EB}"/>
    <dgm:cxn modelId="{4ECF54D7-0A27-B547-BE65-585CC5D12D1E}" type="presOf" srcId="{303D3BA7-312A-9C47-894E-A89684F9F4A8}" destId="{C0AE13FB-14B4-B94C-A11F-99B994C1D070}" srcOrd="0" destOrd="0" presId="urn:microsoft.com/office/officeart/2008/layout/BendingPictureCaptionList"/>
    <dgm:cxn modelId="{44E233EA-2227-C84E-B759-3AA9B47F585A}" srcId="{303D3BA7-312A-9C47-894E-A89684F9F4A8}" destId="{7440526D-C764-2248-9D79-D32A84F0F556}" srcOrd="1" destOrd="0" parTransId="{BE1A7B87-5525-7544-844C-9B18BF454CD6}" sibTransId="{20182127-665A-D14A-BFE1-36E8C3FE1D5F}"/>
    <dgm:cxn modelId="{7EE85EBA-99AB-A84B-9FD6-A0B0A1D149E3}" type="presParOf" srcId="{C0AE13FB-14B4-B94C-A11F-99B994C1D070}" destId="{55AB4C01-2B05-8D47-B150-A87D9E1C616B}" srcOrd="0" destOrd="0" presId="urn:microsoft.com/office/officeart/2008/layout/BendingPictureCaptionList"/>
    <dgm:cxn modelId="{62AEEC75-1ED6-0348-AED8-F3401A57BE8E}" type="presParOf" srcId="{55AB4C01-2B05-8D47-B150-A87D9E1C616B}" destId="{70943F97-4D5E-1B49-B939-6BDBFDC4F8FB}" srcOrd="0" destOrd="0" presId="urn:microsoft.com/office/officeart/2008/layout/BendingPictureCaptionList"/>
    <dgm:cxn modelId="{D95AA87D-509C-3E40-B954-1F4498CE3A59}" type="presParOf" srcId="{55AB4C01-2B05-8D47-B150-A87D9E1C616B}" destId="{0EEA0343-B99F-614E-B553-0B6FCB254479}" srcOrd="1" destOrd="0" presId="urn:microsoft.com/office/officeart/2008/layout/BendingPictureCaptionList"/>
    <dgm:cxn modelId="{DB835ADD-1C78-B74C-AF6E-1AB20097153C}" type="presParOf" srcId="{C0AE13FB-14B4-B94C-A11F-99B994C1D070}" destId="{64B6D99A-03D1-8E46-BCE9-7142FDC4DCC2}" srcOrd="1" destOrd="0" presId="urn:microsoft.com/office/officeart/2008/layout/BendingPictureCaptionList"/>
    <dgm:cxn modelId="{DA8D76DA-217C-934E-B073-D5B13AA782E2}" type="presParOf" srcId="{C0AE13FB-14B4-B94C-A11F-99B994C1D070}" destId="{CE32CEFB-D264-B041-80EC-F589659C719B}" srcOrd="2" destOrd="0" presId="urn:microsoft.com/office/officeart/2008/layout/BendingPictureCaptionList"/>
    <dgm:cxn modelId="{402978C5-C2B5-2242-9080-8FEB6F555FB9}" type="presParOf" srcId="{CE32CEFB-D264-B041-80EC-F589659C719B}" destId="{46885448-29D5-FB4A-AC00-F84FED08B290}" srcOrd="0" destOrd="0" presId="urn:microsoft.com/office/officeart/2008/layout/BendingPictureCaptionList"/>
    <dgm:cxn modelId="{000433C6-51D9-8F42-B8CF-429B7F3A6D93}" type="presParOf" srcId="{CE32CEFB-D264-B041-80EC-F589659C719B}" destId="{34353893-151E-D740-B62C-F865E5F9D2B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D3BA7-312A-9C47-894E-A89684F9F4A8}" type="doc">
      <dgm:prSet loTypeId="urn:microsoft.com/office/officeart/2008/layout/BendingPictureCap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8F3282C4-1670-C14F-ACB8-4AFDD2D53DC2}">
      <dgm:prSet phldrT="[Text]" custT="1"/>
      <dgm:spPr/>
      <dgm:t>
        <a:bodyPr/>
        <a:lstStyle/>
        <a:p>
          <a:r>
            <a:rPr lang="es-ES_tradnl" sz="2000" b="1" dirty="0">
              <a:latin typeface="Nunito Sans" pitchFamily="2" charset="0"/>
            </a:rPr>
            <a:t>SGDEA</a:t>
          </a:r>
        </a:p>
      </dgm:t>
    </dgm:pt>
    <dgm:pt modelId="{DCCE1C37-B774-2F4A-9426-98B12B977039}" type="parTrans" cxnId="{28C8E1B2-92E5-004B-8AD7-35A01813C785}">
      <dgm:prSet/>
      <dgm:spPr/>
      <dgm:t>
        <a:bodyPr/>
        <a:lstStyle/>
        <a:p>
          <a:endParaRPr lang="es-ES_tradnl"/>
        </a:p>
      </dgm:t>
    </dgm:pt>
    <dgm:pt modelId="{776D3602-FCAE-7D41-B20E-3927F7C962EB}" type="sibTrans" cxnId="{28C8E1B2-92E5-004B-8AD7-35A01813C785}">
      <dgm:prSet/>
      <dgm:spPr/>
      <dgm:t>
        <a:bodyPr/>
        <a:lstStyle/>
        <a:p>
          <a:endParaRPr lang="es-ES_tradnl"/>
        </a:p>
      </dgm:t>
    </dgm:pt>
    <dgm:pt modelId="{7440526D-C764-2248-9D79-D32A84F0F556}">
      <dgm:prSet phldrT="[Text]" custT="1"/>
      <dgm:spPr/>
      <dgm:t>
        <a:bodyPr/>
        <a:lstStyle/>
        <a:p>
          <a:r>
            <a:rPr lang="es-ES_tradnl" sz="2000" b="1" dirty="0">
              <a:latin typeface="Nunito Sans" pitchFamily="2" charset="0"/>
            </a:rPr>
            <a:t>SIGOB</a:t>
          </a:r>
        </a:p>
      </dgm:t>
    </dgm:pt>
    <dgm:pt modelId="{BE1A7B87-5525-7544-844C-9B18BF454CD6}" type="parTrans" cxnId="{44E233EA-2227-C84E-B759-3AA9B47F585A}">
      <dgm:prSet/>
      <dgm:spPr/>
      <dgm:t>
        <a:bodyPr/>
        <a:lstStyle/>
        <a:p>
          <a:endParaRPr lang="es-ES_tradnl"/>
        </a:p>
      </dgm:t>
    </dgm:pt>
    <dgm:pt modelId="{20182127-665A-D14A-BFE1-36E8C3FE1D5F}" type="sibTrans" cxnId="{44E233EA-2227-C84E-B759-3AA9B47F585A}">
      <dgm:prSet/>
      <dgm:spPr/>
      <dgm:t>
        <a:bodyPr/>
        <a:lstStyle/>
        <a:p>
          <a:endParaRPr lang="es-ES_tradnl"/>
        </a:p>
      </dgm:t>
    </dgm:pt>
    <dgm:pt modelId="{C0AE13FB-14B4-B94C-A11F-99B994C1D070}" type="pres">
      <dgm:prSet presAssocID="{303D3BA7-312A-9C47-894E-A89684F9F4A8}" presName="Name0" presStyleCnt="0">
        <dgm:presLayoutVars>
          <dgm:dir/>
          <dgm:resizeHandles val="exact"/>
        </dgm:presLayoutVars>
      </dgm:prSet>
      <dgm:spPr/>
    </dgm:pt>
    <dgm:pt modelId="{55AB4C01-2B05-8D47-B150-A87D9E1C616B}" type="pres">
      <dgm:prSet presAssocID="{8F3282C4-1670-C14F-ACB8-4AFDD2D53DC2}" presName="composite" presStyleCnt="0"/>
      <dgm:spPr/>
    </dgm:pt>
    <dgm:pt modelId="{70943F97-4D5E-1B49-B939-6BDBFDC4F8FB}" type="pres">
      <dgm:prSet presAssocID="{8F3282C4-1670-C14F-ACB8-4AFDD2D53DC2}" presName="rect1" presStyleLbl="bgImgPlace1" presStyleIdx="0" presStyleCnt="2" custScaleY="104094"/>
      <dgm:spPr>
        <a:solidFill>
          <a:schemeClr val="accent2">
            <a:lumMod val="60000"/>
            <a:lumOff val="40000"/>
          </a:schemeClr>
        </a:solidFill>
      </dgm:spPr>
    </dgm:pt>
    <dgm:pt modelId="{0EEA0343-B99F-614E-B553-0B6FCB254479}" type="pres">
      <dgm:prSet presAssocID="{8F3282C4-1670-C14F-ACB8-4AFDD2D53DC2}" presName="wedgeRectCallout1" presStyleLbl="node1" presStyleIdx="0" presStyleCnt="2" custScaleY="52505">
        <dgm:presLayoutVars>
          <dgm:bulletEnabled val="1"/>
        </dgm:presLayoutVars>
      </dgm:prSet>
      <dgm:spPr/>
    </dgm:pt>
    <dgm:pt modelId="{64B6D99A-03D1-8E46-BCE9-7142FDC4DCC2}" type="pres">
      <dgm:prSet presAssocID="{776D3602-FCAE-7D41-B20E-3927F7C962EB}" presName="sibTrans" presStyleCnt="0"/>
      <dgm:spPr/>
    </dgm:pt>
    <dgm:pt modelId="{CE32CEFB-D264-B041-80EC-F589659C719B}" type="pres">
      <dgm:prSet presAssocID="{7440526D-C764-2248-9D79-D32A84F0F556}" presName="composite" presStyleCnt="0"/>
      <dgm:spPr/>
    </dgm:pt>
    <dgm:pt modelId="{46885448-29D5-FB4A-AC00-F84FED08B290}" type="pres">
      <dgm:prSet presAssocID="{7440526D-C764-2248-9D79-D32A84F0F556}" presName="rect1" presStyleLbl="bgImgPlace1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34353893-151E-D740-B62C-F865E5F9D2BD}" type="pres">
      <dgm:prSet presAssocID="{7440526D-C764-2248-9D79-D32A84F0F556}" presName="wedgeRectCallout1" presStyleLbl="node1" presStyleIdx="1" presStyleCnt="2" custScaleY="49908">
        <dgm:presLayoutVars>
          <dgm:bulletEnabled val="1"/>
        </dgm:presLayoutVars>
      </dgm:prSet>
      <dgm:spPr/>
    </dgm:pt>
  </dgm:ptLst>
  <dgm:cxnLst>
    <dgm:cxn modelId="{6D85215E-B2CB-434D-B759-2530675D34EC}" type="presOf" srcId="{8F3282C4-1670-C14F-ACB8-4AFDD2D53DC2}" destId="{0EEA0343-B99F-614E-B553-0B6FCB254479}" srcOrd="0" destOrd="0" presId="urn:microsoft.com/office/officeart/2008/layout/BendingPictureCaptionList"/>
    <dgm:cxn modelId="{75467B49-2907-BD48-A531-F7136DDEB470}" type="presOf" srcId="{7440526D-C764-2248-9D79-D32A84F0F556}" destId="{34353893-151E-D740-B62C-F865E5F9D2BD}" srcOrd="0" destOrd="0" presId="urn:microsoft.com/office/officeart/2008/layout/BendingPictureCaptionList"/>
    <dgm:cxn modelId="{28C8E1B2-92E5-004B-8AD7-35A01813C785}" srcId="{303D3BA7-312A-9C47-894E-A89684F9F4A8}" destId="{8F3282C4-1670-C14F-ACB8-4AFDD2D53DC2}" srcOrd="0" destOrd="0" parTransId="{DCCE1C37-B774-2F4A-9426-98B12B977039}" sibTransId="{776D3602-FCAE-7D41-B20E-3927F7C962EB}"/>
    <dgm:cxn modelId="{4ECF54D7-0A27-B547-BE65-585CC5D12D1E}" type="presOf" srcId="{303D3BA7-312A-9C47-894E-A89684F9F4A8}" destId="{C0AE13FB-14B4-B94C-A11F-99B994C1D070}" srcOrd="0" destOrd="0" presId="urn:microsoft.com/office/officeart/2008/layout/BendingPictureCaptionList"/>
    <dgm:cxn modelId="{44E233EA-2227-C84E-B759-3AA9B47F585A}" srcId="{303D3BA7-312A-9C47-894E-A89684F9F4A8}" destId="{7440526D-C764-2248-9D79-D32A84F0F556}" srcOrd="1" destOrd="0" parTransId="{BE1A7B87-5525-7544-844C-9B18BF454CD6}" sibTransId="{20182127-665A-D14A-BFE1-36E8C3FE1D5F}"/>
    <dgm:cxn modelId="{7EE85EBA-99AB-A84B-9FD6-A0B0A1D149E3}" type="presParOf" srcId="{C0AE13FB-14B4-B94C-A11F-99B994C1D070}" destId="{55AB4C01-2B05-8D47-B150-A87D9E1C616B}" srcOrd="0" destOrd="0" presId="urn:microsoft.com/office/officeart/2008/layout/BendingPictureCaptionList"/>
    <dgm:cxn modelId="{62AEEC75-1ED6-0348-AED8-F3401A57BE8E}" type="presParOf" srcId="{55AB4C01-2B05-8D47-B150-A87D9E1C616B}" destId="{70943F97-4D5E-1B49-B939-6BDBFDC4F8FB}" srcOrd="0" destOrd="0" presId="urn:microsoft.com/office/officeart/2008/layout/BendingPictureCaptionList"/>
    <dgm:cxn modelId="{D95AA87D-509C-3E40-B954-1F4498CE3A59}" type="presParOf" srcId="{55AB4C01-2B05-8D47-B150-A87D9E1C616B}" destId="{0EEA0343-B99F-614E-B553-0B6FCB254479}" srcOrd="1" destOrd="0" presId="urn:microsoft.com/office/officeart/2008/layout/BendingPictureCaptionList"/>
    <dgm:cxn modelId="{DB835ADD-1C78-B74C-AF6E-1AB20097153C}" type="presParOf" srcId="{C0AE13FB-14B4-B94C-A11F-99B994C1D070}" destId="{64B6D99A-03D1-8E46-BCE9-7142FDC4DCC2}" srcOrd="1" destOrd="0" presId="urn:microsoft.com/office/officeart/2008/layout/BendingPictureCaptionList"/>
    <dgm:cxn modelId="{DA8D76DA-217C-934E-B073-D5B13AA782E2}" type="presParOf" srcId="{C0AE13FB-14B4-B94C-A11F-99B994C1D070}" destId="{CE32CEFB-D264-B041-80EC-F589659C719B}" srcOrd="2" destOrd="0" presId="urn:microsoft.com/office/officeart/2008/layout/BendingPictureCaptionList"/>
    <dgm:cxn modelId="{402978C5-C2B5-2242-9080-8FEB6F555FB9}" type="presParOf" srcId="{CE32CEFB-D264-B041-80EC-F589659C719B}" destId="{46885448-29D5-FB4A-AC00-F84FED08B290}" srcOrd="0" destOrd="0" presId="urn:microsoft.com/office/officeart/2008/layout/BendingPictureCaptionList"/>
    <dgm:cxn modelId="{000433C6-51D9-8F42-B8CF-429B7F3A6D93}" type="presParOf" srcId="{CE32CEFB-D264-B041-80EC-F589659C719B}" destId="{34353893-151E-D740-B62C-F865E5F9D2B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4684F-3CE1-43DE-A4CC-B49ED63E3A0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O"/>
        </a:p>
      </dgm:t>
    </dgm:pt>
    <dgm:pt modelId="{56F07B3E-1D8B-4F4D-B2D0-7126334BBADC}">
      <dgm:prSet/>
      <dgm:spPr/>
      <dgm:t>
        <a:bodyPr/>
        <a:lstStyle/>
        <a:p>
          <a:r>
            <a:rPr lang="es-CO" b="1"/>
            <a:t>Comunicación Efectiva</a:t>
          </a:r>
          <a:endParaRPr lang="es-CO"/>
        </a:p>
      </dgm:t>
    </dgm:pt>
    <dgm:pt modelId="{EF0FDBED-A689-456B-B60F-34BC1CE20A9A}" type="parTrans" cxnId="{51AD8B28-F372-4DC0-9DAD-43B5661DEF4E}">
      <dgm:prSet/>
      <dgm:spPr/>
      <dgm:t>
        <a:bodyPr/>
        <a:lstStyle/>
        <a:p>
          <a:endParaRPr lang="es-CO"/>
        </a:p>
      </dgm:t>
    </dgm:pt>
    <dgm:pt modelId="{A81BF25B-2FEB-4C04-BB59-72AD507240A8}" type="sibTrans" cxnId="{51AD8B28-F372-4DC0-9DAD-43B5661DEF4E}">
      <dgm:prSet/>
      <dgm:spPr/>
      <dgm:t>
        <a:bodyPr/>
        <a:lstStyle/>
        <a:p>
          <a:endParaRPr lang="es-CO"/>
        </a:p>
      </dgm:t>
    </dgm:pt>
    <dgm:pt modelId="{0EF0B311-6847-4AE0-9455-5F6EA6435F8A}">
      <dgm:prSet/>
      <dgm:spPr/>
      <dgm:t>
        <a:bodyPr/>
        <a:lstStyle/>
        <a:p>
          <a:r>
            <a:rPr lang="es-CO" b="1"/>
            <a:t>Empatía</a:t>
          </a:r>
          <a:endParaRPr lang="es-CO"/>
        </a:p>
      </dgm:t>
    </dgm:pt>
    <dgm:pt modelId="{2F78EAA8-2D06-4F4A-81F5-C78641B4E07C}" type="parTrans" cxnId="{82739350-0798-41E6-A854-938043D5292A}">
      <dgm:prSet/>
      <dgm:spPr/>
      <dgm:t>
        <a:bodyPr/>
        <a:lstStyle/>
        <a:p>
          <a:endParaRPr lang="es-CO"/>
        </a:p>
      </dgm:t>
    </dgm:pt>
    <dgm:pt modelId="{613D5F45-9CB2-41F8-9497-7C45762AF746}" type="sibTrans" cxnId="{82739350-0798-41E6-A854-938043D5292A}">
      <dgm:prSet/>
      <dgm:spPr/>
      <dgm:t>
        <a:bodyPr/>
        <a:lstStyle/>
        <a:p>
          <a:endParaRPr lang="es-CO"/>
        </a:p>
      </dgm:t>
    </dgm:pt>
    <dgm:pt modelId="{6FE94A5A-5667-4A13-8F0B-2CC1E57A77DD}">
      <dgm:prSet/>
      <dgm:spPr/>
      <dgm:t>
        <a:bodyPr/>
        <a:lstStyle/>
        <a:p>
          <a:r>
            <a:rPr lang="es-CO" b="1"/>
            <a:t>Paciencia</a:t>
          </a:r>
          <a:endParaRPr lang="es-CO"/>
        </a:p>
      </dgm:t>
    </dgm:pt>
    <dgm:pt modelId="{288B0BF3-DFA2-4658-817F-73BC08701720}" type="parTrans" cxnId="{D8400AFD-344A-4EF8-85CD-E083D667599D}">
      <dgm:prSet/>
      <dgm:spPr/>
      <dgm:t>
        <a:bodyPr/>
        <a:lstStyle/>
        <a:p>
          <a:endParaRPr lang="es-CO"/>
        </a:p>
      </dgm:t>
    </dgm:pt>
    <dgm:pt modelId="{9980ADF0-9D26-42B9-944A-521658AF3087}" type="sibTrans" cxnId="{D8400AFD-344A-4EF8-85CD-E083D667599D}">
      <dgm:prSet/>
      <dgm:spPr/>
      <dgm:t>
        <a:bodyPr/>
        <a:lstStyle/>
        <a:p>
          <a:endParaRPr lang="es-CO"/>
        </a:p>
      </dgm:t>
    </dgm:pt>
    <dgm:pt modelId="{D9ED6011-CBC3-4E7D-BA00-2216D3505455}">
      <dgm:prSet/>
      <dgm:spPr/>
      <dgm:t>
        <a:bodyPr/>
        <a:lstStyle/>
        <a:p>
          <a:r>
            <a:rPr lang="es-CO" b="1"/>
            <a:t>Adaptabilidad</a:t>
          </a:r>
          <a:endParaRPr lang="es-CO"/>
        </a:p>
      </dgm:t>
    </dgm:pt>
    <dgm:pt modelId="{C3EE2623-92AE-4D4E-A2D2-CE4F741D16E1}" type="parTrans" cxnId="{F42E8EDB-4657-4B31-8D47-A254C351088A}">
      <dgm:prSet/>
      <dgm:spPr/>
      <dgm:t>
        <a:bodyPr/>
        <a:lstStyle/>
        <a:p>
          <a:endParaRPr lang="es-CO"/>
        </a:p>
      </dgm:t>
    </dgm:pt>
    <dgm:pt modelId="{143ABA99-62ED-4C29-86BD-5603B3C34B0E}" type="sibTrans" cxnId="{F42E8EDB-4657-4B31-8D47-A254C351088A}">
      <dgm:prSet/>
      <dgm:spPr/>
      <dgm:t>
        <a:bodyPr/>
        <a:lstStyle/>
        <a:p>
          <a:endParaRPr lang="es-CO"/>
        </a:p>
      </dgm:t>
    </dgm:pt>
    <dgm:pt modelId="{0B714CED-570F-41B7-BD1F-97CDA488CACA}">
      <dgm:prSet/>
      <dgm:spPr/>
      <dgm:t>
        <a:bodyPr/>
        <a:lstStyle/>
        <a:p>
          <a:r>
            <a:rPr lang="es-CO" b="1"/>
            <a:t>Habilidades Interpersonales</a:t>
          </a:r>
          <a:endParaRPr lang="es-CO"/>
        </a:p>
      </dgm:t>
    </dgm:pt>
    <dgm:pt modelId="{69F2822A-AF9A-432E-A4AE-B5233E9AD310}" type="parTrans" cxnId="{BDA226EB-4221-417F-AE59-D0FF08C7CDF3}">
      <dgm:prSet/>
      <dgm:spPr/>
      <dgm:t>
        <a:bodyPr/>
        <a:lstStyle/>
        <a:p>
          <a:endParaRPr lang="es-CO"/>
        </a:p>
      </dgm:t>
    </dgm:pt>
    <dgm:pt modelId="{C942DDC8-4051-42F0-8D10-F77A95C3B0B4}" type="sibTrans" cxnId="{BDA226EB-4221-417F-AE59-D0FF08C7CDF3}">
      <dgm:prSet/>
      <dgm:spPr/>
      <dgm:t>
        <a:bodyPr/>
        <a:lstStyle/>
        <a:p>
          <a:endParaRPr lang="es-CO"/>
        </a:p>
      </dgm:t>
    </dgm:pt>
    <dgm:pt modelId="{1786EA24-AF61-4699-8829-049A2E6E0CD5}">
      <dgm:prSet/>
      <dgm:spPr/>
      <dgm:t>
        <a:bodyPr/>
        <a:lstStyle/>
        <a:p>
          <a:r>
            <a:rPr lang="es-CO" b="1"/>
            <a:t>Motivación</a:t>
          </a:r>
          <a:endParaRPr lang="es-CO"/>
        </a:p>
      </dgm:t>
    </dgm:pt>
    <dgm:pt modelId="{8661213F-7C86-4205-9D4E-BF651140588B}" type="parTrans" cxnId="{F07145A9-F9FD-4835-A1D7-18A91549BBF3}">
      <dgm:prSet/>
      <dgm:spPr/>
      <dgm:t>
        <a:bodyPr/>
        <a:lstStyle/>
        <a:p>
          <a:endParaRPr lang="es-CO"/>
        </a:p>
      </dgm:t>
    </dgm:pt>
    <dgm:pt modelId="{D54F9E28-AD8F-4C59-B05A-5C55ABA6FE4E}" type="sibTrans" cxnId="{F07145A9-F9FD-4835-A1D7-18A91549BBF3}">
      <dgm:prSet/>
      <dgm:spPr/>
      <dgm:t>
        <a:bodyPr/>
        <a:lstStyle/>
        <a:p>
          <a:endParaRPr lang="es-CO"/>
        </a:p>
      </dgm:t>
    </dgm:pt>
    <dgm:pt modelId="{B0FCD771-3DFB-4B4A-85B8-BCC92A551386}" type="pres">
      <dgm:prSet presAssocID="{AAA4684F-3CE1-43DE-A4CC-B49ED63E3A08}" presName="cycle" presStyleCnt="0">
        <dgm:presLayoutVars>
          <dgm:dir/>
          <dgm:resizeHandles val="exact"/>
        </dgm:presLayoutVars>
      </dgm:prSet>
      <dgm:spPr/>
    </dgm:pt>
    <dgm:pt modelId="{C71094EA-4993-4709-91BB-CDE2FEFE5995}" type="pres">
      <dgm:prSet presAssocID="{56F07B3E-1D8B-4F4D-B2D0-7126334BBADC}" presName="node" presStyleLbl="node1" presStyleIdx="0" presStyleCnt="6">
        <dgm:presLayoutVars>
          <dgm:bulletEnabled val="1"/>
        </dgm:presLayoutVars>
      </dgm:prSet>
      <dgm:spPr/>
    </dgm:pt>
    <dgm:pt modelId="{B0075024-E170-44F3-BB5F-ED6E58825986}" type="pres">
      <dgm:prSet presAssocID="{A81BF25B-2FEB-4C04-BB59-72AD507240A8}" presName="sibTrans" presStyleLbl="sibTrans2D1" presStyleIdx="0" presStyleCnt="6"/>
      <dgm:spPr/>
    </dgm:pt>
    <dgm:pt modelId="{4A019FF4-44E1-46EB-8796-121753A0BE07}" type="pres">
      <dgm:prSet presAssocID="{A81BF25B-2FEB-4C04-BB59-72AD507240A8}" presName="connectorText" presStyleLbl="sibTrans2D1" presStyleIdx="0" presStyleCnt="6"/>
      <dgm:spPr/>
    </dgm:pt>
    <dgm:pt modelId="{5B8425DF-6FA0-4EDF-B435-A2B814DC56D0}" type="pres">
      <dgm:prSet presAssocID="{0EF0B311-6847-4AE0-9455-5F6EA6435F8A}" presName="node" presStyleLbl="node1" presStyleIdx="1" presStyleCnt="6">
        <dgm:presLayoutVars>
          <dgm:bulletEnabled val="1"/>
        </dgm:presLayoutVars>
      </dgm:prSet>
      <dgm:spPr/>
    </dgm:pt>
    <dgm:pt modelId="{AA3D4CDC-C667-4807-A61D-BF2B9C038145}" type="pres">
      <dgm:prSet presAssocID="{613D5F45-9CB2-41F8-9497-7C45762AF746}" presName="sibTrans" presStyleLbl="sibTrans2D1" presStyleIdx="1" presStyleCnt="6"/>
      <dgm:spPr/>
    </dgm:pt>
    <dgm:pt modelId="{E121B7AE-DE6F-413B-B12D-DE82D0FAF38D}" type="pres">
      <dgm:prSet presAssocID="{613D5F45-9CB2-41F8-9497-7C45762AF746}" presName="connectorText" presStyleLbl="sibTrans2D1" presStyleIdx="1" presStyleCnt="6"/>
      <dgm:spPr/>
    </dgm:pt>
    <dgm:pt modelId="{6865C1AE-8BA7-448E-A73B-64982CA8DEAA}" type="pres">
      <dgm:prSet presAssocID="{6FE94A5A-5667-4A13-8F0B-2CC1E57A77DD}" presName="node" presStyleLbl="node1" presStyleIdx="2" presStyleCnt="6">
        <dgm:presLayoutVars>
          <dgm:bulletEnabled val="1"/>
        </dgm:presLayoutVars>
      </dgm:prSet>
      <dgm:spPr/>
    </dgm:pt>
    <dgm:pt modelId="{45D10240-D806-48C0-A195-1320A5F07E1A}" type="pres">
      <dgm:prSet presAssocID="{9980ADF0-9D26-42B9-944A-521658AF3087}" presName="sibTrans" presStyleLbl="sibTrans2D1" presStyleIdx="2" presStyleCnt="6"/>
      <dgm:spPr/>
    </dgm:pt>
    <dgm:pt modelId="{56EB2226-A5D2-425B-8E97-D012441E7A78}" type="pres">
      <dgm:prSet presAssocID="{9980ADF0-9D26-42B9-944A-521658AF3087}" presName="connectorText" presStyleLbl="sibTrans2D1" presStyleIdx="2" presStyleCnt="6"/>
      <dgm:spPr/>
    </dgm:pt>
    <dgm:pt modelId="{A52B6F7F-E02C-4243-B98E-56767D1C810A}" type="pres">
      <dgm:prSet presAssocID="{D9ED6011-CBC3-4E7D-BA00-2216D3505455}" presName="node" presStyleLbl="node1" presStyleIdx="3" presStyleCnt="6">
        <dgm:presLayoutVars>
          <dgm:bulletEnabled val="1"/>
        </dgm:presLayoutVars>
      </dgm:prSet>
      <dgm:spPr/>
    </dgm:pt>
    <dgm:pt modelId="{E5A74E56-AA36-4DAA-8BBA-E4FE7A9F13B0}" type="pres">
      <dgm:prSet presAssocID="{143ABA99-62ED-4C29-86BD-5603B3C34B0E}" presName="sibTrans" presStyleLbl="sibTrans2D1" presStyleIdx="3" presStyleCnt="6"/>
      <dgm:spPr/>
    </dgm:pt>
    <dgm:pt modelId="{D5AB30F9-277E-4213-B935-B584165E2432}" type="pres">
      <dgm:prSet presAssocID="{143ABA99-62ED-4C29-86BD-5603B3C34B0E}" presName="connectorText" presStyleLbl="sibTrans2D1" presStyleIdx="3" presStyleCnt="6"/>
      <dgm:spPr/>
    </dgm:pt>
    <dgm:pt modelId="{DADFE459-C63E-42D0-ADB0-F9AB6CE74D84}" type="pres">
      <dgm:prSet presAssocID="{0B714CED-570F-41B7-BD1F-97CDA488CACA}" presName="node" presStyleLbl="node1" presStyleIdx="4" presStyleCnt="6">
        <dgm:presLayoutVars>
          <dgm:bulletEnabled val="1"/>
        </dgm:presLayoutVars>
      </dgm:prSet>
      <dgm:spPr/>
    </dgm:pt>
    <dgm:pt modelId="{4BCDB3CD-5A72-4A99-9FE3-A5DE54D1F6ED}" type="pres">
      <dgm:prSet presAssocID="{C942DDC8-4051-42F0-8D10-F77A95C3B0B4}" presName="sibTrans" presStyleLbl="sibTrans2D1" presStyleIdx="4" presStyleCnt="6"/>
      <dgm:spPr/>
    </dgm:pt>
    <dgm:pt modelId="{34DA0F61-5993-4BB4-9BAD-DFCE7A88F6BE}" type="pres">
      <dgm:prSet presAssocID="{C942DDC8-4051-42F0-8D10-F77A95C3B0B4}" presName="connectorText" presStyleLbl="sibTrans2D1" presStyleIdx="4" presStyleCnt="6"/>
      <dgm:spPr/>
    </dgm:pt>
    <dgm:pt modelId="{472B49A2-62A8-4EA3-9269-E1A991BCC4A7}" type="pres">
      <dgm:prSet presAssocID="{1786EA24-AF61-4699-8829-049A2E6E0CD5}" presName="node" presStyleLbl="node1" presStyleIdx="5" presStyleCnt="6">
        <dgm:presLayoutVars>
          <dgm:bulletEnabled val="1"/>
        </dgm:presLayoutVars>
      </dgm:prSet>
      <dgm:spPr/>
    </dgm:pt>
    <dgm:pt modelId="{9C95ACDC-CF31-46ED-9460-C9D86D8A39D4}" type="pres">
      <dgm:prSet presAssocID="{D54F9E28-AD8F-4C59-B05A-5C55ABA6FE4E}" presName="sibTrans" presStyleLbl="sibTrans2D1" presStyleIdx="5" presStyleCnt="6"/>
      <dgm:spPr/>
    </dgm:pt>
    <dgm:pt modelId="{977EAB73-18A4-4617-ABFD-45CB473D5623}" type="pres">
      <dgm:prSet presAssocID="{D54F9E28-AD8F-4C59-B05A-5C55ABA6FE4E}" presName="connectorText" presStyleLbl="sibTrans2D1" presStyleIdx="5" presStyleCnt="6"/>
      <dgm:spPr/>
    </dgm:pt>
  </dgm:ptLst>
  <dgm:cxnLst>
    <dgm:cxn modelId="{631EB606-011D-4490-958E-24983C5FEE2F}" type="presOf" srcId="{AAA4684F-3CE1-43DE-A4CC-B49ED63E3A08}" destId="{B0FCD771-3DFB-4B4A-85B8-BCC92A551386}" srcOrd="0" destOrd="0" presId="urn:microsoft.com/office/officeart/2005/8/layout/cycle2"/>
    <dgm:cxn modelId="{67E6EA22-9176-429A-8136-B27CCBCD6032}" type="presOf" srcId="{613D5F45-9CB2-41F8-9497-7C45762AF746}" destId="{AA3D4CDC-C667-4807-A61D-BF2B9C038145}" srcOrd="0" destOrd="0" presId="urn:microsoft.com/office/officeart/2005/8/layout/cycle2"/>
    <dgm:cxn modelId="{674B9E27-4502-43EF-AD54-3015F087ECF1}" type="presOf" srcId="{9980ADF0-9D26-42B9-944A-521658AF3087}" destId="{45D10240-D806-48C0-A195-1320A5F07E1A}" srcOrd="0" destOrd="0" presId="urn:microsoft.com/office/officeart/2005/8/layout/cycle2"/>
    <dgm:cxn modelId="{51AD8B28-F372-4DC0-9DAD-43B5661DEF4E}" srcId="{AAA4684F-3CE1-43DE-A4CC-B49ED63E3A08}" destId="{56F07B3E-1D8B-4F4D-B2D0-7126334BBADC}" srcOrd="0" destOrd="0" parTransId="{EF0FDBED-A689-456B-B60F-34BC1CE20A9A}" sibTransId="{A81BF25B-2FEB-4C04-BB59-72AD507240A8}"/>
    <dgm:cxn modelId="{DC93B53C-EF57-44F2-9682-D9A5CF552D57}" type="presOf" srcId="{1786EA24-AF61-4699-8829-049A2E6E0CD5}" destId="{472B49A2-62A8-4EA3-9269-E1A991BCC4A7}" srcOrd="0" destOrd="0" presId="urn:microsoft.com/office/officeart/2005/8/layout/cycle2"/>
    <dgm:cxn modelId="{86D9154C-3510-4AE9-9146-3B59E3F55720}" type="presOf" srcId="{D54F9E28-AD8F-4C59-B05A-5C55ABA6FE4E}" destId="{9C95ACDC-CF31-46ED-9460-C9D86D8A39D4}" srcOrd="0" destOrd="0" presId="urn:microsoft.com/office/officeart/2005/8/layout/cycle2"/>
    <dgm:cxn modelId="{82739350-0798-41E6-A854-938043D5292A}" srcId="{AAA4684F-3CE1-43DE-A4CC-B49ED63E3A08}" destId="{0EF0B311-6847-4AE0-9455-5F6EA6435F8A}" srcOrd="1" destOrd="0" parTransId="{2F78EAA8-2D06-4F4A-81F5-C78641B4E07C}" sibTransId="{613D5F45-9CB2-41F8-9497-7C45762AF746}"/>
    <dgm:cxn modelId="{55D65C9B-3658-4134-B0BE-12D804A52B15}" type="presOf" srcId="{D54F9E28-AD8F-4C59-B05A-5C55ABA6FE4E}" destId="{977EAB73-18A4-4617-ABFD-45CB473D5623}" srcOrd="1" destOrd="0" presId="urn:microsoft.com/office/officeart/2005/8/layout/cycle2"/>
    <dgm:cxn modelId="{22D4C0A7-9B25-4C5C-8E36-30D8F9006440}" type="presOf" srcId="{C942DDC8-4051-42F0-8D10-F77A95C3B0B4}" destId="{4BCDB3CD-5A72-4A99-9FE3-A5DE54D1F6ED}" srcOrd="0" destOrd="0" presId="urn:microsoft.com/office/officeart/2005/8/layout/cycle2"/>
    <dgm:cxn modelId="{F07145A9-F9FD-4835-A1D7-18A91549BBF3}" srcId="{AAA4684F-3CE1-43DE-A4CC-B49ED63E3A08}" destId="{1786EA24-AF61-4699-8829-049A2E6E0CD5}" srcOrd="5" destOrd="0" parTransId="{8661213F-7C86-4205-9D4E-BF651140588B}" sibTransId="{D54F9E28-AD8F-4C59-B05A-5C55ABA6FE4E}"/>
    <dgm:cxn modelId="{152A12AB-77BB-49EE-ABA9-27F978566700}" type="presOf" srcId="{C942DDC8-4051-42F0-8D10-F77A95C3B0B4}" destId="{34DA0F61-5993-4BB4-9BAD-DFCE7A88F6BE}" srcOrd="1" destOrd="0" presId="urn:microsoft.com/office/officeart/2005/8/layout/cycle2"/>
    <dgm:cxn modelId="{443A91AE-8371-4FFE-AB03-F1135E2948A2}" type="presOf" srcId="{A81BF25B-2FEB-4C04-BB59-72AD507240A8}" destId="{4A019FF4-44E1-46EB-8796-121753A0BE07}" srcOrd="1" destOrd="0" presId="urn:microsoft.com/office/officeart/2005/8/layout/cycle2"/>
    <dgm:cxn modelId="{CB7357B5-8E01-4573-8717-8B91312D62D6}" type="presOf" srcId="{56F07B3E-1D8B-4F4D-B2D0-7126334BBADC}" destId="{C71094EA-4993-4709-91BB-CDE2FEFE5995}" srcOrd="0" destOrd="0" presId="urn:microsoft.com/office/officeart/2005/8/layout/cycle2"/>
    <dgm:cxn modelId="{5454DFBE-A167-4A13-B93D-FDFB9FA873C6}" type="presOf" srcId="{143ABA99-62ED-4C29-86BD-5603B3C34B0E}" destId="{E5A74E56-AA36-4DAA-8BBA-E4FE7A9F13B0}" srcOrd="0" destOrd="0" presId="urn:microsoft.com/office/officeart/2005/8/layout/cycle2"/>
    <dgm:cxn modelId="{826CFACF-5F8C-47F6-812A-822A0391939C}" type="presOf" srcId="{A81BF25B-2FEB-4C04-BB59-72AD507240A8}" destId="{B0075024-E170-44F3-BB5F-ED6E58825986}" srcOrd="0" destOrd="0" presId="urn:microsoft.com/office/officeart/2005/8/layout/cycle2"/>
    <dgm:cxn modelId="{7BDD75D4-B3B6-4B9F-814F-C3E555476A4D}" type="presOf" srcId="{D9ED6011-CBC3-4E7D-BA00-2216D3505455}" destId="{A52B6F7F-E02C-4243-B98E-56767D1C810A}" srcOrd="0" destOrd="0" presId="urn:microsoft.com/office/officeart/2005/8/layout/cycle2"/>
    <dgm:cxn modelId="{C43903D5-AD3E-4606-8AD1-6D55A57E50AE}" type="presOf" srcId="{143ABA99-62ED-4C29-86BD-5603B3C34B0E}" destId="{D5AB30F9-277E-4213-B935-B584165E2432}" srcOrd="1" destOrd="0" presId="urn:microsoft.com/office/officeart/2005/8/layout/cycle2"/>
    <dgm:cxn modelId="{C694EED7-747E-4E6F-B6F4-1A16CC81625D}" type="presOf" srcId="{6FE94A5A-5667-4A13-8F0B-2CC1E57A77DD}" destId="{6865C1AE-8BA7-448E-A73B-64982CA8DEAA}" srcOrd="0" destOrd="0" presId="urn:microsoft.com/office/officeart/2005/8/layout/cycle2"/>
    <dgm:cxn modelId="{2DE9BBD8-C7F3-4D46-9E2E-DAF9BD26309F}" type="presOf" srcId="{613D5F45-9CB2-41F8-9497-7C45762AF746}" destId="{E121B7AE-DE6F-413B-B12D-DE82D0FAF38D}" srcOrd="1" destOrd="0" presId="urn:microsoft.com/office/officeart/2005/8/layout/cycle2"/>
    <dgm:cxn modelId="{F42E8EDB-4657-4B31-8D47-A254C351088A}" srcId="{AAA4684F-3CE1-43DE-A4CC-B49ED63E3A08}" destId="{D9ED6011-CBC3-4E7D-BA00-2216D3505455}" srcOrd="3" destOrd="0" parTransId="{C3EE2623-92AE-4D4E-A2D2-CE4F741D16E1}" sibTransId="{143ABA99-62ED-4C29-86BD-5603B3C34B0E}"/>
    <dgm:cxn modelId="{7DE0E0DD-90DB-4FC1-AA19-4B60C2DF765F}" type="presOf" srcId="{9980ADF0-9D26-42B9-944A-521658AF3087}" destId="{56EB2226-A5D2-425B-8E97-D012441E7A78}" srcOrd="1" destOrd="0" presId="urn:microsoft.com/office/officeart/2005/8/layout/cycle2"/>
    <dgm:cxn modelId="{BDA226EB-4221-417F-AE59-D0FF08C7CDF3}" srcId="{AAA4684F-3CE1-43DE-A4CC-B49ED63E3A08}" destId="{0B714CED-570F-41B7-BD1F-97CDA488CACA}" srcOrd="4" destOrd="0" parTransId="{69F2822A-AF9A-432E-A4AE-B5233E9AD310}" sibTransId="{C942DDC8-4051-42F0-8D10-F77A95C3B0B4}"/>
    <dgm:cxn modelId="{515480EB-7AA3-463C-B550-82A45EB4751D}" type="presOf" srcId="{0B714CED-570F-41B7-BD1F-97CDA488CACA}" destId="{DADFE459-C63E-42D0-ADB0-F9AB6CE74D84}" srcOrd="0" destOrd="0" presId="urn:microsoft.com/office/officeart/2005/8/layout/cycle2"/>
    <dgm:cxn modelId="{9069EFED-71ED-4583-BD65-FD600FE025AA}" type="presOf" srcId="{0EF0B311-6847-4AE0-9455-5F6EA6435F8A}" destId="{5B8425DF-6FA0-4EDF-B435-A2B814DC56D0}" srcOrd="0" destOrd="0" presId="urn:microsoft.com/office/officeart/2005/8/layout/cycle2"/>
    <dgm:cxn modelId="{D8400AFD-344A-4EF8-85CD-E083D667599D}" srcId="{AAA4684F-3CE1-43DE-A4CC-B49ED63E3A08}" destId="{6FE94A5A-5667-4A13-8F0B-2CC1E57A77DD}" srcOrd="2" destOrd="0" parTransId="{288B0BF3-DFA2-4658-817F-73BC08701720}" sibTransId="{9980ADF0-9D26-42B9-944A-521658AF3087}"/>
    <dgm:cxn modelId="{85094D99-6ED1-42EC-85BC-F7CA219F42AB}" type="presParOf" srcId="{B0FCD771-3DFB-4B4A-85B8-BCC92A551386}" destId="{C71094EA-4993-4709-91BB-CDE2FEFE5995}" srcOrd="0" destOrd="0" presId="urn:microsoft.com/office/officeart/2005/8/layout/cycle2"/>
    <dgm:cxn modelId="{82E62F69-2537-42AF-AED0-315B58A2CE7E}" type="presParOf" srcId="{B0FCD771-3DFB-4B4A-85B8-BCC92A551386}" destId="{B0075024-E170-44F3-BB5F-ED6E58825986}" srcOrd="1" destOrd="0" presId="urn:microsoft.com/office/officeart/2005/8/layout/cycle2"/>
    <dgm:cxn modelId="{521292DD-3A96-4BEB-BF65-32293650672E}" type="presParOf" srcId="{B0075024-E170-44F3-BB5F-ED6E58825986}" destId="{4A019FF4-44E1-46EB-8796-121753A0BE07}" srcOrd="0" destOrd="0" presId="urn:microsoft.com/office/officeart/2005/8/layout/cycle2"/>
    <dgm:cxn modelId="{812DFE05-5FBF-48D4-B64D-39205AD492E4}" type="presParOf" srcId="{B0FCD771-3DFB-4B4A-85B8-BCC92A551386}" destId="{5B8425DF-6FA0-4EDF-B435-A2B814DC56D0}" srcOrd="2" destOrd="0" presId="urn:microsoft.com/office/officeart/2005/8/layout/cycle2"/>
    <dgm:cxn modelId="{2C446D0F-B01A-438B-94C8-0A65752575BE}" type="presParOf" srcId="{B0FCD771-3DFB-4B4A-85B8-BCC92A551386}" destId="{AA3D4CDC-C667-4807-A61D-BF2B9C038145}" srcOrd="3" destOrd="0" presId="urn:microsoft.com/office/officeart/2005/8/layout/cycle2"/>
    <dgm:cxn modelId="{746FDA9E-F24F-4297-8AD4-911F313FE291}" type="presParOf" srcId="{AA3D4CDC-C667-4807-A61D-BF2B9C038145}" destId="{E121B7AE-DE6F-413B-B12D-DE82D0FAF38D}" srcOrd="0" destOrd="0" presId="urn:microsoft.com/office/officeart/2005/8/layout/cycle2"/>
    <dgm:cxn modelId="{D4DDE63C-091C-4913-9962-40F5F0376046}" type="presParOf" srcId="{B0FCD771-3DFB-4B4A-85B8-BCC92A551386}" destId="{6865C1AE-8BA7-448E-A73B-64982CA8DEAA}" srcOrd="4" destOrd="0" presId="urn:microsoft.com/office/officeart/2005/8/layout/cycle2"/>
    <dgm:cxn modelId="{3412B77D-8985-4918-B1DF-6EB63464CBB3}" type="presParOf" srcId="{B0FCD771-3DFB-4B4A-85B8-BCC92A551386}" destId="{45D10240-D806-48C0-A195-1320A5F07E1A}" srcOrd="5" destOrd="0" presId="urn:microsoft.com/office/officeart/2005/8/layout/cycle2"/>
    <dgm:cxn modelId="{952F1404-841F-45F8-A96F-F4B748E45D93}" type="presParOf" srcId="{45D10240-D806-48C0-A195-1320A5F07E1A}" destId="{56EB2226-A5D2-425B-8E97-D012441E7A78}" srcOrd="0" destOrd="0" presId="urn:microsoft.com/office/officeart/2005/8/layout/cycle2"/>
    <dgm:cxn modelId="{BC7EDABA-3B1F-4401-856B-F34A5F3D1B5A}" type="presParOf" srcId="{B0FCD771-3DFB-4B4A-85B8-BCC92A551386}" destId="{A52B6F7F-E02C-4243-B98E-56767D1C810A}" srcOrd="6" destOrd="0" presId="urn:microsoft.com/office/officeart/2005/8/layout/cycle2"/>
    <dgm:cxn modelId="{A5616C1D-0F6B-49E3-8E8C-9102CE1B2DE1}" type="presParOf" srcId="{B0FCD771-3DFB-4B4A-85B8-BCC92A551386}" destId="{E5A74E56-AA36-4DAA-8BBA-E4FE7A9F13B0}" srcOrd="7" destOrd="0" presId="urn:microsoft.com/office/officeart/2005/8/layout/cycle2"/>
    <dgm:cxn modelId="{0A24CAD7-77B6-4EFC-BBC8-BBDC6961F24D}" type="presParOf" srcId="{E5A74E56-AA36-4DAA-8BBA-E4FE7A9F13B0}" destId="{D5AB30F9-277E-4213-B935-B584165E2432}" srcOrd="0" destOrd="0" presId="urn:microsoft.com/office/officeart/2005/8/layout/cycle2"/>
    <dgm:cxn modelId="{766AAF18-D199-4319-86FA-8F32384F72FD}" type="presParOf" srcId="{B0FCD771-3DFB-4B4A-85B8-BCC92A551386}" destId="{DADFE459-C63E-42D0-ADB0-F9AB6CE74D84}" srcOrd="8" destOrd="0" presId="urn:microsoft.com/office/officeart/2005/8/layout/cycle2"/>
    <dgm:cxn modelId="{A2FAA1F3-F6B0-4DF5-A59C-866305A255E3}" type="presParOf" srcId="{B0FCD771-3DFB-4B4A-85B8-BCC92A551386}" destId="{4BCDB3CD-5A72-4A99-9FE3-A5DE54D1F6ED}" srcOrd="9" destOrd="0" presId="urn:microsoft.com/office/officeart/2005/8/layout/cycle2"/>
    <dgm:cxn modelId="{0C17F20F-3474-4A9B-B30C-53FB22E4D2E1}" type="presParOf" srcId="{4BCDB3CD-5A72-4A99-9FE3-A5DE54D1F6ED}" destId="{34DA0F61-5993-4BB4-9BAD-DFCE7A88F6BE}" srcOrd="0" destOrd="0" presId="urn:microsoft.com/office/officeart/2005/8/layout/cycle2"/>
    <dgm:cxn modelId="{A218ABFC-BC14-44EF-A00A-1998C505D1CB}" type="presParOf" srcId="{B0FCD771-3DFB-4B4A-85B8-BCC92A551386}" destId="{472B49A2-62A8-4EA3-9269-E1A991BCC4A7}" srcOrd="10" destOrd="0" presId="urn:microsoft.com/office/officeart/2005/8/layout/cycle2"/>
    <dgm:cxn modelId="{7213FF29-E097-4A13-B6E3-F830D4186F07}" type="presParOf" srcId="{B0FCD771-3DFB-4B4A-85B8-BCC92A551386}" destId="{9C95ACDC-CF31-46ED-9460-C9D86D8A39D4}" srcOrd="11" destOrd="0" presId="urn:microsoft.com/office/officeart/2005/8/layout/cycle2"/>
    <dgm:cxn modelId="{9CB66CD2-5058-43CE-9649-CEA468E662D9}" type="presParOf" srcId="{9C95ACDC-CF31-46ED-9460-C9D86D8A39D4}" destId="{977EAB73-18A4-4617-ABFD-45CB473D56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242C-B7C4-403F-9EF9-BB590FA2CC58}">
      <dsp:nvSpPr>
        <dsp:cNvPr id="0" name=""/>
        <dsp:cNvSpPr/>
      </dsp:nvSpPr>
      <dsp:spPr>
        <a:xfrm>
          <a:off x="4940191" y="2889959"/>
          <a:ext cx="2537209" cy="135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98A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600" kern="1200" dirty="0">
              <a:latin typeface="Nunito Sans" pitchFamily="2" charset="0"/>
            </a:rPr>
            <a:t>     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600" kern="1200" dirty="0">
              <a:latin typeface="Nunito Sans" pitchFamily="2" charset="0"/>
            </a:rPr>
            <a:t>Capacitación  </a:t>
          </a:r>
        </a:p>
      </dsp:txBody>
      <dsp:txXfrm>
        <a:off x="5731228" y="3259828"/>
        <a:ext cx="1716298" cy="960237"/>
      </dsp:txXfrm>
    </dsp:sp>
    <dsp:sp modelId="{96E9D1F3-A1E9-4ACF-A350-B4FA685CE396}">
      <dsp:nvSpPr>
        <dsp:cNvPr id="0" name=""/>
        <dsp:cNvSpPr/>
      </dsp:nvSpPr>
      <dsp:spPr>
        <a:xfrm>
          <a:off x="1481610" y="2889959"/>
          <a:ext cx="2603469" cy="135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19B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kern="1200" dirty="0">
              <a:latin typeface="Nunito Sans" pitchFamily="2" charset="0"/>
            </a:rPr>
            <a:t>Gestión Integrada y Mejora MIPG-SIG</a:t>
          </a:r>
          <a:endParaRPr lang="es-CO" sz="1600" kern="1200" dirty="0">
            <a:latin typeface="Nunito Sans" pitchFamily="2" charset="0"/>
          </a:endParaRPr>
        </a:p>
      </dsp:txBody>
      <dsp:txXfrm>
        <a:off x="1511484" y="3259828"/>
        <a:ext cx="1762680" cy="960237"/>
      </dsp:txXfrm>
    </dsp:sp>
    <dsp:sp modelId="{9EA6FC32-9767-43FE-A9EB-5C3F5F436D87}">
      <dsp:nvSpPr>
        <dsp:cNvPr id="0" name=""/>
        <dsp:cNvSpPr/>
      </dsp:nvSpPr>
      <dsp:spPr>
        <a:xfrm>
          <a:off x="4816889" y="0"/>
          <a:ext cx="2783813" cy="135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17B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1600" kern="1200" dirty="0">
            <a:latin typeface="Nunito Sans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600" kern="1200" dirty="0">
              <a:latin typeface="Nunito Sans" pitchFamily="2" charset="0"/>
            </a:rPr>
            <a:t>   Comunicaciones        Estratégicas</a:t>
          </a:r>
        </a:p>
      </dsp:txBody>
      <dsp:txXfrm>
        <a:off x="5681907" y="29874"/>
        <a:ext cx="1888921" cy="960237"/>
      </dsp:txXfrm>
    </dsp:sp>
    <dsp:sp modelId="{02A0A447-4CC5-45EE-8741-32589495170E}">
      <dsp:nvSpPr>
        <dsp:cNvPr id="0" name=""/>
        <dsp:cNvSpPr/>
      </dsp:nvSpPr>
      <dsp:spPr>
        <a:xfrm>
          <a:off x="1567247" y="0"/>
          <a:ext cx="2432194" cy="13599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1000"/>
          </a:schemeClr>
        </a:solidFill>
        <a:ln w="38100" cap="flat" cmpd="sng" algn="ctr">
          <a:solidFill>
            <a:srgbClr val="EC7320">
              <a:alpha val="97000"/>
            </a:srgbClr>
          </a:solidFill>
          <a:prstDash val="solid"/>
          <a:miter lim="800000"/>
        </a:ln>
        <a:effectLst>
          <a:softEdge rad="508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600" kern="1200" dirty="0">
              <a:latin typeface="Nunito Sans" pitchFamily="2" charset="0"/>
            </a:rPr>
            <a:t>  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600" kern="1200" dirty="0">
              <a:latin typeface="Nunito Sans" pitchFamily="2" charset="0"/>
            </a:rPr>
            <a:t>   Dirección General</a:t>
          </a:r>
        </a:p>
      </dsp:txBody>
      <dsp:txXfrm>
        <a:off x="1597121" y="29874"/>
        <a:ext cx="1642788" cy="960237"/>
      </dsp:txXfrm>
    </dsp:sp>
    <dsp:sp modelId="{6CD0433E-C419-4BCA-B973-87500699CF47}">
      <dsp:nvSpPr>
        <dsp:cNvPr id="0" name=""/>
        <dsp:cNvSpPr/>
      </dsp:nvSpPr>
      <dsp:spPr>
        <a:xfrm>
          <a:off x="2658433" y="242246"/>
          <a:ext cx="1840224" cy="184022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Nunito Sans" pitchFamily="2" charset="0"/>
            </a:rPr>
            <a:t> </a:t>
          </a:r>
          <a:r>
            <a:rPr lang="es-CO" sz="1500" kern="1200" dirty="0">
              <a:latin typeface="Nunito Sans" pitchFamily="2" charset="0"/>
            </a:rPr>
            <a:t>Secretaría General</a:t>
          </a:r>
        </a:p>
      </dsp:txBody>
      <dsp:txXfrm>
        <a:off x="3197422" y="781235"/>
        <a:ext cx="1301235" cy="1301235"/>
      </dsp:txXfrm>
    </dsp:sp>
    <dsp:sp modelId="{7EB77E02-6E91-455D-A399-8DA1886911A3}">
      <dsp:nvSpPr>
        <dsp:cNvPr id="0" name=""/>
        <dsp:cNvSpPr/>
      </dsp:nvSpPr>
      <dsp:spPr>
        <a:xfrm rot="5400000">
          <a:off x="4583656" y="242246"/>
          <a:ext cx="1840224" cy="1840224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Nunito Sans" pitchFamily="2" charset="0"/>
            </a:rPr>
            <a:t>Gestión Documental</a:t>
          </a:r>
        </a:p>
      </dsp:txBody>
      <dsp:txXfrm rot="-5400000">
        <a:off x="4583656" y="781235"/>
        <a:ext cx="1301235" cy="1301235"/>
      </dsp:txXfrm>
    </dsp:sp>
    <dsp:sp modelId="{7CFCD24C-9C7A-41B8-95A8-682DAE558B5A}">
      <dsp:nvSpPr>
        <dsp:cNvPr id="0" name=""/>
        <dsp:cNvSpPr/>
      </dsp:nvSpPr>
      <dsp:spPr>
        <a:xfrm rot="10800000">
          <a:off x="4583656" y="2167469"/>
          <a:ext cx="1840224" cy="1840224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Nunito Sans" pitchFamily="2" charset="0"/>
            </a:rPr>
            <a:t>Gestión de las Tecnologías</a:t>
          </a:r>
        </a:p>
      </dsp:txBody>
      <dsp:txXfrm rot="10800000">
        <a:off x="4583656" y="2167469"/>
        <a:ext cx="1301235" cy="1301235"/>
      </dsp:txXfrm>
    </dsp:sp>
    <dsp:sp modelId="{8A407CB8-FF1B-4084-A91C-44B93D4814E3}">
      <dsp:nvSpPr>
        <dsp:cNvPr id="0" name=""/>
        <dsp:cNvSpPr/>
      </dsp:nvSpPr>
      <dsp:spPr>
        <a:xfrm rot="16200000">
          <a:off x="2658433" y="2167469"/>
          <a:ext cx="1840224" cy="1840224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>
              <a:latin typeface="Nunito Sans" pitchFamily="2" charset="0"/>
            </a:rPr>
            <a:t>SOAINT</a:t>
          </a:r>
        </a:p>
      </dsp:txBody>
      <dsp:txXfrm rot="5400000">
        <a:off x="3197422" y="2167469"/>
        <a:ext cx="1301235" cy="1301235"/>
      </dsp:txXfrm>
    </dsp:sp>
    <dsp:sp modelId="{B046037A-F7A3-4A4B-994D-C6EF3BBDF08F}">
      <dsp:nvSpPr>
        <dsp:cNvPr id="0" name=""/>
        <dsp:cNvSpPr/>
      </dsp:nvSpPr>
      <dsp:spPr>
        <a:xfrm>
          <a:off x="4223473" y="1742475"/>
          <a:ext cx="635366" cy="55249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FA205-B6B7-4AF2-8B38-A81A3355A61F}">
      <dsp:nvSpPr>
        <dsp:cNvPr id="0" name=""/>
        <dsp:cNvSpPr/>
      </dsp:nvSpPr>
      <dsp:spPr>
        <a:xfrm rot="10800000">
          <a:off x="4223473" y="1954972"/>
          <a:ext cx="635366" cy="55249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3F97-4D5E-1B49-B939-6BDBFDC4F8FB}">
      <dsp:nvSpPr>
        <dsp:cNvPr id="0" name=""/>
        <dsp:cNvSpPr/>
      </dsp:nvSpPr>
      <dsp:spPr>
        <a:xfrm>
          <a:off x="1201" y="843948"/>
          <a:ext cx="4685248" cy="3901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EA0343-B99F-614E-B553-0B6FCB254479}">
      <dsp:nvSpPr>
        <dsp:cNvPr id="0" name=""/>
        <dsp:cNvSpPr/>
      </dsp:nvSpPr>
      <dsp:spPr>
        <a:xfrm>
          <a:off x="422873" y="4605588"/>
          <a:ext cx="4169870" cy="68879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Nunito Sans" pitchFamily="2" charset="0"/>
            </a:rPr>
            <a:t>SGDEA</a:t>
          </a:r>
        </a:p>
      </dsp:txBody>
      <dsp:txXfrm>
        <a:off x="422873" y="4605588"/>
        <a:ext cx="4169870" cy="688797"/>
      </dsp:txXfrm>
    </dsp:sp>
    <dsp:sp modelId="{46885448-29D5-FB4A-AC00-F84FED08B290}">
      <dsp:nvSpPr>
        <dsp:cNvPr id="0" name=""/>
        <dsp:cNvSpPr/>
      </dsp:nvSpPr>
      <dsp:spPr>
        <a:xfrm>
          <a:off x="5154974" y="890828"/>
          <a:ext cx="4685248" cy="3748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353893-151E-D740-B62C-F865E5F9D2BD}">
      <dsp:nvSpPr>
        <dsp:cNvPr id="0" name=""/>
        <dsp:cNvSpPr/>
      </dsp:nvSpPr>
      <dsp:spPr>
        <a:xfrm>
          <a:off x="5576646" y="4592777"/>
          <a:ext cx="4169870" cy="6547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Nunito Sans" pitchFamily="2" charset="0"/>
            </a:rPr>
            <a:t>SIGOB</a:t>
          </a:r>
        </a:p>
      </dsp:txBody>
      <dsp:txXfrm>
        <a:off x="5576646" y="4592777"/>
        <a:ext cx="4169870" cy="654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3F97-4D5E-1B49-B939-6BDBFDC4F8FB}">
      <dsp:nvSpPr>
        <dsp:cNvPr id="0" name=""/>
        <dsp:cNvSpPr/>
      </dsp:nvSpPr>
      <dsp:spPr>
        <a:xfrm>
          <a:off x="1201" y="843948"/>
          <a:ext cx="4685248" cy="3901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EA0343-B99F-614E-B553-0B6FCB254479}">
      <dsp:nvSpPr>
        <dsp:cNvPr id="0" name=""/>
        <dsp:cNvSpPr/>
      </dsp:nvSpPr>
      <dsp:spPr>
        <a:xfrm>
          <a:off x="422873" y="4605588"/>
          <a:ext cx="4169870" cy="68879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Nunito Sans" pitchFamily="2" charset="0"/>
            </a:rPr>
            <a:t>SGDEA</a:t>
          </a:r>
        </a:p>
      </dsp:txBody>
      <dsp:txXfrm>
        <a:off x="422873" y="4605588"/>
        <a:ext cx="4169870" cy="688797"/>
      </dsp:txXfrm>
    </dsp:sp>
    <dsp:sp modelId="{46885448-29D5-FB4A-AC00-F84FED08B290}">
      <dsp:nvSpPr>
        <dsp:cNvPr id="0" name=""/>
        <dsp:cNvSpPr/>
      </dsp:nvSpPr>
      <dsp:spPr>
        <a:xfrm>
          <a:off x="5154974" y="890828"/>
          <a:ext cx="4685248" cy="3748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353893-151E-D740-B62C-F865E5F9D2BD}">
      <dsp:nvSpPr>
        <dsp:cNvPr id="0" name=""/>
        <dsp:cNvSpPr/>
      </dsp:nvSpPr>
      <dsp:spPr>
        <a:xfrm>
          <a:off x="5576646" y="4592777"/>
          <a:ext cx="4169870" cy="6547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Nunito Sans" pitchFamily="2" charset="0"/>
            </a:rPr>
            <a:t>SIGOB</a:t>
          </a:r>
        </a:p>
      </dsp:txBody>
      <dsp:txXfrm>
        <a:off x="5576646" y="4592777"/>
        <a:ext cx="4169870" cy="654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3F97-4D5E-1B49-B939-6BDBFDC4F8FB}">
      <dsp:nvSpPr>
        <dsp:cNvPr id="0" name=""/>
        <dsp:cNvSpPr/>
      </dsp:nvSpPr>
      <dsp:spPr>
        <a:xfrm>
          <a:off x="1201" y="843948"/>
          <a:ext cx="4685248" cy="3901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EA0343-B99F-614E-B553-0B6FCB254479}">
      <dsp:nvSpPr>
        <dsp:cNvPr id="0" name=""/>
        <dsp:cNvSpPr/>
      </dsp:nvSpPr>
      <dsp:spPr>
        <a:xfrm>
          <a:off x="422873" y="4605588"/>
          <a:ext cx="4169870" cy="68879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Nunito Sans" pitchFamily="2" charset="0"/>
            </a:rPr>
            <a:t>SGDEA</a:t>
          </a:r>
        </a:p>
      </dsp:txBody>
      <dsp:txXfrm>
        <a:off x="422873" y="4605588"/>
        <a:ext cx="4169870" cy="688797"/>
      </dsp:txXfrm>
    </dsp:sp>
    <dsp:sp modelId="{46885448-29D5-FB4A-AC00-F84FED08B290}">
      <dsp:nvSpPr>
        <dsp:cNvPr id="0" name=""/>
        <dsp:cNvSpPr/>
      </dsp:nvSpPr>
      <dsp:spPr>
        <a:xfrm>
          <a:off x="5154974" y="890828"/>
          <a:ext cx="4685248" cy="3748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353893-151E-D740-B62C-F865E5F9D2BD}">
      <dsp:nvSpPr>
        <dsp:cNvPr id="0" name=""/>
        <dsp:cNvSpPr/>
      </dsp:nvSpPr>
      <dsp:spPr>
        <a:xfrm>
          <a:off x="5576646" y="4592777"/>
          <a:ext cx="4169870" cy="6547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latin typeface="Nunito Sans" pitchFamily="2" charset="0"/>
            </a:rPr>
            <a:t>SIGOB</a:t>
          </a:r>
        </a:p>
      </dsp:txBody>
      <dsp:txXfrm>
        <a:off x="5576646" y="4592777"/>
        <a:ext cx="4169870" cy="654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094EA-4993-4709-91BB-CDE2FEFE5995}">
      <dsp:nvSpPr>
        <dsp:cNvPr id="0" name=""/>
        <dsp:cNvSpPr/>
      </dsp:nvSpPr>
      <dsp:spPr>
        <a:xfrm>
          <a:off x="3493008" y="1395"/>
          <a:ext cx="1327383" cy="13273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/>
            <a:t>Comunicación Efectiva</a:t>
          </a:r>
          <a:endParaRPr lang="es-CO" sz="1000" kern="1200"/>
        </a:p>
      </dsp:txBody>
      <dsp:txXfrm>
        <a:off x="3687399" y="195786"/>
        <a:ext cx="938601" cy="938601"/>
      </dsp:txXfrm>
    </dsp:sp>
    <dsp:sp modelId="{B0075024-E170-44F3-BB5F-ED6E58825986}">
      <dsp:nvSpPr>
        <dsp:cNvPr id="0" name=""/>
        <dsp:cNvSpPr/>
      </dsp:nvSpPr>
      <dsp:spPr>
        <a:xfrm rot="1800000">
          <a:off x="4835056" y="934971"/>
          <a:ext cx="354134" cy="447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4842173" y="998009"/>
        <a:ext cx="247894" cy="268795"/>
      </dsp:txXfrm>
    </dsp:sp>
    <dsp:sp modelId="{5B8425DF-6FA0-4EDF-B435-A2B814DC56D0}">
      <dsp:nvSpPr>
        <dsp:cNvPr id="0" name=""/>
        <dsp:cNvSpPr/>
      </dsp:nvSpPr>
      <dsp:spPr>
        <a:xfrm>
          <a:off x="5221215" y="999177"/>
          <a:ext cx="1327383" cy="13273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/>
            <a:t>Empatía</a:t>
          </a:r>
          <a:endParaRPr lang="es-CO" sz="1000" kern="1200"/>
        </a:p>
      </dsp:txBody>
      <dsp:txXfrm>
        <a:off x="5415606" y="1193568"/>
        <a:ext cx="938601" cy="938601"/>
      </dsp:txXfrm>
    </dsp:sp>
    <dsp:sp modelId="{AA3D4CDC-C667-4807-A61D-BF2B9C038145}">
      <dsp:nvSpPr>
        <dsp:cNvPr id="0" name=""/>
        <dsp:cNvSpPr/>
      </dsp:nvSpPr>
      <dsp:spPr>
        <a:xfrm rot="5400000">
          <a:off x="5707840" y="2426631"/>
          <a:ext cx="354134" cy="447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5760960" y="2463109"/>
        <a:ext cx="247894" cy="268795"/>
      </dsp:txXfrm>
    </dsp:sp>
    <dsp:sp modelId="{6865C1AE-8BA7-448E-A73B-64982CA8DEAA}">
      <dsp:nvSpPr>
        <dsp:cNvPr id="0" name=""/>
        <dsp:cNvSpPr/>
      </dsp:nvSpPr>
      <dsp:spPr>
        <a:xfrm>
          <a:off x="5221215" y="2994739"/>
          <a:ext cx="1327383" cy="13273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/>
            <a:t>Paciencia</a:t>
          </a:r>
          <a:endParaRPr lang="es-CO" sz="1000" kern="1200"/>
        </a:p>
      </dsp:txBody>
      <dsp:txXfrm>
        <a:off x="5415606" y="3189130"/>
        <a:ext cx="938601" cy="938601"/>
      </dsp:txXfrm>
    </dsp:sp>
    <dsp:sp modelId="{45D10240-D806-48C0-A195-1320A5F07E1A}">
      <dsp:nvSpPr>
        <dsp:cNvPr id="0" name=""/>
        <dsp:cNvSpPr/>
      </dsp:nvSpPr>
      <dsp:spPr>
        <a:xfrm rot="9000000">
          <a:off x="4852416" y="3928314"/>
          <a:ext cx="354134" cy="447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4951539" y="3991352"/>
        <a:ext cx="247894" cy="268795"/>
      </dsp:txXfrm>
    </dsp:sp>
    <dsp:sp modelId="{A52B6F7F-E02C-4243-B98E-56767D1C810A}">
      <dsp:nvSpPr>
        <dsp:cNvPr id="0" name=""/>
        <dsp:cNvSpPr/>
      </dsp:nvSpPr>
      <dsp:spPr>
        <a:xfrm>
          <a:off x="3493008" y="3992520"/>
          <a:ext cx="1327383" cy="13273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/>
            <a:t>Adaptabilidad</a:t>
          </a:r>
          <a:endParaRPr lang="es-CO" sz="1000" kern="1200"/>
        </a:p>
      </dsp:txBody>
      <dsp:txXfrm>
        <a:off x="3687399" y="4186911"/>
        <a:ext cx="938601" cy="938601"/>
      </dsp:txXfrm>
    </dsp:sp>
    <dsp:sp modelId="{E5A74E56-AA36-4DAA-8BBA-E4FE7A9F13B0}">
      <dsp:nvSpPr>
        <dsp:cNvPr id="0" name=""/>
        <dsp:cNvSpPr/>
      </dsp:nvSpPr>
      <dsp:spPr>
        <a:xfrm rot="12600000">
          <a:off x="3124208" y="3938336"/>
          <a:ext cx="354134" cy="447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 rot="10800000">
        <a:off x="3223331" y="4054494"/>
        <a:ext cx="247894" cy="268795"/>
      </dsp:txXfrm>
    </dsp:sp>
    <dsp:sp modelId="{DADFE459-C63E-42D0-ADB0-F9AB6CE74D84}">
      <dsp:nvSpPr>
        <dsp:cNvPr id="0" name=""/>
        <dsp:cNvSpPr/>
      </dsp:nvSpPr>
      <dsp:spPr>
        <a:xfrm>
          <a:off x="1764800" y="2994739"/>
          <a:ext cx="1327383" cy="13273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/>
            <a:t>Habilidades Interpersonales</a:t>
          </a:r>
          <a:endParaRPr lang="es-CO" sz="1000" kern="1200"/>
        </a:p>
      </dsp:txBody>
      <dsp:txXfrm>
        <a:off x="1959191" y="3189130"/>
        <a:ext cx="938601" cy="938601"/>
      </dsp:txXfrm>
    </dsp:sp>
    <dsp:sp modelId="{4BCDB3CD-5A72-4A99-9FE3-A5DE54D1F6ED}">
      <dsp:nvSpPr>
        <dsp:cNvPr id="0" name=""/>
        <dsp:cNvSpPr/>
      </dsp:nvSpPr>
      <dsp:spPr>
        <a:xfrm rot="16200000">
          <a:off x="2251425" y="2446676"/>
          <a:ext cx="354134" cy="447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2304545" y="2589394"/>
        <a:ext cx="247894" cy="268795"/>
      </dsp:txXfrm>
    </dsp:sp>
    <dsp:sp modelId="{472B49A2-62A8-4EA3-9269-E1A991BCC4A7}">
      <dsp:nvSpPr>
        <dsp:cNvPr id="0" name=""/>
        <dsp:cNvSpPr/>
      </dsp:nvSpPr>
      <dsp:spPr>
        <a:xfrm>
          <a:off x="1764800" y="999177"/>
          <a:ext cx="1327383" cy="13273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1" kern="1200"/>
            <a:t>Motivación</a:t>
          </a:r>
          <a:endParaRPr lang="es-CO" sz="1000" kern="1200"/>
        </a:p>
      </dsp:txBody>
      <dsp:txXfrm>
        <a:off x="1959191" y="1193568"/>
        <a:ext cx="938601" cy="938601"/>
      </dsp:txXfrm>
    </dsp:sp>
    <dsp:sp modelId="{9C95ACDC-CF31-46ED-9460-C9D86D8A39D4}">
      <dsp:nvSpPr>
        <dsp:cNvPr id="0" name=""/>
        <dsp:cNvSpPr/>
      </dsp:nvSpPr>
      <dsp:spPr>
        <a:xfrm rot="19800000">
          <a:off x="3106849" y="944993"/>
          <a:ext cx="354134" cy="447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/>
        </a:p>
      </dsp:txBody>
      <dsp:txXfrm>
        <a:off x="3113966" y="1061151"/>
        <a:ext cx="247894" cy="26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12/11/2024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12/11/2024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12/11/2024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12/11/2024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12/11/2024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12/11/2024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12/11/2024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12/11/2024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12/11/2024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12/11/2024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12/11/2024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12/11/2024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12/11/2024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B46BFA-C7ED-EC96-98CE-38E20490C1C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6075" y="6766560"/>
            <a:ext cx="85725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5.emf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6.emf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emf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5.sv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svg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svg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sv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37F069-0216-191D-EB5A-45F84F36D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F32596-3701-E318-67ED-103E8CD6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4" y="385731"/>
            <a:ext cx="1153742" cy="1733511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4BA87932-912B-B8BF-1A80-F81E1687657D}"/>
              </a:ext>
            </a:extLst>
          </p:cNvPr>
          <p:cNvSpPr txBox="1"/>
          <p:nvPr/>
        </p:nvSpPr>
        <p:spPr>
          <a:xfrm>
            <a:off x="941814" y="3228477"/>
            <a:ext cx="11176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Nunito Sans ExtraBold" pitchFamily="2" charset="0"/>
              </a:rPr>
              <a:t>¿Qué queremos lograr con el </a:t>
            </a:r>
          </a:p>
          <a:p>
            <a:r>
              <a:rPr lang="es-CO" sz="4500" dirty="0">
                <a:solidFill>
                  <a:schemeClr val="bg1"/>
                </a:solidFill>
                <a:latin typeface="Nunito Sans ExtraBold" pitchFamily="2" charset="0"/>
              </a:rPr>
              <a:t>SGDEA?</a:t>
            </a:r>
          </a:p>
          <a:p>
            <a:endParaRPr lang="es-ES" sz="24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3" name="Forma libre: forma 28">
            <a:extLst>
              <a:ext uri="{FF2B5EF4-FFF2-40B4-BE49-F238E27FC236}">
                <a16:creationId xmlns:a16="http://schemas.microsoft.com/office/drawing/2014/main" id="{3094024A-D66B-C7B5-B06C-C992B209E8F3}"/>
              </a:ext>
            </a:extLst>
          </p:cNvPr>
          <p:cNvSpPr/>
          <p:nvPr/>
        </p:nvSpPr>
        <p:spPr>
          <a:xfrm>
            <a:off x="678426" y="3327683"/>
            <a:ext cx="263388" cy="1199766"/>
          </a:xfrm>
          <a:custGeom>
            <a:avLst/>
            <a:gdLst>
              <a:gd name="connsiteX0" fmla="*/ 0 w 12732"/>
              <a:gd name="connsiteY0" fmla="*/ 0 h 1997233"/>
              <a:gd name="connsiteX1" fmla="*/ 0 w 12732"/>
              <a:gd name="connsiteY1" fmla="*/ 1997233 h 199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2" h="1997233">
                <a:moveTo>
                  <a:pt x="0" y="0"/>
                </a:moveTo>
                <a:lnTo>
                  <a:pt x="0" y="1997233"/>
                </a:lnTo>
              </a:path>
            </a:pathLst>
          </a:custGeom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925D8CF-6355-34CD-66B8-CC4D9B9C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51" y="554154"/>
            <a:ext cx="2493645" cy="2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7C0B0-9743-07B5-E091-3F0588CF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DBFB257-45CF-00C1-8A4A-ED6CE42942B3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C8A6427-83E6-0C9A-F544-9B9B3FBC2705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FA65CD8-AAD0-BFA9-35D3-B8DA8A46E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4A12B8C5-3DA1-95BC-92A0-379E6F95C764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1DC67FF-D572-EC54-4D9C-B63CA913F58C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A29408C4-E54A-432C-E797-D41D72D92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E726B57-00C3-C075-9A08-9889C9DEE527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0D1065C-A812-FEDC-31BB-A9D391FF676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C07079D-3DD3-30A5-EF69-F153EBDC9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4319DB7-F358-E0B8-5374-465F87862CE2}"/>
              </a:ext>
            </a:extLst>
          </p:cNvPr>
          <p:cNvSpPr txBox="1"/>
          <p:nvPr/>
        </p:nvSpPr>
        <p:spPr>
          <a:xfrm>
            <a:off x="481031" y="826176"/>
            <a:ext cx="664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¿Qué queremos lograr con el SGDEA?</a:t>
            </a:r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15078251-2C83-D14C-AC19-A1F97096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33" y="2158279"/>
            <a:ext cx="11456179" cy="3674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CBC9BF-542A-A2D0-495B-883CB83FBA47}"/>
              </a:ext>
            </a:extLst>
          </p:cNvPr>
          <p:cNvSpPr txBox="1"/>
          <p:nvPr/>
        </p:nvSpPr>
        <p:spPr>
          <a:xfrm>
            <a:off x="279133" y="3759893"/>
            <a:ext cx="1272608" cy="160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La autenticidad, integridad, fiabilidad y disponibilidad de los documentos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B9CE5F-0EC7-EB63-CEBF-52F3ABA578DF}"/>
              </a:ext>
            </a:extLst>
          </p:cNvPr>
          <p:cNvSpPr txBox="1"/>
          <p:nvPr/>
        </p:nvSpPr>
        <p:spPr>
          <a:xfrm>
            <a:off x="1510877" y="3365065"/>
            <a:ext cx="1326983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400"/>
              <a:buNone/>
            </a:pPr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La conformación de expedientes electrónicos, híbridos y el control de expedientes físicos, nuevos o ya conformados 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D03A90E-0FCD-471D-EB68-281775CEB2FC}"/>
              </a:ext>
            </a:extLst>
          </p:cNvPr>
          <p:cNvSpPr txBox="1"/>
          <p:nvPr/>
        </p:nvSpPr>
        <p:spPr>
          <a:xfrm>
            <a:off x="712791" y="2434521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1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6A806FE-8398-5DA3-5253-3241723B5846}"/>
              </a:ext>
            </a:extLst>
          </p:cNvPr>
          <p:cNvSpPr txBox="1"/>
          <p:nvPr/>
        </p:nvSpPr>
        <p:spPr>
          <a:xfrm>
            <a:off x="1985400" y="2424248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2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C5DBC09-FBFE-2235-45AF-BD975BB6BCC6}"/>
              </a:ext>
            </a:extLst>
          </p:cNvPr>
          <p:cNvSpPr txBox="1"/>
          <p:nvPr/>
        </p:nvSpPr>
        <p:spPr>
          <a:xfrm>
            <a:off x="3258008" y="2434521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3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2C83399-B401-4172-1D23-EB8B2A7DE51A}"/>
              </a:ext>
            </a:extLst>
          </p:cNvPr>
          <p:cNvSpPr txBox="1"/>
          <p:nvPr/>
        </p:nvSpPr>
        <p:spPr>
          <a:xfrm>
            <a:off x="4530617" y="2434521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4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CF60675-A165-032C-58BA-3AFF4130DC2B}"/>
              </a:ext>
            </a:extLst>
          </p:cNvPr>
          <p:cNvSpPr txBox="1"/>
          <p:nvPr/>
        </p:nvSpPr>
        <p:spPr>
          <a:xfrm>
            <a:off x="5803225" y="2434521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5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31D94E1-C285-60AE-51C5-3AE4E2FA50D1}"/>
              </a:ext>
            </a:extLst>
          </p:cNvPr>
          <p:cNvSpPr txBox="1"/>
          <p:nvPr/>
        </p:nvSpPr>
        <p:spPr>
          <a:xfrm>
            <a:off x="7075833" y="2434521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6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D4366F6-0F33-28A1-977C-BF6CA81EEBBA}"/>
              </a:ext>
            </a:extLst>
          </p:cNvPr>
          <p:cNvSpPr txBox="1"/>
          <p:nvPr/>
        </p:nvSpPr>
        <p:spPr>
          <a:xfrm>
            <a:off x="8348442" y="2424248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7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5EDCC3A-6D1C-FCBA-D01C-6C2E7EB77F48}"/>
              </a:ext>
            </a:extLst>
          </p:cNvPr>
          <p:cNvSpPr txBox="1"/>
          <p:nvPr/>
        </p:nvSpPr>
        <p:spPr>
          <a:xfrm>
            <a:off x="9621050" y="2458727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8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53D803F-12BD-60C4-D4EF-C005B7F0182F}"/>
              </a:ext>
            </a:extLst>
          </p:cNvPr>
          <p:cNvSpPr txBox="1"/>
          <p:nvPr/>
        </p:nvSpPr>
        <p:spPr>
          <a:xfrm>
            <a:off x="10896364" y="2458727"/>
            <a:ext cx="405290" cy="66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rgbClr val="EE7D31"/>
                </a:solidFill>
                <a:latin typeface="Nunito Sans" pitchFamily="2" charset="0"/>
                <a:ea typeface="Microsoft YaHei UI" panose="020B0503020204020204" pitchFamily="34" charset="-122"/>
              </a:rPr>
              <a:t>9</a:t>
            </a:r>
            <a:endParaRPr lang="es-CO" sz="4000" b="1" dirty="0">
              <a:solidFill>
                <a:srgbClr val="EE7D31"/>
              </a:solidFill>
              <a:latin typeface="Nunito Sans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8E6A2F-59E6-5B64-5418-00C81FFE87F8}"/>
              </a:ext>
            </a:extLst>
          </p:cNvPr>
          <p:cNvSpPr txBox="1"/>
          <p:nvPr/>
        </p:nvSpPr>
        <p:spPr>
          <a:xfrm>
            <a:off x="2785171" y="3502531"/>
            <a:ext cx="1326983" cy="225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El diseño de flujos de trabajo documental, llegando a su sistematización y facilitando su futura automatización 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4D0C554-B12D-959A-7DAE-89B1397034E0}"/>
              </a:ext>
            </a:extLst>
          </p:cNvPr>
          <p:cNvSpPr txBox="1"/>
          <p:nvPr/>
        </p:nvSpPr>
        <p:spPr>
          <a:xfrm>
            <a:off x="4069769" y="3456231"/>
            <a:ext cx="132698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1350" dirty="0">
                <a:solidFill>
                  <a:schemeClr val="bg1"/>
                </a:solidFill>
                <a:latin typeface="Nunito Sans" pitchFamily="2" charset="0"/>
              </a:rPr>
              <a:t>Automatizar la gestión documental, automatizando actividades operativas (inventarios, encarpetado, foliado, transferencias)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3032EC5-1180-6FD1-905E-DF2BFF6024B9}"/>
              </a:ext>
            </a:extLst>
          </p:cNvPr>
          <p:cNvSpPr txBox="1"/>
          <p:nvPr/>
        </p:nvSpPr>
        <p:spPr>
          <a:xfrm>
            <a:off x="5345081" y="3623062"/>
            <a:ext cx="1326983" cy="182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400"/>
              <a:buNone/>
            </a:pPr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Contar con mecanismos de interoperabilidad entre sistemas, para la gestión documental 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DD14996-D450-62E9-9523-5B1BD4E38993}"/>
              </a:ext>
            </a:extLst>
          </p:cNvPr>
          <p:cNvSpPr txBox="1"/>
          <p:nvPr/>
        </p:nvSpPr>
        <p:spPr>
          <a:xfrm>
            <a:off x="6620227" y="3804794"/>
            <a:ext cx="1326983" cy="138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400"/>
              <a:buNone/>
            </a:pPr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Prestar servicios digitales a usuarios (Gobierno Digital) 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FFF181C-4CC6-997A-B2E4-3A14C2FE2CA0}"/>
              </a:ext>
            </a:extLst>
          </p:cNvPr>
          <p:cNvSpPr txBox="1"/>
          <p:nvPr/>
        </p:nvSpPr>
        <p:spPr>
          <a:xfrm>
            <a:off x="7892916" y="3502531"/>
            <a:ext cx="1326983" cy="225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Aprovechar datos, para generar métricas documentales y futuras métricas respecto al que hacer de la UNP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2DC753B-5C14-B1E4-B0F6-7453B9062DA7}"/>
              </a:ext>
            </a:extLst>
          </p:cNvPr>
          <p:cNvSpPr txBox="1"/>
          <p:nvPr/>
        </p:nvSpPr>
        <p:spPr>
          <a:xfrm>
            <a:off x="9105498" y="3599796"/>
            <a:ext cx="1421537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1350" dirty="0">
                <a:solidFill>
                  <a:schemeClr val="bg1"/>
                </a:solidFill>
                <a:latin typeface="Nunito Sans" pitchFamily="2" charset="0"/>
                <a:ea typeface="Microsoft YaHei UI" panose="020B0503020204020204" pitchFamily="34" charset="-122"/>
              </a:rPr>
              <a:t>El diseño de flujos de trabajo documental, llegando a su sistematización y facilitando su futura automatización</a:t>
            </a:r>
            <a:endParaRPr lang="es-CO" sz="135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862F4BA-8F47-2C4E-5EA7-55374937DF46}"/>
              </a:ext>
            </a:extLst>
          </p:cNvPr>
          <p:cNvSpPr txBox="1"/>
          <p:nvPr/>
        </p:nvSpPr>
        <p:spPr>
          <a:xfrm>
            <a:off x="10432391" y="3797469"/>
            <a:ext cx="1329681" cy="160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1350" dirty="0">
                <a:solidFill>
                  <a:schemeClr val="bg1"/>
                </a:solidFill>
                <a:latin typeface="Nunito Sans" pitchFamily="2" charset="0"/>
              </a:rPr>
              <a:t>Desarrollar servicios de radicación, así como de consulta y préstamo de documentos</a:t>
            </a:r>
          </a:p>
        </p:txBody>
      </p:sp>
      <p:pic>
        <p:nvPicPr>
          <p:cNvPr id="44" name="Gráfico 43" descr="Objetivo con relleno sólido">
            <a:extLst>
              <a:ext uri="{FF2B5EF4-FFF2-40B4-BE49-F238E27FC236}">
                <a16:creationId xmlns:a16="http://schemas.microsoft.com/office/drawing/2014/main" id="{61D60993-32DB-E901-3A4F-8D50EDFDF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983" y="716287"/>
            <a:ext cx="730195" cy="7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A4E62-3A51-8174-E9FE-F665263F6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78E1B17-1FB1-CF79-16AD-B98DF7728F29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05969EF-A195-79CB-10B5-F4D2218AFE70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CC7D98C-790C-90C3-A2E8-C32D5D0C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9B9AD9F-6D7F-9553-78C0-1A86CAB1A12A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97A8608-0D57-5DC8-7ACA-6423CE3CF35F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E21102A1-7BDF-A30A-44F1-8D44E0B0B4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152F70E-C960-CCBF-8504-8E972BE2A970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42EB425-A04E-E978-8895-F779B7B35CD5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5F2BB16-71F2-3833-B982-88485AE62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pic>
        <p:nvPicPr>
          <p:cNvPr id="44" name="Gráfico 43" descr="Objetivo con relleno sólido">
            <a:extLst>
              <a:ext uri="{FF2B5EF4-FFF2-40B4-BE49-F238E27FC236}">
                <a16:creationId xmlns:a16="http://schemas.microsoft.com/office/drawing/2014/main" id="{EA7F61A6-C6AA-A2AA-9918-B34472E7F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983" y="663758"/>
            <a:ext cx="730195" cy="7301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06E3BA-28A5-26C7-D2A7-D035E0FD7560}"/>
              </a:ext>
            </a:extLst>
          </p:cNvPr>
          <p:cNvSpPr txBox="1"/>
          <p:nvPr/>
        </p:nvSpPr>
        <p:spPr>
          <a:xfrm>
            <a:off x="820575" y="791601"/>
            <a:ext cx="698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Beneficios esperados con la implementación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CCF8787-1884-34A4-CBFA-9105E381088C}"/>
              </a:ext>
            </a:extLst>
          </p:cNvPr>
          <p:cNvGrpSpPr/>
          <p:nvPr/>
        </p:nvGrpSpPr>
        <p:grpSpPr>
          <a:xfrm>
            <a:off x="1543185" y="1280542"/>
            <a:ext cx="8640343" cy="5102710"/>
            <a:chOff x="462811" y="-88615"/>
            <a:chExt cx="11168924" cy="6596008"/>
          </a:xfrm>
        </p:grpSpPr>
        <p:pic>
          <p:nvPicPr>
            <p:cNvPr id="2" name="Imagen 1" descr="Imagen que contiene Esquemático&#10;&#10;Descripción generada automáticamente">
              <a:extLst>
                <a:ext uri="{FF2B5EF4-FFF2-40B4-BE49-F238E27FC236}">
                  <a16:creationId xmlns:a16="http://schemas.microsoft.com/office/drawing/2014/main" id="{C5034897-0FDA-670D-AE2A-3E4B90FFBBF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15074" y="586985"/>
              <a:ext cx="5291285" cy="5294369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2AF3B4D-B976-D644-393D-99D6510641A6}"/>
                </a:ext>
              </a:extLst>
            </p:cNvPr>
            <p:cNvSpPr txBox="1"/>
            <p:nvPr/>
          </p:nvSpPr>
          <p:spPr>
            <a:xfrm>
              <a:off x="5468881" y="2673408"/>
              <a:ext cx="1653501" cy="123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Nunito Sans ExtraBold" pitchFamily="2" charset="0"/>
                </a:rPr>
                <a:t>Beneficios para los usuarios internos</a:t>
              </a:r>
            </a:p>
          </p:txBody>
        </p:sp>
        <p:sp>
          <p:nvSpPr>
            <p:cNvPr id="6" name="Rectángulo 5" descr="Sala de juntas con relleno sólido">
              <a:extLst>
                <a:ext uri="{FF2B5EF4-FFF2-40B4-BE49-F238E27FC236}">
                  <a16:creationId xmlns:a16="http://schemas.microsoft.com/office/drawing/2014/main" id="{489FE52E-53DF-2679-3231-A19846941BCE}"/>
                </a:ext>
              </a:extLst>
            </p:cNvPr>
            <p:cNvSpPr/>
            <p:nvPr/>
          </p:nvSpPr>
          <p:spPr>
            <a:xfrm>
              <a:off x="4424827" y="1307143"/>
              <a:ext cx="684942" cy="1027414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C4B93B5-7B11-300A-BE4C-50D4114D2400}"/>
                </a:ext>
              </a:extLst>
            </p:cNvPr>
            <p:cNvSpPr txBox="1"/>
            <p:nvPr/>
          </p:nvSpPr>
          <p:spPr>
            <a:xfrm>
              <a:off x="1550540" y="1307142"/>
              <a:ext cx="2527541" cy="1312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Ventanilla única de radicación y centralización de los canales: sede electrónica, ventanilla física y email.</a:t>
              </a:r>
            </a:p>
          </p:txBody>
        </p:sp>
        <p:sp>
          <p:nvSpPr>
            <p:cNvPr id="10" name="Rectángulo 9" descr="Libros en una estantería con relleno sólido">
              <a:extLst>
                <a:ext uri="{FF2B5EF4-FFF2-40B4-BE49-F238E27FC236}">
                  <a16:creationId xmlns:a16="http://schemas.microsoft.com/office/drawing/2014/main" id="{2646BB9F-074F-AC52-540A-5698CBBE94ED}"/>
                </a:ext>
              </a:extLst>
            </p:cNvPr>
            <p:cNvSpPr/>
            <p:nvPr/>
          </p:nvSpPr>
          <p:spPr>
            <a:xfrm>
              <a:off x="5957364" y="663931"/>
              <a:ext cx="570502" cy="855754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509F266-68F7-3DA3-58C8-3C216E1C6797}"/>
                </a:ext>
              </a:extLst>
            </p:cNvPr>
            <p:cNvSpPr txBox="1"/>
            <p:nvPr/>
          </p:nvSpPr>
          <p:spPr>
            <a:xfrm>
              <a:off x="4001340" y="-88615"/>
              <a:ext cx="4693319" cy="596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Gestión electrónica de documentos, trazabilidad, </a:t>
              </a:r>
            </a:p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alertas de vencimiento.</a:t>
              </a:r>
            </a:p>
          </p:txBody>
        </p:sp>
        <p:sp>
          <p:nvSpPr>
            <p:cNvPr id="13" name="Rectángulo 12" descr="Libros con relleno sólido">
              <a:extLst>
                <a:ext uri="{FF2B5EF4-FFF2-40B4-BE49-F238E27FC236}">
                  <a16:creationId xmlns:a16="http://schemas.microsoft.com/office/drawing/2014/main" id="{853C1741-5180-4177-FFFE-A5959E222D76}"/>
                </a:ext>
              </a:extLst>
            </p:cNvPr>
            <p:cNvSpPr/>
            <p:nvPr/>
          </p:nvSpPr>
          <p:spPr>
            <a:xfrm>
              <a:off x="7545616" y="1202431"/>
              <a:ext cx="570502" cy="85575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0ABC4D1-F10F-7019-835D-81C6EDD599D9}"/>
                </a:ext>
              </a:extLst>
            </p:cNvPr>
            <p:cNvSpPr txBox="1"/>
            <p:nvPr/>
          </p:nvSpPr>
          <p:spPr>
            <a:xfrm>
              <a:off x="8491939" y="1299492"/>
              <a:ext cx="2046588" cy="1074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Automatización de los instrumentos archivísticos: </a:t>
              </a:r>
            </a:p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(CCD y TRD).</a:t>
              </a:r>
            </a:p>
          </p:txBody>
        </p:sp>
        <p:sp>
          <p:nvSpPr>
            <p:cNvPr id="17" name="Rectángulo 16" descr="Centro de llamadas con relleno sólido">
              <a:extLst>
                <a:ext uri="{FF2B5EF4-FFF2-40B4-BE49-F238E27FC236}">
                  <a16:creationId xmlns:a16="http://schemas.microsoft.com/office/drawing/2014/main" id="{F7B1C7DB-A265-3753-D1F9-B3B58E54163F}"/>
                </a:ext>
              </a:extLst>
            </p:cNvPr>
            <p:cNvSpPr/>
            <p:nvPr/>
          </p:nvSpPr>
          <p:spPr>
            <a:xfrm>
              <a:off x="3917564" y="2919955"/>
              <a:ext cx="570502" cy="855754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9B87562-7798-508E-C77E-63ED060AEE02}"/>
                </a:ext>
              </a:extLst>
            </p:cNvPr>
            <p:cNvSpPr txBox="1"/>
            <p:nvPr/>
          </p:nvSpPr>
          <p:spPr>
            <a:xfrm>
              <a:off x="462811" y="3024666"/>
              <a:ext cx="3252263" cy="835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Bandeja de actividades para gestión de los documentos por dependencias y roles de usuario.</a:t>
              </a:r>
            </a:p>
          </p:txBody>
        </p:sp>
        <p:sp>
          <p:nvSpPr>
            <p:cNvPr id="20" name="Rectángulo 19" descr="Informática en la nube con relleno sólido">
              <a:extLst>
                <a:ext uri="{FF2B5EF4-FFF2-40B4-BE49-F238E27FC236}">
                  <a16:creationId xmlns:a16="http://schemas.microsoft.com/office/drawing/2014/main" id="{C13BA380-D6D6-931F-0C60-A6242E4E7A10}"/>
                </a:ext>
              </a:extLst>
            </p:cNvPr>
            <p:cNvSpPr/>
            <p:nvPr/>
          </p:nvSpPr>
          <p:spPr>
            <a:xfrm>
              <a:off x="4649563" y="4410806"/>
              <a:ext cx="570502" cy="855754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7EB0FF4-94A2-A4FC-99D1-5D435A791980}"/>
                </a:ext>
              </a:extLst>
            </p:cNvPr>
            <p:cNvSpPr txBox="1"/>
            <p:nvPr/>
          </p:nvSpPr>
          <p:spPr>
            <a:xfrm>
              <a:off x="1745918" y="4625464"/>
              <a:ext cx="2603020" cy="1312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Gestión integral de expedientes electrónicos y físicos. Generación de índice y foliado electrónico.</a:t>
              </a:r>
            </a:p>
          </p:txBody>
        </p:sp>
        <p:sp>
          <p:nvSpPr>
            <p:cNvPr id="24" name="Rectángulo 23" descr="Lista de comprobación con relleno sólido">
              <a:extLst>
                <a:ext uri="{FF2B5EF4-FFF2-40B4-BE49-F238E27FC236}">
                  <a16:creationId xmlns:a16="http://schemas.microsoft.com/office/drawing/2014/main" id="{9E9D3317-BFAB-1777-28AA-D11FBC18E16C}"/>
                </a:ext>
              </a:extLst>
            </p:cNvPr>
            <p:cNvSpPr/>
            <p:nvPr/>
          </p:nvSpPr>
          <p:spPr>
            <a:xfrm>
              <a:off x="6202000" y="4964954"/>
              <a:ext cx="553886" cy="830829"/>
            </a:xfrm>
            <a:prstGeom prst="rect">
              <a:avLst/>
            </a:pr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F90700B-1728-2075-9EFD-14CD89E7C104}"/>
                </a:ext>
              </a:extLst>
            </p:cNvPr>
            <p:cNvSpPr txBox="1"/>
            <p:nvPr/>
          </p:nvSpPr>
          <p:spPr>
            <a:xfrm>
              <a:off x="5227846" y="5910623"/>
              <a:ext cx="2603021" cy="596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Manejo de notificaciones electrónicas vía email.</a:t>
              </a:r>
            </a:p>
          </p:txBody>
        </p:sp>
        <p:sp>
          <p:nvSpPr>
            <p:cNvPr id="26" name="Rectángulo 25" descr="Identificación de empleado con relleno sólido">
              <a:extLst>
                <a:ext uri="{FF2B5EF4-FFF2-40B4-BE49-F238E27FC236}">
                  <a16:creationId xmlns:a16="http://schemas.microsoft.com/office/drawing/2014/main" id="{E9D26A06-60AB-B22A-6005-03AFC2B97BED}"/>
                </a:ext>
              </a:extLst>
            </p:cNvPr>
            <p:cNvSpPr/>
            <p:nvPr/>
          </p:nvSpPr>
          <p:spPr>
            <a:xfrm>
              <a:off x="7706947" y="4188961"/>
              <a:ext cx="570502" cy="855754"/>
            </a:xfrm>
            <a:prstGeom prst="rect">
              <a:avLst/>
            </a:prstGeom>
            <a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3AA03A5-9AFB-EFC2-7FE5-F4029AC659E4}"/>
                </a:ext>
              </a:extLst>
            </p:cNvPr>
            <p:cNvSpPr txBox="1"/>
            <p:nvPr/>
          </p:nvSpPr>
          <p:spPr>
            <a:xfrm>
              <a:off x="8608947" y="4503290"/>
              <a:ext cx="1929580" cy="835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Seguridad y acceso por </a:t>
              </a:r>
            </a:p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Roles de usuarios.</a:t>
              </a:r>
            </a:p>
          </p:txBody>
        </p:sp>
        <p:sp>
          <p:nvSpPr>
            <p:cNvPr id="40" name="Rectángulo 39" descr="Gráfico de barras con relleno sólido">
              <a:extLst>
                <a:ext uri="{FF2B5EF4-FFF2-40B4-BE49-F238E27FC236}">
                  <a16:creationId xmlns:a16="http://schemas.microsoft.com/office/drawing/2014/main" id="{1224EA71-6B53-337A-04E3-99E24318DC01}"/>
                </a:ext>
              </a:extLst>
            </p:cNvPr>
            <p:cNvSpPr/>
            <p:nvPr/>
          </p:nvSpPr>
          <p:spPr>
            <a:xfrm>
              <a:off x="8233637" y="2658332"/>
              <a:ext cx="570502" cy="855754"/>
            </a:xfrm>
            <a:prstGeom prst="rect">
              <a:avLst/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D5AC529B-378C-0476-ACF4-5A83FB8DC5A4}"/>
                </a:ext>
              </a:extLst>
            </p:cNvPr>
            <p:cNvSpPr txBox="1"/>
            <p:nvPr/>
          </p:nvSpPr>
          <p:spPr>
            <a:xfrm>
              <a:off x="9087938" y="2805875"/>
              <a:ext cx="2543797" cy="835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Trazabilidad de las actividades de Gestión Documental.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26EE0-C7C6-B9DA-324E-07216A49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900CC2D-8489-6620-DF32-8E5221664959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D1A89E2-77D6-A422-AB69-D6506C48B55A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463D546-3DA9-39DD-10DF-1EE5D7AF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D045EF5-3B99-48B5-602C-AE82CA2693EE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F083A04-A997-067D-27D7-95418DD4CFB7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B4C3E12-A1AB-844A-A9D5-BD9E1BD83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9F2EB54-9285-A98A-CDF8-91042D8C7A94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99C8625-43FE-F41D-5C10-C0CF4C836E00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7B67BFD-A788-8E1B-BF50-FB9E2276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pic>
        <p:nvPicPr>
          <p:cNvPr id="44" name="Gráfico 43" descr="Objetivo con relleno sólido">
            <a:extLst>
              <a:ext uri="{FF2B5EF4-FFF2-40B4-BE49-F238E27FC236}">
                <a16:creationId xmlns:a16="http://schemas.microsoft.com/office/drawing/2014/main" id="{368FE7C5-991E-9BC7-376E-0734AACC2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983" y="663758"/>
            <a:ext cx="730195" cy="7301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6276C2-9DEC-23C5-1E43-0A6FC4B5DE1D}"/>
              </a:ext>
            </a:extLst>
          </p:cNvPr>
          <p:cNvSpPr txBox="1"/>
          <p:nvPr/>
        </p:nvSpPr>
        <p:spPr>
          <a:xfrm>
            <a:off x="820575" y="791601"/>
            <a:ext cx="698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Beneficios esperados con la implementación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8D4E21D-2ADB-36BA-3049-18B76D47920F}"/>
              </a:ext>
            </a:extLst>
          </p:cNvPr>
          <p:cNvGrpSpPr/>
          <p:nvPr/>
        </p:nvGrpSpPr>
        <p:grpSpPr>
          <a:xfrm>
            <a:off x="3258575" y="1268946"/>
            <a:ext cx="5457113" cy="5458101"/>
            <a:chOff x="2676656" y="317163"/>
            <a:chExt cx="6631654" cy="6632855"/>
          </a:xfrm>
        </p:grpSpPr>
        <p:pic>
          <p:nvPicPr>
            <p:cNvPr id="32" name="Imagen 31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0B887107-B6D9-98F5-E648-CF4DF2EBA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6656" y="317163"/>
              <a:ext cx="6631654" cy="6632855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74DDE7F3-28EA-3373-908C-12E133EE6C93}"/>
                </a:ext>
              </a:extLst>
            </p:cNvPr>
            <p:cNvSpPr txBox="1"/>
            <p:nvPr/>
          </p:nvSpPr>
          <p:spPr>
            <a:xfrm>
              <a:off x="4290297" y="2566540"/>
              <a:ext cx="3404372" cy="10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CO" sz="2400" dirty="0">
                  <a:solidFill>
                    <a:srgbClr val="ED7D31"/>
                  </a:solidFill>
                  <a:latin typeface="Nunito Sans ExtraBold" pitchFamily="2" charset="0"/>
                </a:rPr>
                <a:t>Modelo de Gestión Documental</a:t>
              </a:r>
            </a:p>
          </p:txBody>
        </p:sp>
        <p:sp>
          <p:nvSpPr>
            <p:cNvPr id="34" name="Google Shape;214;p28">
              <a:extLst>
                <a:ext uri="{FF2B5EF4-FFF2-40B4-BE49-F238E27FC236}">
                  <a16:creationId xmlns:a16="http://schemas.microsoft.com/office/drawing/2014/main" id="{4BBFE83B-5079-5178-2B28-179E532BFC72}"/>
                </a:ext>
              </a:extLst>
            </p:cNvPr>
            <p:cNvSpPr txBox="1">
              <a:spLocks/>
            </p:cNvSpPr>
            <p:nvPr/>
          </p:nvSpPr>
          <p:spPr>
            <a:xfrm>
              <a:off x="4204033" y="3605224"/>
              <a:ext cx="3404372" cy="948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68575" tIns="34275" rIns="68575" bIns="34275" rtlCol="0" anchor="t" anchorCtr="0">
              <a:noAutofit/>
            </a:bodyPr>
            <a:lstStyle>
              <a:lvl1pPr marL="173987" indent="-173987" algn="l" defTabSz="695950" rtl="0" eaLnBrk="1" latinLnBrk="0" hangingPunct="1">
                <a:lnSpc>
                  <a:spcPct val="90000"/>
                </a:lnSpc>
                <a:spcBef>
                  <a:spcPts val="761"/>
                </a:spcBef>
                <a:buFont typeface="Arial" panose="020B0604020202020204" pitchFamily="34" charset="0"/>
                <a:buChar char="•"/>
                <a:defRPr sz="213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9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82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99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5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79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658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386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6183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09812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57787" indent="-173987" algn="l" defTabSz="695950" rtl="0" eaLnBrk="1" latinLnBrk="0" hangingPunct="1">
                <a:lnSpc>
                  <a:spcPct val="90000"/>
                </a:lnSpc>
                <a:spcBef>
                  <a:spcPts val="381"/>
                </a:spcBef>
                <a:buFont typeface="Arial" panose="020B0604020202020204" pitchFamily="34" charset="0"/>
                <a:buChar char="•"/>
                <a:defRPr sz="13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8750" indent="0" algn="ctr">
                <a:lnSpc>
                  <a:spcPts val="500"/>
                </a:lnSpc>
                <a:spcBef>
                  <a:spcPts val="800"/>
                </a:spcBef>
                <a:buSzPts val="1100"/>
                <a:buFont typeface="Work Sans Light"/>
                <a:buNone/>
              </a:pPr>
              <a:r>
                <a:rPr lang="es-CO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Herramienta que describe</a:t>
              </a:r>
            </a:p>
            <a:p>
              <a:pPr marL="158750" indent="0" algn="ctr">
                <a:lnSpc>
                  <a:spcPts val="500"/>
                </a:lnSpc>
                <a:spcBef>
                  <a:spcPts val="800"/>
                </a:spcBef>
                <a:buSzPts val="1100"/>
                <a:buFont typeface="Work Sans Light"/>
                <a:buNone/>
              </a:pPr>
              <a:r>
                <a:rPr lang="es-CO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 gráficamente el modelo que </a:t>
              </a:r>
            </a:p>
            <a:p>
              <a:pPr marL="158750" indent="0" algn="ctr">
                <a:lnSpc>
                  <a:spcPts val="500"/>
                </a:lnSpc>
                <a:spcBef>
                  <a:spcPts val="800"/>
                </a:spcBef>
                <a:buSzPts val="1100"/>
                <a:buFont typeface="Work Sans Light"/>
                <a:buNone/>
              </a:pPr>
              <a:r>
                <a:rPr lang="es-CO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se desea implementar, que </a:t>
              </a:r>
            </a:p>
            <a:p>
              <a:pPr marL="158750" indent="0" algn="ctr">
                <a:lnSpc>
                  <a:spcPts val="500"/>
                </a:lnSpc>
                <a:spcBef>
                  <a:spcPts val="800"/>
                </a:spcBef>
                <a:buSzPts val="1100"/>
                <a:buFont typeface="Work Sans Light"/>
                <a:buNone/>
              </a:pPr>
              <a:r>
                <a:rPr lang="es-CO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permite el alcanzar </a:t>
              </a:r>
            </a:p>
            <a:p>
              <a:pPr marL="158750" indent="0" algn="ctr">
                <a:lnSpc>
                  <a:spcPts val="500"/>
                </a:lnSpc>
                <a:spcBef>
                  <a:spcPts val="800"/>
                </a:spcBef>
                <a:buSzPts val="1100"/>
                <a:buFont typeface="Work Sans Light"/>
                <a:buNone/>
              </a:pPr>
              <a:r>
                <a:rPr lang="es-CO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rPr>
                <a:t>las metas propuestas.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8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73613-8677-9645-10C8-9CBD3FAF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87751ABE-1BF8-E401-0114-5117A9BFCF31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9C81CB9-8E7D-1A16-9E8B-5388F1628041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787F5D1-E7A9-FBEB-DA34-C88CBD78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7749C0F-EBC0-43E1-E1BB-573A9958C307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194FA68-BC78-7A01-C3AF-DC4C40BDEC79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06CD2CFD-76A1-AD93-6988-9A4EF5C8E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6ABD373-7D51-A133-22AF-4A16CAC74D13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41F05B-F6D5-E686-CA35-52BB36210FD6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1132985-4AB0-079C-D8E5-75EF2DB6E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pic>
        <p:nvPicPr>
          <p:cNvPr id="44" name="Gráfico 43" descr="Objetivo con relleno sólido">
            <a:extLst>
              <a:ext uri="{FF2B5EF4-FFF2-40B4-BE49-F238E27FC236}">
                <a16:creationId xmlns:a16="http://schemas.microsoft.com/office/drawing/2014/main" id="{7060EA6E-DAA1-E4E8-AE8A-D8A8A3C1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983" y="663758"/>
            <a:ext cx="730195" cy="7301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5700C4-5559-99D8-82BA-8E815D36617E}"/>
              </a:ext>
            </a:extLst>
          </p:cNvPr>
          <p:cNvSpPr txBox="1"/>
          <p:nvPr/>
        </p:nvSpPr>
        <p:spPr>
          <a:xfrm>
            <a:off x="820575" y="791601"/>
            <a:ext cx="698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Beneficios esperados con la implementación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BE83D9-6081-0FA9-8544-134355872CE4}"/>
              </a:ext>
            </a:extLst>
          </p:cNvPr>
          <p:cNvGrpSpPr/>
          <p:nvPr/>
        </p:nvGrpSpPr>
        <p:grpSpPr>
          <a:xfrm>
            <a:off x="991619" y="1280403"/>
            <a:ext cx="10173686" cy="5002914"/>
            <a:chOff x="0" y="694502"/>
            <a:chExt cx="12192000" cy="599542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2C22FEB-66D8-ECF6-DE13-EA2FE9BE5795}"/>
                </a:ext>
              </a:extLst>
            </p:cNvPr>
            <p:cNvPicPr/>
            <p:nvPr/>
          </p:nvPicPr>
          <p:blipFill>
            <a:blip r:embed="rId6"/>
            <a:srcRect/>
            <a:stretch/>
          </p:blipFill>
          <p:spPr>
            <a:xfrm>
              <a:off x="0" y="694502"/>
              <a:ext cx="12192000" cy="599542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02864D6-65CB-316D-C438-42280CEB8D98}"/>
                </a:ext>
              </a:extLst>
            </p:cNvPr>
            <p:cNvSpPr txBox="1"/>
            <p:nvPr/>
          </p:nvSpPr>
          <p:spPr>
            <a:xfrm>
              <a:off x="595125" y="867031"/>
              <a:ext cx="2915827" cy="4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CO" sz="2100" dirty="0">
                  <a:solidFill>
                    <a:srgbClr val="EE7D31"/>
                  </a:solidFill>
                  <a:latin typeface="Nunito Sans ExtraBold" pitchFamily="2" charset="0"/>
                </a:rPr>
                <a:t>ENTRADA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C7D8D76-25E6-147E-9F78-A9271047D704}"/>
                </a:ext>
              </a:extLst>
            </p:cNvPr>
            <p:cNvSpPr txBox="1"/>
            <p:nvPr/>
          </p:nvSpPr>
          <p:spPr>
            <a:xfrm>
              <a:off x="5081004" y="867031"/>
              <a:ext cx="2372027" cy="46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CO" sz="2100" dirty="0">
                  <a:solidFill>
                    <a:srgbClr val="EE7D31"/>
                  </a:solidFill>
                  <a:latin typeface="Nunito Sans ExtraBold" pitchFamily="2" charset="0"/>
                </a:rPr>
                <a:t>PROCESOS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149A565-F3E4-1DE7-60F3-07F4763E0DE3}"/>
                </a:ext>
              </a:extLst>
            </p:cNvPr>
            <p:cNvSpPr txBox="1"/>
            <p:nvPr/>
          </p:nvSpPr>
          <p:spPr>
            <a:xfrm>
              <a:off x="9238983" y="867031"/>
              <a:ext cx="2032867" cy="46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CO" sz="2100" dirty="0">
                  <a:solidFill>
                    <a:srgbClr val="D17B5B"/>
                  </a:solidFill>
                  <a:latin typeface="Nunito Sans ExtraBold" pitchFamily="2" charset="0"/>
                </a:rPr>
                <a:t>SALIDA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D4113D9-611A-BCCB-16BD-C22A0D04ABD9}"/>
                </a:ext>
              </a:extLst>
            </p:cNvPr>
            <p:cNvSpPr txBox="1"/>
            <p:nvPr/>
          </p:nvSpPr>
          <p:spPr>
            <a:xfrm>
              <a:off x="658578" y="1651668"/>
              <a:ext cx="1204731" cy="43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1400" dirty="0">
                  <a:solidFill>
                    <a:srgbClr val="EE7D31"/>
                  </a:solidFill>
                  <a:latin typeface="Nunito Sans ExtraBold" pitchFamily="2" charset="0"/>
                </a:rPr>
                <a:t>C</a:t>
              </a:r>
              <a:r>
                <a:rPr lang="es-CO" sz="1400" dirty="0">
                  <a:solidFill>
                    <a:srgbClr val="EE7D31"/>
                  </a:solidFill>
                  <a:latin typeface="Nunito Sans ExtraBold" pitchFamily="2" charset="0"/>
                </a:rPr>
                <a:t>anales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C58356D-CCAA-E223-0252-C75121111717}"/>
                </a:ext>
              </a:extLst>
            </p:cNvPr>
            <p:cNvSpPr txBox="1"/>
            <p:nvPr/>
          </p:nvSpPr>
          <p:spPr>
            <a:xfrm>
              <a:off x="2209655" y="1651667"/>
              <a:ext cx="1600056" cy="43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1400" dirty="0">
                  <a:solidFill>
                    <a:srgbClr val="EE7D31"/>
                  </a:solidFill>
                  <a:latin typeface="Nunito Sans ExtraBold" pitchFamily="2" charset="0"/>
                </a:rPr>
                <a:t>Radicación</a:t>
              </a:r>
              <a:endParaRPr lang="es-CO" sz="1400" dirty="0">
                <a:solidFill>
                  <a:srgbClr val="EE7D31"/>
                </a:solidFill>
                <a:latin typeface="Nunito Sans ExtraBold" pitchFamily="2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CD7AC6E-31D0-422E-6702-8F6E79A68B95}"/>
                </a:ext>
              </a:extLst>
            </p:cNvPr>
            <p:cNvSpPr txBox="1"/>
            <p:nvPr/>
          </p:nvSpPr>
          <p:spPr>
            <a:xfrm>
              <a:off x="4960286" y="2787479"/>
              <a:ext cx="2285904" cy="775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1400" dirty="0">
                  <a:solidFill>
                    <a:schemeClr val="bg1"/>
                  </a:solidFill>
                  <a:latin typeface="Nunito Sans ExtraBold" pitchFamily="2" charset="0"/>
                </a:rPr>
                <a:t>Gestor</a:t>
              </a:r>
              <a:r>
                <a:rPr lang="es-MX" dirty="0">
                  <a:solidFill>
                    <a:schemeClr val="bg1"/>
                  </a:solidFill>
                  <a:latin typeface="Nunito Sans ExtraBold" pitchFamily="2" charset="0"/>
                </a:rPr>
                <a:t> documental</a:t>
              </a:r>
              <a:endParaRPr lang="es-CO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96DBCC2-8FC8-0E3F-A974-D06DED172605}"/>
                </a:ext>
              </a:extLst>
            </p:cNvPr>
            <p:cNvSpPr txBox="1"/>
            <p:nvPr/>
          </p:nvSpPr>
          <p:spPr>
            <a:xfrm>
              <a:off x="4571998" y="4358874"/>
              <a:ext cx="1442105" cy="73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900" dirty="0">
                  <a:solidFill>
                    <a:schemeClr val="bg1"/>
                  </a:solidFill>
                  <a:latin typeface="Nunito Sans ExtraBold" pitchFamily="2" charset="0"/>
                </a:rPr>
                <a:t>Interoperabilidad</a:t>
              </a:r>
              <a:endParaRPr lang="es-CO" sz="900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329A9E4-ED80-59FE-9CEC-922069015B6D}"/>
                </a:ext>
              </a:extLst>
            </p:cNvPr>
            <p:cNvSpPr txBox="1"/>
            <p:nvPr/>
          </p:nvSpPr>
          <p:spPr>
            <a:xfrm>
              <a:off x="6387434" y="4358874"/>
              <a:ext cx="1014795" cy="40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900" dirty="0">
                  <a:solidFill>
                    <a:schemeClr val="bg1"/>
                  </a:solidFill>
                  <a:latin typeface="Nunito Sans ExtraBold" pitchFamily="2" charset="0"/>
                </a:rPr>
                <a:t>Archivo</a:t>
              </a:r>
              <a:endParaRPr lang="es-CO" sz="900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C3DB0BA-20D7-C49A-49AF-7EBD7561107A}"/>
                </a:ext>
              </a:extLst>
            </p:cNvPr>
            <p:cNvSpPr txBox="1"/>
            <p:nvPr/>
          </p:nvSpPr>
          <p:spPr>
            <a:xfrm>
              <a:off x="4580623" y="6031471"/>
              <a:ext cx="1442105" cy="40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900" dirty="0">
                  <a:solidFill>
                    <a:schemeClr val="bg1"/>
                  </a:solidFill>
                  <a:latin typeface="Nunito Sans ExtraBold" pitchFamily="2" charset="0"/>
                </a:rPr>
                <a:t>Valor probatorio</a:t>
              </a:r>
              <a:endParaRPr lang="es-CO" sz="900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0EE097B-821E-6163-F151-F7991CA6862E}"/>
                </a:ext>
              </a:extLst>
            </p:cNvPr>
            <p:cNvSpPr txBox="1"/>
            <p:nvPr/>
          </p:nvSpPr>
          <p:spPr>
            <a:xfrm>
              <a:off x="6162138" y="6031471"/>
              <a:ext cx="1442105" cy="40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900" dirty="0">
                  <a:solidFill>
                    <a:schemeClr val="bg1"/>
                  </a:solidFill>
                  <a:latin typeface="Nunito Sans ExtraBold" pitchFamily="2" charset="0"/>
                </a:rPr>
                <a:t>Conservación</a:t>
              </a:r>
              <a:endParaRPr lang="es-CO" sz="900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D427811-8606-234D-4374-D3FFC0731A6F}"/>
                </a:ext>
              </a:extLst>
            </p:cNvPr>
            <p:cNvSpPr txBox="1"/>
            <p:nvPr/>
          </p:nvSpPr>
          <p:spPr>
            <a:xfrm>
              <a:off x="9029075" y="3137031"/>
              <a:ext cx="2285904" cy="43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1400" dirty="0">
                  <a:solidFill>
                    <a:srgbClr val="B98A82"/>
                  </a:solidFill>
                  <a:latin typeface="Nunito Sans ExtraBold" pitchFamily="2" charset="0"/>
                </a:rPr>
                <a:t>Electrónica</a:t>
              </a:r>
              <a:endParaRPr lang="es-CO" sz="1400" dirty="0">
                <a:solidFill>
                  <a:srgbClr val="B98A82"/>
                </a:solidFill>
                <a:latin typeface="Nunito Sans ExtraBold" pitchFamily="2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3DF8C3D0-AC15-B622-9A8F-89D42E39175D}"/>
                </a:ext>
              </a:extLst>
            </p:cNvPr>
            <p:cNvSpPr txBox="1"/>
            <p:nvPr/>
          </p:nvSpPr>
          <p:spPr>
            <a:xfrm>
              <a:off x="9026202" y="5888894"/>
              <a:ext cx="2285904" cy="43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s-MX" sz="1400" dirty="0">
                  <a:solidFill>
                    <a:srgbClr val="B98A82"/>
                  </a:solidFill>
                  <a:latin typeface="Nunito Sans ExtraBold" pitchFamily="2" charset="0"/>
                </a:rPr>
                <a:t>Impresa</a:t>
              </a:r>
              <a:endParaRPr lang="es-CO" sz="1400" dirty="0">
                <a:solidFill>
                  <a:srgbClr val="B98A82"/>
                </a:solidFill>
                <a:latin typeface="Nunito Sans Extra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1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37F069-0216-191D-EB5A-45F84F36D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4500" b="1" dirty="0">
              <a:solidFill>
                <a:schemeClr val="bg1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F32596-3701-E318-67ED-103E8CD6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4" y="385731"/>
            <a:ext cx="1153742" cy="1733511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4BA87932-912B-B8BF-1A80-F81E1687657D}"/>
              </a:ext>
            </a:extLst>
          </p:cNvPr>
          <p:cNvSpPr txBox="1"/>
          <p:nvPr/>
        </p:nvSpPr>
        <p:spPr>
          <a:xfrm>
            <a:off x="941814" y="3341394"/>
            <a:ext cx="111764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>
                <a:solidFill>
                  <a:schemeClr val="bg1"/>
                </a:solidFill>
                <a:latin typeface="Nunito Sans" pitchFamily="2" charset="0"/>
                <a:cs typeface="Arial" panose="020B0604020202020204" pitchFamily="34" charset="0"/>
              </a:rPr>
              <a:t>¿Qué necesitamos de ti?</a:t>
            </a:r>
          </a:p>
          <a:p>
            <a:endParaRPr lang="es-ES" sz="24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3" name="Forma libre: forma 28">
            <a:extLst>
              <a:ext uri="{FF2B5EF4-FFF2-40B4-BE49-F238E27FC236}">
                <a16:creationId xmlns:a16="http://schemas.microsoft.com/office/drawing/2014/main" id="{3094024A-D66B-C7B5-B06C-C992B209E8F3}"/>
              </a:ext>
            </a:extLst>
          </p:cNvPr>
          <p:cNvSpPr/>
          <p:nvPr/>
        </p:nvSpPr>
        <p:spPr>
          <a:xfrm>
            <a:off x="678426" y="3154330"/>
            <a:ext cx="263388" cy="1199766"/>
          </a:xfrm>
          <a:custGeom>
            <a:avLst/>
            <a:gdLst>
              <a:gd name="connsiteX0" fmla="*/ 0 w 12732"/>
              <a:gd name="connsiteY0" fmla="*/ 0 h 1997233"/>
              <a:gd name="connsiteX1" fmla="*/ 0 w 12732"/>
              <a:gd name="connsiteY1" fmla="*/ 1997233 h 199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2" h="1997233">
                <a:moveTo>
                  <a:pt x="0" y="0"/>
                </a:moveTo>
                <a:lnTo>
                  <a:pt x="0" y="1997233"/>
                </a:lnTo>
              </a:path>
            </a:pathLst>
          </a:custGeom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925D8CF-6355-34CD-66B8-CC4D9B9C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51" y="554154"/>
            <a:ext cx="2493645" cy="2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E2B8A-5AFA-B882-A474-896DE0BC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5F2C4F2-7D1A-52FC-F1FB-A67AFA07EC91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b="1" i="0" kern="120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Alineación con movilizadores del SGDEA.</a:t>
            </a:r>
            <a:endParaRPr lang="es-ES" sz="2400" b="1" i="0" kern="1200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D9CCEF5-3E15-C0FD-5CAB-06A17F568E35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235D2A2-26B0-D610-311F-4F50A9EBD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976357C-035D-6E59-47AC-8C66CB9DE60E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C7854CA-7847-79FC-EC20-E6A89A809144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05FB0415-7284-FD8B-D1E5-01905B1EB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689E84E-8102-23B5-A3EB-FB08EB9548F5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C4C3853-D85D-969D-9E65-B8FA82CAA926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24756958-F669-A543-DA63-FC2FE70D9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74E5CA9-03E0-B3E6-7412-5217D9D18097}"/>
              </a:ext>
            </a:extLst>
          </p:cNvPr>
          <p:cNvSpPr txBox="1"/>
          <p:nvPr/>
        </p:nvSpPr>
        <p:spPr>
          <a:xfrm>
            <a:off x="1037069" y="857598"/>
            <a:ext cx="6989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¿Qué necesitamos de ti?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5A42B995-23E9-E658-A971-D0AF5F9D1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034" y="765985"/>
            <a:ext cx="644892" cy="644892"/>
          </a:xfrm>
          <a:prstGeom prst="rect">
            <a:avLst/>
          </a:prstGeom>
        </p:spPr>
      </p:pic>
      <p:grpSp>
        <p:nvGrpSpPr>
          <p:cNvPr id="62" name="Grupo 61">
            <a:extLst>
              <a:ext uri="{FF2B5EF4-FFF2-40B4-BE49-F238E27FC236}">
                <a16:creationId xmlns:a16="http://schemas.microsoft.com/office/drawing/2014/main" id="{3A06C8FF-B453-A9FC-A595-1BFDD95F36FE}"/>
              </a:ext>
            </a:extLst>
          </p:cNvPr>
          <p:cNvGrpSpPr/>
          <p:nvPr/>
        </p:nvGrpSpPr>
        <p:grpSpPr>
          <a:xfrm>
            <a:off x="511977" y="1438096"/>
            <a:ext cx="11062718" cy="4751509"/>
            <a:chOff x="511977" y="1534814"/>
            <a:chExt cx="11062718" cy="4751509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C76594E0-4249-F723-060D-9D8E2ABD79B1}"/>
                </a:ext>
              </a:extLst>
            </p:cNvPr>
            <p:cNvGrpSpPr/>
            <p:nvPr/>
          </p:nvGrpSpPr>
          <p:grpSpPr>
            <a:xfrm>
              <a:off x="511977" y="2722676"/>
              <a:ext cx="11062718" cy="3563647"/>
              <a:chOff x="511977" y="1382925"/>
              <a:chExt cx="11062718" cy="3563647"/>
            </a:xfrm>
          </p:grpSpPr>
          <p:sp>
            <p:nvSpPr>
              <p:cNvPr id="32" name="Rectángulo: esquinas superiores redondeadas 31">
                <a:extLst>
                  <a:ext uri="{FF2B5EF4-FFF2-40B4-BE49-F238E27FC236}">
                    <a16:creationId xmlns:a16="http://schemas.microsoft.com/office/drawing/2014/main" id="{7C7BD32B-CCBD-1D32-1D37-92AEB86C7602}"/>
                  </a:ext>
                </a:extLst>
              </p:cNvPr>
              <p:cNvSpPr/>
              <p:nvPr/>
            </p:nvSpPr>
            <p:spPr>
              <a:xfrm>
                <a:off x="511977" y="2425565"/>
                <a:ext cx="2318168" cy="2376306"/>
              </a:xfrm>
              <a:prstGeom prst="round2SameRect">
                <a:avLst>
                  <a:gd name="adj1" fmla="val 31205"/>
                  <a:gd name="adj2" fmla="val 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3" name="Rectángulo: esquinas superiores redondeadas 32">
                <a:extLst>
                  <a:ext uri="{FF2B5EF4-FFF2-40B4-BE49-F238E27FC236}">
                    <a16:creationId xmlns:a16="http://schemas.microsoft.com/office/drawing/2014/main" id="{25E96A19-4DAF-1A09-906B-EF394AE16F4D}"/>
                  </a:ext>
                </a:extLst>
              </p:cNvPr>
              <p:cNvSpPr/>
              <p:nvPr/>
            </p:nvSpPr>
            <p:spPr>
              <a:xfrm>
                <a:off x="3426827" y="2425565"/>
                <a:ext cx="2318168" cy="2376306"/>
              </a:xfrm>
              <a:prstGeom prst="round2SameRect">
                <a:avLst>
                  <a:gd name="adj1" fmla="val 3120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4" name="Rectángulo: esquinas superiores redondeadas 33">
                <a:extLst>
                  <a:ext uri="{FF2B5EF4-FFF2-40B4-BE49-F238E27FC236}">
                    <a16:creationId xmlns:a16="http://schemas.microsoft.com/office/drawing/2014/main" id="{85D94884-37BB-90A6-B279-0A9E4108AF74}"/>
                  </a:ext>
                </a:extLst>
              </p:cNvPr>
              <p:cNvSpPr/>
              <p:nvPr/>
            </p:nvSpPr>
            <p:spPr>
              <a:xfrm>
                <a:off x="6341677" y="2446227"/>
                <a:ext cx="2318168" cy="2376306"/>
              </a:xfrm>
              <a:prstGeom prst="round2SameRect">
                <a:avLst>
                  <a:gd name="adj1" fmla="val 31205"/>
                  <a:gd name="adj2" fmla="val 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5" name="Rectángulo: esquinas superiores redondeadas 34">
                <a:extLst>
                  <a:ext uri="{FF2B5EF4-FFF2-40B4-BE49-F238E27FC236}">
                    <a16:creationId xmlns:a16="http://schemas.microsoft.com/office/drawing/2014/main" id="{4C6F043F-9AB8-3FDA-66A0-98B72771B504}"/>
                  </a:ext>
                </a:extLst>
              </p:cNvPr>
              <p:cNvSpPr/>
              <p:nvPr/>
            </p:nvSpPr>
            <p:spPr>
              <a:xfrm>
                <a:off x="9256527" y="2446227"/>
                <a:ext cx="2318168" cy="2376306"/>
              </a:xfrm>
              <a:prstGeom prst="round2SameRect">
                <a:avLst>
                  <a:gd name="adj1" fmla="val 3120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37" name="Gráfico 36" descr="Aula de clases con relleno sólido">
                <a:extLst>
                  <a:ext uri="{FF2B5EF4-FFF2-40B4-BE49-F238E27FC236}">
                    <a16:creationId xmlns:a16="http://schemas.microsoft.com/office/drawing/2014/main" id="{64968922-951B-628E-3042-CEF01A040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13861" y="141022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Gráfico 38" descr="Portapapeles con relleno sólido">
                <a:extLst>
                  <a:ext uri="{FF2B5EF4-FFF2-40B4-BE49-F238E27FC236}">
                    <a16:creationId xmlns:a16="http://schemas.microsoft.com/office/drawing/2014/main" id="{7C3F2D96-C81F-2FAF-7A58-136AE2108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28711" y="140901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áfico 42" descr="Comentario importante con relleno sólido">
                <a:extLst>
                  <a:ext uri="{FF2B5EF4-FFF2-40B4-BE49-F238E27FC236}">
                    <a16:creationId xmlns:a16="http://schemas.microsoft.com/office/drawing/2014/main" id="{50440BD6-9B88-9774-5C7C-8E9FC77A5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063739" y="151116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6" name="Gráfico 45" descr="Informática en la nube con relleno sólido">
                <a:extLst>
                  <a:ext uri="{FF2B5EF4-FFF2-40B4-BE49-F238E27FC236}">
                    <a16:creationId xmlns:a16="http://schemas.microsoft.com/office/drawing/2014/main" id="{DADD46EB-7DC6-C409-77D7-82A825296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258789" y="13829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A3A42142-B247-6439-FA5E-AE8FB9523B44}"/>
                  </a:ext>
                </a:extLst>
              </p:cNvPr>
              <p:cNvSpPr txBox="1"/>
              <p:nvPr/>
            </p:nvSpPr>
            <p:spPr>
              <a:xfrm>
                <a:off x="617305" y="2824030"/>
                <a:ext cx="2059890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  <a:latin typeface="Nunito Sans" pitchFamily="2" charset="0"/>
                    <a:ea typeface="Yu Gothic UI Light" panose="020B0300000000000000" pitchFamily="34" charset="-128"/>
                  </a:rPr>
                  <a:t>Se espera que un Movilizador  del SGDEA  asuma la responsabilidad de apoyar, enseñar y guiar a sus compañeros de área o dependencia en la comprensión, uso y apropiación del Sistema de Gestión de Documentos Electrónicos de Archivo (SGDEA)  en su ámbito de influencia.</a:t>
                </a:r>
              </a:p>
              <a:p>
                <a:pPr lvl="0" algn="ctr"/>
                <a:endParaRPr lang="es-ES" sz="1600" b="1" dirty="0">
                  <a:solidFill>
                    <a:schemeClr val="bg1"/>
                  </a:solidFill>
                  <a:latin typeface="Nunito Sans" pitchFamily="2" charset="0"/>
                  <a:ea typeface="Yu Gothic UI Light" panose="020B0300000000000000" pitchFamily="34" charset="-128"/>
                </a:endParaRPr>
              </a:p>
            </p:txBody>
          </p:sp>
          <p:sp>
            <p:nvSpPr>
              <p:cNvPr id="49" name="Flecha: pentágono 48">
                <a:extLst>
                  <a:ext uri="{FF2B5EF4-FFF2-40B4-BE49-F238E27FC236}">
                    <a16:creationId xmlns:a16="http://schemas.microsoft.com/office/drawing/2014/main" id="{127BCD0B-34F4-46D8-5465-927D2B6DDD14}"/>
                  </a:ext>
                </a:extLst>
              </p:cNvPr>
              <p:cNvSpPr/>
              <p:nvPr/>
            </p:nvSpPr>
            <p:spPr>
              <a:xfrm>
                <a:off x="8854017" y="3547306"/>
                <a:ext cx="279048" cy="461665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0" name="Flecha: pentágono 49">
                <a:extLst>
                  <a:ext uri="{FF2B5EF4-FFF2-40B4-BE49-F238E27FC236}">
                    <a16:creationId xmlns:a16="http://schemas.microsoft.com/office/drawing/2014/main" id="{D940B8B1-A598-33E2-153C-D29BE17AD6D3}"/>
                  </a:ext>
                </a:extLst>
              </p:cNvPr>
              <p:cNvSpPr/>
              <p:nvPr/>
            </p:nvSpPr>
            <p:spPr>
              <a:xfrm>
                <a:off x="5931147" y="3547306"/>
                <a:ext cx="279048" cy="461665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1" name="Flecha: pentágono 50">
                <a:extLst>
                  <a:ext uri="{FF2B5EF4-FFF2-40B4-BE49-F238E27FC236}">
                    <a16:creationId xmlns:a16="http://schemas.microsoft.com/office/drawing/2014/main" id="{5FC72C1F-6AD8-6B8D-740B-09659999007C}"/>
                  </a:ext>
                </a:extLst>
              </p:cNvPr>
              <p:cNvSpPr/>
              <p:nvPr/>
            </p:nvSpPr>
            <p:spPr>
              <a:xfrm>
                <a:off x="3016297" y="3547305"/>
                <a:ext cx="279048" cy="461665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C7586EF9-759D-D4F7-7FEB-5D8D29868249}"/>
                  </a:ext>
                </a:extLst>
              </p:cNvPr>
              <p:cNvSpPr txBox="1"/>
              <p:nvPr/>
            </p:nvSpPr>
            <p:spPr>
              <a:xfrm>
                <a:off x="3572916" y="2638248"/>
                <a:ext cx="2059890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ES" sz="1600" dirty="0">
                    <a:solidFill>
                      <a:schemeClr val="bg1"/>
                    </a:solidFill>
                    <a:latin typeface="Nunito Sans" pitchFamily="2" charset="0"/>
                    <a:ea typeface="Yu Gothic UI Light" panose="020B0300000000000000" pitchFamily="34" charset="-128"/>
                  </a:rPr>
                  <a:t>Apoyar la movilización y la realización del curso SGDEA en su área, garantizando que los participantes tengan acceso a la formación necesaria.</a:t>
                </a:r>
              </a:p>
              <a:p>
                <a:pPr lvl="0" algn="ctr"/>
                <a:endParaRPr lang="es-ES" sz="1600" dirty="0">
                  <a:solidFill>
                    <a:schemeClr val="bg1"/>
                  </a:solidFill>
                  <a:latin typeface="Nunito Sans" pitchFamily="2" charset="0"/>
                  <a:ea typeface="Yu Gothic UI Light" panose="020B0300000000000000" pitchFamily="34" charset="-128"/>
                </a:endParaRP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926A29D5-126E-9C6A-EBC9-36AC5C59C8B6}"/>
                  </a:ext>
                </a:extLst>
              </p:cNvPr>
              <p:cNvSpPr txBox="1"/>
              <p:nvPr/>
            </p:nvSpPr>
            <p:spPr>
              <a:xfrm>
                <a:off x="6453866" y="2796040"/>
                <a:ext cx="2136575" cy="1871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600" b="1" dirty="0">
                    <a:solidFill>
                      <a:schemeClr val="bg1"/>
                    </a:solidFill>
                    <a:latin typeface="Nunito Sans" pitchFamily="2" charset="0"/>
                    <a:ea typeface="Yu Gothic UI Light" panose="020B0300000000000000" pitchFamily="34" charset="-128"/>
                  </a:rPr>
                  <a:t>Orientar y guiar a sus compañeros en el uso efectivo de la herramienta SGDEA, facilitando su entendimiento y promoción de buenas prácticas.</a:t>
                </a:r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989CB4F4-4028-C79A-4F12-24802057A62E}"/>
                  </a:ext>
                </a:extLst>
              </p:cNvPr>
              <p:cNvSpPr txBox="1"/>
              <p:nvPr/>
            </p:nvSpPr>
            <p:spPr>
              <a:xfrm>
                <a:off x="9398934" y="2661860"/>
                <a:ext cx="2136575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ES" sz="1400" dirty="0">
                    <a:solidFill>
                      <a:schemeClr val="bg1"/>
                    </a:solidFill>
                    <a:latin typeface="Nunito Sans" pitchFamily="2" charset="0"/>
                    <a:ea typeface="Yu Gothic UI Light" panose="020B0300000000000000" pitchFamily="34" charset="-128"/>
                  </a:rPr>
                  <a:t>Deberán realizar los curso E-Learning con antelación a las demás personas de sus áreas para dar soporte , y participar en la capacitación de entrenamiento para entrenadores</a:t>
                </a:r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A3F65121-585F-CD82-1352-0438F35C5243}"/>
                </a:ext>
              </a:extLst>
            </p:cNvPr>
            <p:cNvGrpSpPr/>
            <p:nvPr/>
          </p:nvGrpSpPr>
          <p:grpSpPr>
            <a:xfrm>
              <a:off x="5427219" y="1534814"/>
              <a:ext cx="1122333" cy="1628986"/>
              <a:chOff x="5556052" y="1275196"/>
              <a:chExt cx="1122333" cy="1628986"/>
            </a:xfrm>
          </p:grpSpPr>
          <p:pic>
            <p:nvPicPr>
              <p:cNvPr id="59" name="Gráfico 58">
                <a:extLst>
                  <a:ext uri="{FF2B5EF4-FFF2-40B4-BE49-F238E27FC236}">
                    <a16:creationId xmlns:a16="http://schemas.microsoft.com/office/drawing/2014/main" id="{A12C3EAD-2AC0-1942-917A-97CF5B679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556052" y="1275196"/>
                <a:ext cx="1122333" cy="1122333"/>
              </a:xfrm>
              <a:prstGeom prst="rect">
                <a:avLst/>
              </a:prstGeom>
            </p:spPr>
          </p:pic>
          <p:sp>
            <p:nvSpPr>
              <p:cNvPr id="60" name="Flecha: pentágono 59">
                <a:extLst>
                  <a:ext uri="{FF2B5EF4-FFF2-40B4-BE49-F238E27FC236}">
                    <a16:creationId xmlns:a16="http://schemas.microsoft.com/office/drawing/2014/main" id="{36913C13-4748-FD91-FAB3-667DD188D71C}"/>
                  </a:ext>
                </a:extLst>
              </p:cNvPr>
              <p:cNvSpPr/>
              <p:nvPr/>
            </p:nvSpPr>
            <p:spPr>
              <a:xfrm rot="5400000">
                <a:off x="6102307" y="2533825"/>
                <a:ext cx="279048" cy="461665"/>
              </a:xfrm>
              <a:prstGeom prst="homePlate">
                <a:avLst>
                  <a:gd name="adj" fmla="val 6379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6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906F10A-5ACE-43CC-A0D9-CB810EEC8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572763"/>
              </p:ext>
            </p:extLst>
          </p:nvPr>
        </p:nvGraphicFramePr>
        <p:xfrm>
          <a:off x="1606826" y="1242171"/>
          <a:ext cx="8313400" cy="53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8">
            <a:extLst>
              <a:ext uri="{FF2B5EF4-FFF2-40B4-BE49-F238E27FC236}">
                <a16:creationId xmlns:a16="http://schemas.microsoft.com/office/drawing/2014/main" id="{335215BE-D3AC-4793-A45A-2DADD65AB482}"/>
              </a:ext>
            </a:extLst>
          </p:cNvPr>
          <p:cNvSpPr txBox="1">
            <a:spLocks/>
          </p:cNvSpPr>
          <p:nvPr/>
        </p:nvSpPr>
        <p:spPr>
          <a:xfrm>
            <a:off x="4456566" y="3731315"/>
            <a:ext cx="2585298" cy="356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b="1" dirty="0">
                <a:latin typeface="Nunito Sans" pitchFamily="2" charset="0"/>
              </a:rPr>
              <a:t>HABILIDADES BLANDAS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725E76-8175-4FDD-B65C-FFA5A7BFC013}"/>
              </a:ext>
            </a:extLst>
          </p:cNvPr>
          <p:cNvSpPr txBox="1"/>
          <p:nvPr/>
        </p:nvSpPr>
        <p:spPr>
          <a:xfrm>
            <a:off x="2892234" y="532524"/>
            <a:ext cx="6004120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100" dirty="0">
              <a:effectLst/>
              <a:latin typeface="Nunito Sans" pitchFamily="2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Habilidad para transmitir información de manera clara y comprensible.</a:t>
            </a:r>
            <a:endParaRPr lang="es-CO" sz="100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adaptar el lenguaje y el estilo de comunicación según </a:t>
            </a:r>
            <a:r>
              <a:rPr lang="es-CO" sz="1000" kern="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necesidades.</a:t>
            </a:r>
            <a:r>
              <a:rPr lang="es-CO" sz="10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100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D82E19-C196-4CE6-85E6-0280F2E5C024}"/>
              </a:ext>
            </a:extLst>
          </p:cNvPr>
          <p:cNvSpPr txBox="1"/>
          <p:nvPr/>
        </p:nvSpPr>
        <p:spPr>
          <a:xfrm>
            <a:off x="7726457" y="2206331"/>
            <a:ext cx="4099914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200" dirty="0">
              <a:effectLst/>
              <a:latin typeface="Nunito Sans" pitchFamily="2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Comprensión de las necesidades y preocupaciones de los </a:t>
            </a:r>
            <a:r>
              <a:rPr lang="es-CO" sz="1050" kern="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otros.</a:t>
            </a:r>
            <a:endParaRPr lang="es-CO" sz="105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crear un ambiente de confianza y apoyo.</a:t>
            </a:r>
            <a:endParaRPr lang="es-CO" sz="105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12B6E9-99A5-48A2-9B5E-4FA8B6D7CDB8}"/>
              </a:ext>
            </a:extLst>
          </p:cNvPr>
          <p:cNvSpPr txBox="1"/>
          <p:nvPr/>
        </p:nvSpPr>
        <p:spPr>
          <a:xfrm>
            <a:off x="7717869" y="4329354"/>
            <a:ext cx="3974943" cy="95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200" dirty="0">
              <a:effectLst/>
              <a:latin typeface="Nunito Sans" pitchFamily="2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1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Disposición para guiar a </a:t>
            </a:r>
            <a:r>
              <a:rPr lang="es-CO" sz="1100" kern="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es-CO" sz="11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su propio ritmo.</a:t>
            </a:r>
            <a:endParaRPr lang="es-CO" sz="110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1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manejar preguntas y dudas sin frustración</a:t>
            </a:r>
            <a:r>
              <a:rPr lang="es-CO" sz="10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100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E776E9-C295-4A5D-9BCB-FCF9853DA40F}"/>
              </a:ext>
            </a:extLst>
          </p:cNvPr>
          <p:cNvSpPr txBox="1"/>
          <p:nvPr/>
        </p:nvSpPr>
        <p:spPr>
          <a:xfrm>
            <a:off x="5930240" y="5694550"/>
            <a:ext cx="5581338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100" dirty="0">
              <a:effectLst/>
              <a:latin typeface="Nunito Sans" pitchFamily="2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Flexibilidad para adaptarse a los cambios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0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resolver problemas de manera creativa.</a:t>
            </a:r>
            <a:endParaRPr lang="es-CO" sz="100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59039E-D34B-4E6D-8DC4-E4EE5ADE7042}"/>
              </a:ext>
            </a:extLst>
          </p:cNvPr>
          <p:cNvSpPr txBox="1"/>
          <p:nvPr/>
        </p:nvSpPr>
        <p:spPr>
          <a:xfrm>
            <a:off x="-299319" y="4532101"/>
            <a:ext cx="3641257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200" dirty="0">
              <a:effectLst/>
              <a:latin typeface="Nunito Sans" pitchFamily="2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establecer relaciones positivas y efectivas con los </a:t>
            </a:r>
            <a:r>
              <a:rPr lang="es-CO" sz="1050" kern="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otros.</a:t>
            </a:r>
            <a:endParaRPr lang="es-CO" sz="105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Habilidad para fomentar la colaboración y el trabajo en equipo.</a:t>
            </a:r>
            <a:endParaRPr lang="es-CO" sz="105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78912E-D219-482F-A063-11E7061DA387}"/>
              </a:ext>
            </a:extLst>
          </p:cNvPr>
          <p:cNvSpPr txBox="1"/>
          <p:nvPr/>
        </p:nvSpPr>
        <p:spPr>
          <a:xfrm>
            <a:off x="-165760" y="2306588"/>
            <a:ext cx="3473293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100" dirty="0">
              <a:effectLst/>
              <a:latin typeface="Nunito Sans" pitchFamily="2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 para inspirar y motivar a los </a:t>
            </a:r>
            <a:r>
              <a:rPr lang="es-CO" sz="1050" kern="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hacia el aprendizaje.</a:t>
            </a:r>
            <a:endParaRPr lang="es-CO" sz="105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O" sz="1050" kern="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Habilidad para celebrar logros y fomentar una mentalidad positiva.</a:t>
            </a:r>
            <a:endParaRPr lang="es-CO" sz="1050" kern="100" dirty="0">
              <a:effectLst/>
              <a:latin typeface="Nunito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6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0EC7A3A-B692-4E32-81DE-95CB4CBA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42" y="1064664"/>
            <a:ext cx="10515600" cy="1306417"/>
          </a:xfrm>
        </p:spPr>
        <p:txBody>
          <a:bodyPr>
            <a:normAutofit fontScale="90000"/>
          </a:bodyPr>
          <a:lstStyle/>
          <a:p>
            <a:r>
              <a:rPr lang="es-CO" sz="4400" b="1" dirty="0">
                <a:solidFill>
                  <a:schemeClr val="accent2">
                    <a:lumMod val="75000"/>
                  </a:schemeClr>
                </a:solidFill>
                <a:latin typeface="Nunito Sans" pitchFamily="2" charset="0"/>
                <a:cs typeface="Helvetica"/>
              </a:rPr>
              <a:t>E- LEARNING – CURSOS VIRTUALES SGDEA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09906A4F-E66E-4323-A426-335424E2CEAA}"/>
              </a:ext>
            </a:extLst>
          </p:cNvPr>
          <p:cNvSpPr txBox="1">
            <a:spLocks/>
          </p:cNvSpPr>
          <p:nvPr/>
        </p:nvSpPr>
        <p:spPr>
          <a:xfrm>
            <a:off x="802414" y="2434286"/>
            <a:ext cx="10515600" cy="11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algn="just">
              <a:spcBef>
                <a:spcPts val="0"/>
              </a:spcBef>
            </a:pPr>
            <a:r>
              <a:rPr lang="es-CO" sz="2000" b="1" dirty="0">
                <a:latin typeface="Nunito Sans" pitchFamily="2" charset="0"/>
              </a:rPr>
              <a:t>Apoyar la movilización y la realización del curso del SGDEA </a:t>
            </a:r>
            <a:r>
              <a:rPr lang="es-CO" sz="2000" dirty="0">
                <a:latin typeface="Nunito Sans" pitchFamily="2" charset="0"/>
              </a:rPr>
              <a:t>en su área, garantizando que los participantes tengan acceso a la formación necesaria.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12A8A4-44E8-4100-868F-218AB5EA3274}"/>
              </a:ext>
            </a:extLst>
          </p:cNvPr>
          <p:cNvSpPr txBox="1"/>
          <p:nvPr/>
        </p:nvSpPr>
        <p:spPr>
          <a:xfrm>
            <a:off x="932329" y="378221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dirty="0">
                <a:solidFill>
                  <a:srgbClr val="262626"/>
                </a:solidFill>
                <a:effectLst/>
                <a:latin typeface="Nunito Sans" pitchFamily="2" charset="0"/>
              </a:rPr>
              <a:t>¿QUÉ ES E-LEARNING?</a:t>
            </a:r>
            <a:endParaRPr lang="es-CO" dirty="0">
              <a:latin typeface="Nunito Sans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53B383-CC31-464A-B5AC-7D5744367CB4}"/>
              </a:ext>
            </a:extLst>
          </p:cNvPr>
          <p:cNvSpPr txBox="1"/>
          <p:nvPr/>
        </p:nvSpPr>
        <p:spPr>
          <a:xfrm>
            <a:off x="932329" y="4287368"/>
            <a:ext cx="6093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b="0" i="0" u="none" strike="noStrike" dirty="0">
                <a:solidFill>
                  <a:srgbClr val="777777"/>
                </a:solidFill>
                <a:effectLst/>
                <a:latin typeface="Nunito Sans" pitchFamily="2" charset="0"/>
              </a:rPr>
              <a:t>Cuando escuchamos la palabra </a:t>
            </a:r>
            <a:r>
              <a:rPr lang="es-MX" sz="1800" b="0" i="0" u="none" strike="noStrike" dirty="0">
                <a:solidFill>
                  <a:srgbClr val="00717D"/>
                </a:solidFill>
                <a:effectLst/>
                <a:latin typeface="Nunito Sans" pitchFamily="2" charset="0"/>
              </a:rPr>
              <a:t>“e-learning”, </a:t>
            </a:r>
            <a:r>
              <a:rPr lang="es-MX" sz="1800" b="0" i="0" u="none" strike="noStrike" dirty="0">
                <a:solidFill>
                  <a:srgbClr val="777777"/>
                </a:solidFill>
                <a:effectLst/>
                <a:latin typeface="Nunito Sans" pitchFamily="2" charset="0"/>
              </a:rPr>
              <a:t>nos referimos </a:t>
            </a:r>
            <a:r>
              <a:rPr lang="es-MX" sz="1800" b="0" i="0" u="none" strike="noStrike" dirty="0">
                <a:solidFill>
                  <a:srgbClr val="EF8600"/>
                </a:solidFill>
                <a:effectLst/>
                <a:latin typeface="Nunito Sans" pitchFamily="2" charset="0"/>
              </a:rPr>
              <a:t>a la formación online en cualquier dispositivo digital. </a:t>
            </a:r>
            <a:r>
              <a:rPr lang="es-MX" sz="1800" b="0" i="0" u="none" strike="noStrike" dirty="0">
                <a:solidFill>
                  <a:srgbClr val="777777"/>
                </a:solidFill>
                <a:effectLst/>
                <a:latin typeface="Nunito Sans" pitchFamily="2" charset="0"/>
              </a:rPr>
              <a:t>Ver vídeos educativos, leer artículos, hacer cuestionarios o incluso cursos de e-learning virtual, en esto consiste realmente el e-learning.</a:t>
            </a:r>
          </a:p>
          <a:p>
            <a:pPr algn="just"/>
            <a:endParaRPr lang="es-MX" dirty="0">
              <a:solidFill>
                <a:srgbClr val="777777"/>
              </a:solidFill>
              <a:latin typeface="Nunito Sans" pitchFamily="2" charset="0"/>
            </a:endParaRPr>
          </a:p>
          <a:p>
            <a:pPr algn="just"/>
            <a:r>
              <a:rPr lang="es-MX" dirty="0">
                <a:solidFill>
                  <a:srgbClr val="777777"/>
                </a:solidFill>
                <a:latin typeface="Nunito Sans" pitchFamily="2" charset="0"/>
              </a:rPr>
              <a:t>Revisar Excel detallado del Plan de Capacitaciones e-</a:t>
            </a:r>
            <a:r>
              <a:rPr lang="es-MX" dirty="0" err="1">
                <a:solidFill>
                  <a:srgbClr val="777777"/>
                </a:solidFill>
                <a:latin typeface="Nunito Sans" pitchFamily="2" charset="0"/>
              </a:rPr>
              <a:t>learni</a:t>
            </a:r>
            <a:endParaRPr lang="es-CO" dirty="0">
              <a:latin typeface="Nunito Sans" pitchFamily="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F6CED4D-FCB1-4337-8E53-1479D40E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97" y="4403940"/>
            <a:ext cx="2857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9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69BBC-3377-F238-4251-10900154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CE25D27B-6815-037C-A278-3C269510980D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b="1" i="0" kern="1200"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rPr>
              <a:t>Alineación con movilizadores del SGDEA.</a:t>
            </a:r>
            <a:endParaRPr lang="es-ES" sz="2400" b="1" i="0" kern="1200" dirty="0">
              <a:latin typeface="Yu Gothic UI Light" panose="020B0300000000000000" pitchFamily="34" charset="-128"/>
              <a:ea typeface="Yu Gothic UI Light" panose="020B0300000000000000" pitchFamily="34" charset="-128"/>
              <a:cs typeface="+mn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1F31A90-CC9D-C23E-4613-88D054C44B62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5C56BD3-A906-A359-B130-4FE7F7343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7AB3F93-D5C9-045D-E417-F99BE00D30AE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9C02501-0AEA-4D99-4E8E-0AE5A8636FD4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39578441-A9E1-0F0F-6DBF-ADECF2A169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F6611E-0A17-E13D-E743-14FC9F16A3FA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1335E00-08D6-4A2A-0C5C-F49AC0E2BDBF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0BA6BD7-CE69-FE6B-732A-A0AA981E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13510E2-E25C-091E-5CC7-BA654C58BBB9}"/>
              </a:ext>
            </a:extLst>
          </p:cNvPr>
          <p:cNvSpPr txBox="1"/>
          <p:nvPr/>
        </p:nvSpPr>
        <p:spPr>
          <a:xfrm>
            <a:off x="942148" y="958531"/>
            <a:ext cx="9549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  <a:sym typeface="Arial" panose="020B0604020202020204"/>
              </a:rPr>
              <a:t>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  <a:sym typeface="Arial" panose="020B0604020202020204"/>
              </a:rPr>
              <a:t>SGDEA </a:t>
            </a:r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  <a:sym typeface="Arial" panose="020B0604020202020204"/>
              </a:rPr>
              <a:t>(Mes 1: Diciembre 2023 al Mes </a:t>
            </a:r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</a:rPr>
              <a:t>12</a:t>
            </a:r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  <a:sym typeface="Arial" panose="020B0604020202020204"/>
              </a:rPr>
              <a:t>: Diciembre 2024)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0"/>
            </a:endParaRPr>
          </a:p>
        </p:txBody>
      </p:sp>
      <p:grpSp>
        <p:nvGrpSpPr>
          <p:cNvPr id="245" name="Grupo 244">
            <a:extLst>
              <a:ext uri="{FF2B5EF4-FFF2-40B4-BE49-F238E27FC236}">
                <a16:creationId xmlns:a16="http://schemas.microsoft.com/office/drawing/2014/main" id="{AE0F22C8-1CCE-B1F1-D0D8-EA070EE436A3}"/>
              </a:ext>
            </a:extLst>
          </p:cNvPr>
          <p:cNvGrpSpPr/>
          <p:nvPr/>
        </p:nvGrpSpPr>
        <p:grpSpPr>
          <a:xfrm>
            <a:off x="-352807" y="1928716"/>
            <a:ext cx="14316496" cy="3793501"/>
            <a:chOff x="-887601" y="1627991"/>
            <a:chExt cx="15991617" cy="4237365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3D3EE361-259A-26BA-4D35-731A8C929FC4}"/>
                </a:ext>
              </a:extLst>
            </p:cNvPr>
            <p:cNvSpPr txBox="1"/>
            <p:nvPr/>
          </p:nvSpPr>
          <p:spPr>
            <a:xfrm>
              <a:off x="10069069" y="3147925"/>
              <a:ext cx="4332396" cy="584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400" i="1" dirty="0">
                  <a:solidFill>
                    <a:srgbClr val="5F5F5F"/>
                  </a:solidFill>
                  <a:latin typeface="Nunito Sans" pitchFamily="2" charset="0"/>
                  <a:cs typeface="Arial" panose="020B0604020202020204"/>
                  <a:sym typeface="Arial" panose="020B0604020202020204"/>
                </a:rPr>
                <a:t>Gestión Cambio </a:t>
              </a:r>
            </a:p>
            <a:p>
              <a:r>
                <a:rPr lang="es-CO" sz="1400" i="1" dirty="0">
                  <a:solidFill>
                    <a:srgbClr val="5F5F5F"/>
                  </a:solidFill>
                  <a:latin typeface="Nunito Sans" pitchFamily="2" charset="0"/>
                  <a:cs typeface="Arial" panose="020B0604020202020204"/>
                  <a:sym typeface="Arial" panose="020B0604020202020204"/>
                </a:rPr>
                <a:t>Capacitación 30%</a:t>
              </a:r>
            </a:p>
          </p:txBody>
        </p:sp>
        <p:sp>
          <p:nvSpPr>
            <p:cNvPr id="247" name="CuadroTexto 246">
              <a:extLst>
                <a:ext uri="{FF2B5EF4-FFF2-40B4-BE49-F238E27FC236}">
                  <a16:creationId xmlns:a16="http://schemas.microsoft.com/office/drawing/2014/main" id="{BA27DFEE-1D59-F0A3-D55F-6FEA918D96AB}"/>
                </a:ext>
              </a:extLst>
            </p:cNvPr>
            <p:cNvSpPr txBox="1"/>
            <p:nvPr/>
          </p:nvSpPr>
          <p:spPr>
            <a:xfrm>
              <a:off x="10771620" y="3868651"/>
              <a:ext cx="4332396" cy="378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600" b="1" i="1" dirty="0">
                  <a:solidFill>
                    <a:srgbClr val="5F5F5F"/>
                  </a:solidFill>
                  <a:latin typeface="Nunito Sans" pitchFamily="2" charset="0"/>
                </a:rPr>
                <a:t>Lanzamiento</a:t>
              </a:r>
              <a:r>
                <a:rPr lang="es-CO" sz="1600" b="1" i="1" dirty="0">
                  <a:solidFill>
                    <a:srgbClr val="5F5F5F"/>
                  </a:solidFill>
                  <a:latin typeface="Nunito Sans" pitchFamily="2" charset="0"/>
                  <a:cs typeface="Arial" panose="020B0604020202020204"/>
                  <a:sym typeface="Arial" panose="020B0604020202020204"/>
                </a:rPr>
                <a:t> 0%</a:t>
              </a:r>
            </a:p>
          </p:txBody>
        </p:sp>
        <p:grpSp>
          <p:nvGrpSpPr>
            <p:cNvPr id="248" name="Grupo 247">
              <a:extLst>
                <a:ext uri="{FF2B5EF4-FFF2-40B4-BE49-F238E27FC236}">
                  <a16:creationId xmlns:a16="http://schemas.microsoft.com/office/drawing/2014/main" id="{B4272168-ACA5-6C20-FDD9-5C0587886DE3}"/>
                </a:ext>
              </a:extLst>
            </p:cNvPr>
            <p:cNvGrpSpPr/>
            <p:nvPr/>
          </p:nvGrpSpPr>
          <p:grpSpPr>
            <a:xfrm>
              <a:off x="-887601" y="1627991"/>
              <a:ext cx="13717368" cy="4237365"/>
              <a:chOff x="-887601" y="1627991"/>
              <a:chExt cx="13717368" cy="4237365"/>
            </a:xfrm>
          </p:grpSpPr>
          <p:sp>
            <p:nvSpPr>
              <p:cNvPr id="249" name="Google Shape;1903;p45">
                <a:extLst>
                  <a:ext uri="{FF2B5EF4-FFF2-40B4-BE49-F238E27FC236}">
                    <a16:creationId xmlns:a16="http://schemas.microsoft.com/office/drawing/2014/main" id="{84B5FFE6-815D-4668-DB2E-569115A78547}"/>
                  </a:ext>
                </a:extLst>
              </p:cNvPr>
              <p:cNvSpPr txBox="1"/>
              <p:nvPr/>
            </p:nvSpPr>
            <p:spPr>
              <a:xfrm>
                <a:off x="263819" y="4647048"/>
                <a:ext cx="1098982" cy="825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67"/>
                  <a:buFont typeface="DM Serif Display"/>
                  <a:buNone/>
                  <a:tabLst/>
                  <a:defRPr/>
                </a:pPr>
                <a:r>
                  <a:rPr kumimoji="0" lang="es-CO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DM Serif Display"/>
                    <a:cs typeface="DM Serif Display"/>
                    <a:sym typeface="DM Serif Display"/>
                  </a:rPr>
                  <a:t>DISEÑO FUNCIONAL RESOLUCIONES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" name="Google Shape;1907;p45">
                <a:extLst>
                  <a:ext uri="{FF2B5EF4-FFF2-40B4-BE49-F238E27FC236}">
                    <a16:creationId xmlns:a16="http://schemas.microsoft.com/office/drawing/2014/main" id="{868B59E1-591A-794B-8EF5-5967FB6D0963}"/>
                  </a:ext>
                </a:extLst>
              </p:cNvPr>
              <p:cNvSpPr txBox="1"/>
              <p:nvPr/>
            </p:nvSpPr>
            <p:spPr>
              <a:xfrm>
                <a:off x="5382180" y="4932659"/>
                <a:ext cx="1535398" cy="618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67"/>
                  <a:buFont typeface="DM Serif Display"/>
                  <a:buNone/>
                  <a:tabLst/>
                  <a:defRPr/>
                </a:pPr>
                <a:r>
                  <a:rPr kumimoji="0" lang="es-CO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cs typeface="Arial" panose="020B0604020202020204"/>
                    <a:sym typeface="DM Serif Display"/>
                  </a:rPr>
                  <a:t>Marcha Blanca</a:t>
                </a:r>
                <a:endParaRPr kumimoji="0" lang="es-CO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/>
                  <a:sym typeface="DM Serif Display"/>
                </a:endParaRPr>
              </a:p>
            </p:txBody>
          </p:sp>
          <p:sp>
            <p:nvSpPr>
              <p:cNvPr id="251" name="TextBox 25">
                <a:extLst>
                  <a:ext uri="{FF2B5EF4-FFF2-40B4-BE49-F238E27FC236}">
                    <a16:creationId xmlns:a16="http://schemas.microsoft.com/office/drawing/2014/main" id="{D9E35885-250B-8DC2-2AF5-2CA549B7E0A8}"/>
                  </a:ext>
                </a:extLst>
              </p:cNvPr>
              <p:cNvSpPr txBox="1"/>
              <p:nvPr/>
            </p:nvSpPr>
            <p:spPr>
              <a:xfrm>
                <a:off x="92667" y="4149245"/>
                <a:ext cx="1058224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Dic-Enero</a:t>
                </a:r>
              </a:p>
            </p:txBody>
          </p:sp>
          <p:sp>
            <p:nvSpPr>
              <p:cNvPr id="252" name="TextBox 27">
                <a:extLst>
                  <a:ext uri="{FF2B5EF4-FFF2-40B4-BE49-F238E27FC236}">
                    <a16:creationId xmlns:a16="http://schemas.microsoft.com/office/drawing/2014/main" id="{ECE54BA7-4F12-956E-9272-A7B61429E6A4}"/>
                  </a:ext>
                </a:extLst>
              </p:cNvPr>
              <p:cNvSpPr txBox="1"/>
              <p:nvPr/>
            </p:nvSpPr>
            <p:spPr>
              <a:xfrm>
                <a:off x="1243472" y="4156791"/>
                <a:ext cx="888121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Febrero </a:t>
                </a:r>
              </a:p>
            </p:txBody>
          </p:sp>
          <p:sp>
            <p:nvSpPr>
              <p:cNvPr id="253" name="TextBox 28">
                <a:extLst>
                  <a:ext uri="{FF2B5EF4-FFF2-40B4-BE49-F238E27FC236}">
                    <a16:creationId xmlns:a16="http://schemas.microsoft.com/office/drawing/2014/main" id="{F6AD9F79-0C82-9373-627B-32FFEE983176}"/>
                  </a:ext>
                </a:extLst>
              </p:cNvPr>
              <p:cNvSpPr txBox="1"/>
              <p:nvPr/>
            </p:nvSpPr>
            <p:spPr>
              <a:xfrm>
                <a:off x="2320429" y="4116883"/>
                <a:ext cx="655348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Marzo</a:t>
                </a:r>
              </a:p>
            </p:txBody>
          </p:sp>
          <p:sp>
            <p:nvSpPr>
              <p:cNvPr id="254" name="TextBox 29">
                <a:extLst>
                  <a:ext uri="{FF2B5EF4-FFF2-40B4-BE49-F238E27FC236}">
                    <a16:creationId xmlns:a16="http://schemas.microsoft.com/office/drawing/2014/main" id="{ED5CFFAD-C49D-B4AE-38C3-8E7399D7A49B}"/>
                  </a:ext>
                </a:extLst>
              </p:cNvPr>
              <p:cNvSpPr txBox="1"/>
              <p:nvPr/>
            </p:nvSpPr>
            <p:spPr>
              <a:xfrm>
                <a:off x="3357154" y="4116882"/>
                <a:ext cx="530008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Abril</a:t>
                </a:r>
              </a:p>
            </p:txBody>
          </p:sp>
          <p:sp>
            <p:nvSpPr>
              <p:cNvPr id="255" name="TextBox 30">
                <a:extLst>
                  <a:ext uri="{FF2B5EF4-FFF2-40B4-BE49-F238E27FC236}">
                    <a16:creationId xmlns:a16="http://schemas.microsoft.com/office/drawing/2014/main" id="{17F78901-490B-02A8-6875-BB1FA3923911}"/>
                  </a:ext>
                </a:extLst>
              </p:cNvPr>
              <p:cNvSpPr txBox="1"/>
              <p:nvPr/>
            </p:nvSpPr>
            <p:spPr>
              <a:xfrm>
                <a:off x="4625941" y="4158477"/>
                <a:ext cx="576563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Mayo</a:t>
                </a:r>
              </a:p>
            </p:txBody>
          </p:sp>
          <p:grpSp>
            <p:nvGrpSpPr>
              <p:cNvPr id="256" name="Grupo 255">
                <a:extLst>
                  <a:ext uri="{FF2B5EF4-FFF2-40B4-BE49-F238E27FC236}">
                    <a16:creationId xmlns:a16="http://schemas.microsoft.com/office/drawing/2014/main" id="{E1E8327A-0046-3063-F92C-117BEDDE3CBE}"/>
                  </a:ext>
                </a:extLst>
              </p:cNvPr>
              <p:cNvGrpSpPr/>
              <p:nvPr/>
            </p:nvGrpSpPr>
            <p:grpSpPr>
              <a:xfrm>
                <a:off x="71512" y="1627991"/>
                <a:ext cx="11860526" cy="2609005"/>
                <a:chOff x="11152" y="1567683"/>
                <a:chExt cx="12626181" cy="2609005"/>
              </a:xfrm>
            </p:grpSpPr>
            <p:grpSp>
              <p:nvGrpSpPr>
                <p:cNvPr id="306" name="Grupo 305">
                  <a:extLst>
                    <a:ext uri="{FF2B5EF4-FFF2-40B4-BE49-F238E27FC236}">
                      <a16:creationId xmlns:a16="http://schemas.microsoft.com/office/drawing/2014/main" id="{2E84935E-6D5B-9624-3BFF-D15EF4CEC954}"/>
                    </a:ext>
                  </a:extLst>
                </p:cNvPr>
                <p:cNvGrpSpPr/>
                <p:nvPr/>
              </p:nvGrpSpPr>
              <p:grpSpPr>
                <a:xfrm>
                  <a:off x="11152" y="1567683"/>
                  <a:ext cx="12626181" cy="2609005"/>
                  <a:chOff x="11152" y="1382751"/>
                  <a:chExt cx="12626181" cy="2609005"/>
                </a:xfrm>
              </p:grpSpPr>
              <p:cxnSp>
                <p:nvCxnSpPr>
                  <p:cNvPr id="309" name="Straight Connector 5">
                    <a:extLst>
                      <a:ext uri="{FF2B5EF4-FFF2-40B4-BE49-F238E27FC236}">
                        <a16:creationId xmlns:a16="http://schemas.microsoft.com/office/drawing/2014/main" id="{69FACEB7-859E-E050-AC6B-18C7185619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58" y="2106586"/>
                    <a:ext cx="12511542" cy="5775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7">
                    <a:extLst>
                      <a:ext uri="{FF2B5EF4-FFF2-40B4-BE49-F238E27FC236}">
                        <a16:creationId xmlns:a16="http://schemas.microsoft.com/office/drawing/2014/main" id="{7D938F9F-EF71-E71E-0B92-71EEB4638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58" y="2562221"/>
                    <a:ext cx="12511543" cy="1357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8">
                    <a:extLst>
                      <a:ext uri="{FF2B5EF4-FFF2-40B4-BE49-F238E27FC236}">
                        <a16:creationId xmlns:a16="http://schemas.microsoft.com/office/drawing/2014/main" id="{8140C4CE-47A1-DC02-FE13-6F2E26F60B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52" y="2925205"/>
                    <a:ext cx="12562349" cy="63307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9">
                    <a:extLst>
                      <a:ext uri="{FF2B5EF4-FFF2-40B4-BE49-F238E27FC236}">
                        <a16:creationId xmlns:a16="http://schemas.microsoft.com/office/drawing/2014/main" id="{149EA629-7C8D-CAA6-C8DB-1876A15CE5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58" y="3348778"/>
                    <a:ext cx="12575375" cy="11610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1">
                    <a:extLst>
                      <a:ext uri="{FF2B5EF4-FFF2-40B4-BE49-F238E27FC236}">
                        <a16:creationId xmlns:a16="http://schemas.microsoft.com/office/drawing/2014/main" id="{0C2FB9F3-EB9F-FF03-0C75-96DD270F64E8}"/>
                      </a:ext>
                    </a:extLst>
                  </p:cNvPr>
                  <p:cNvCxnSpPr/>
                  <p:nvPr/>
                </p:nvCxnSpPr>
                <p:spPr>
                  <a:xfrm>
                    <a:off x="827611" y="1382751"/>
                    <a:ext cx="0" cy="245789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3">
                    <a:extLst>
                      <a:ext uri="{FF2B5EF4-FFF2-40B4-BE49-F238E27FC236}">
                        <a16:creationId xmlns:a16="http://schemas.microsoft.com/office/drawing/2014/main" id="{16EA6C91-DA37-13E8-71BB-4D8D072DBF28}"/>
                      </a:ext>
                    </a:extLst>
                  </p:cNvPr>
                  <p:cNvCxnSpPr/>
                  <p:nvPr/>
                </p:nvCxnSpPr>
                <p:spPr>
                  <a:xfrm>
                    <a:off x="2734097" y="1382751"/>
                    <a:ext cx="0" cy="245789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7">
                    <a:extLst>
                      <a:ext uri="{FF2B5EF4-FFF2-40B4-BE49-F238E27FC236}">
                        <a16:creationId xmlns:a16="http://schemas.microsoft.com/office/drawing/2014/main" id="{B605A3A4-1981-580C-8E10-D96A847B3645}"/>
                      </a:ext>
                    </a:extLst>
                  </p:cNvPr>
                  <p:cNvCxnSpPr/>
                  <p:nvPr/>
                </p:nvCxnSpPr>
                <p:spPr>
                  <a:xfrm>
                    <a:off x="5071671" y="1533857"/>
                    <a:ext cx="0" cy="245789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21">
                    <a:extLst>
                      <a:ext uri="{FF2B5EF4-FFF2-40B4-BE49-F238E27FC236}">
                        <a16:creationId xmlns:a16="http://schemas.microsoft.com/office/drawing/2014/main" id="{ABA2B653-B236-90DD-E193-1CB7B82A2B44}"/>
                      </a:ext>
                    </a:extLst>
                  </p:cNvPr>
                  <p:cNvCxnSpPr/>
                  <p:nvPr/>
                </p:nvCxnSpPr>
                <p:spPr>
                  <a:xfrm>
                    <a:off x="7077008" y="1533857"/>
                    <a:ext cx="0" cy="2457899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7" name="Straight Connector 22">
                  <a:extLst>
                    <a:ext uri="{FF2B5EF4-FFF2-40B4-BE49-F238E27FC236}">
                      <a16:creationId xmlns:a16="http://schemas.microsoft.com/office/drawing/2014/main" id="{F8394310-3370-6E1A-9B8F-763A2D68CDD2}"/>
                    </a:ext>
                  </a:extLst>
                </p:cNvPr>
                <p:cNvCxnSpPr/>
                <p:nvPr/>
              </p:nvCxnSpPr>
              <p:spPr>
                <a:xfrm>
                  <a:off x="8013971" y="1627746"/>
                  <a:ext cx="0" cy="245789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22">
                  <a:extLst>
                    <a:ext uri="{FF2B5EF4-FFF2-40B4-BE49-F238E27FC236}">
                      <a16:creationId xmlns:a16="http://schemas.microsoft.com/office/drawing/2014/main" id="{4D6516EB-A74A-D98D-B2F2-B4B8C9C4A60C}"/>
                    </a:ext>
                  </a:extLst>
                </p:cNvPr>
                <p:cNvCxnSpPr/>
                <p:nvPr/>
              </p:nvCxnSpPr>
              <p:spPr>
                <a:xfrm>
                  <a:off x="9721248" y="1609901"/>
                  <a:ext cx="0" cy="245789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7" name="Straight Connector 5">
                <a:extLst>
                  <a:ext uri="{FF2B5EF4-FFF2-40B4-BE49-F238E27FC236}">
                    <a16:creationId xmlns:a16="http://schemas.microsoft.com/office/drawing/2014/main" id="{71548DBD-25D8-918A-B527-4B3BC2F26A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87601" y="1982266"/>
                <a:ext cx="12627273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5">
                <a:extLst>
                  <a:ext uri="{FF2B5EF4-FFF2-40B4-BE49-F238E27FC236}">
                    <a16:creationId xmlns:a16="http://schemas.microsoft.com/office/drawing/2014/main" id="{9E560D9D-D50B-A9D8-0CBE-4DC451F361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278" y="4085890"/>
                <a:ext cx="11558533" cy="16844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Rounded Rectangle 36">
                <a:extLst>
                  <a:ext uri="{FF2B5EF4-FFF2-40B4-BE49-F238E27FC236}">
                    <a16:creationId xmlns:a16="http://schemas.microsoft.com/office/drawing/2014/main" id="{55FAFE99-A626-66AF-8844-6BF8EFE86C60}"/>
                  </a:ext>
                </a:extLst>
              </p:cNvPr>
              <p:cNvSpPr/>
              <p:nvPr/>
            </p:nvSpPr>
            <p:spPr>
              <a:xfrm flipV="1">
                <a:off x="163278" y="1782177"/>
                <a:ext cx="2497398" cy="189624"/>
              </a:xfrm>
              <a:prstGeom prst="roundRect">
                <a:avLst/>
              </a:prstGeom>
              <a:solidFill>
                <a:srgbClr val="1E58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60" name="Rounded Rectangle 40">
                <a:extLst>
                  <a:ext uri="{FF2B5EF4-FFF2-40B4-BE49-F238E27FC236}">
                    <a16:creationId xmlns:a16="http://schemas.microsoft.com/office/drawing/2014/main" id="{4552080B-6850-ED0C-5B67-5226BEF373CB}"/>
                  </a:ext>
                </a:extLst>
              </p:cNvPr>
              <p:cNvSpPr/>
              <p:nvPr/>
            </p:nvSpPr>
            <p:spPr>
              <a:xfrm flipV="1">
                <a:off x="3854593" y="3127157"/>
                <a:ext cx="3733725" cy="14401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cxnSp>
            <p:nvCxnSpPr>
              <p:cNvPr id="261" name="Straight Connector 22">
                <a:extLst>
                  <a:ext uri="{FF2B5EF4-FFF2-40B4-BE49-F238E27FC236}">
                    <a16:creationId xmlns:a16="http://schemas.microsoft.com/office/drawing/2014/main" id="{49BE7293-EC07-5574-2BC5-61B09B566252}"/>
                  </a:ext>
                </a:extLst>
              </p:cNvPr>
              <p:cNvCxnSpPr/>
              <p:nvPr/>
            </p:nvCxnSpPr>
            <p:spPr>
              <a:xfrm>
                <a:off x="11703949" y="1652855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Rounded Rectangle 38">
                <a:extLst>
                  <a:ext uri="{FF2B5EF4-FFF2-40B4-BE49-F238E27FC236}">
                    <a16:creationId xmlns:a16="http://schemas.microsoft.com/office/drawing/2014/main" id="{FCA93C32-39CE-0243-EDD6-DAE6027A3C66}"/>
                  </a:ext>
                </a:extLst>
              </p:cNvPr>
              <p:cNvSpPr/>
              <p:nvPr/>
            </p:nvSpPr>
            <p:spPr>
              <a:xfrm flipV="1">
                <a:off x="1128265" y="2736406"/>
                <a:ext cx="2571074" cy="140698"/>
              </a:xfrm>
              <a:prstGeom prst="roundRect">
                <a:avLst>
                  <a:gd name="adj" fmla="val 50000"/>
                </a:avLst>
              </a:prstGeom>
              <a:solidFill>
                <a:srgbClr val="55C3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63" name="Text Placeholder 3">
                <a:extLst>
                  <a:ext uri="{FF2B5EF4-FFF2-40B4-BE49-F238E27FC236}">
                    <a16:creationId xmlns:a16="http://schemas.microsoft.com/office/drawing/2014/main" id="{2584C02A-68B9-55DF-86E9-2AB69945A330}"/>
                  </a:ext>
                </a:extLst>
              </p:cNvPr>
              <p:cNvSpPr txBox="1"/>
              <p:nvPr/>
            </p:nvSpPr>
            <p:spPr>
              <a:xfrm>
                <a:off x="3285485" y="4626595"/>
                <a:ext cx="1380252" cy="111387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200">
                  <a:spcBef>
                    <a:spcPct val="20000"/>
                  </a:spcBef>
                  <a:defRPr/>
                </a:pPr>
                <a:r>
                  <a:rPr lang="es-MX" sz="1200" kern="0" dirty="0">
                    <a:solidFill>
                      <a:srgbClr val="FFFFFF"/>
                    </a:solidFill>
                    <a:latin typeface="Nunito Sans" pitchFamily="2" charset="0"/>
                    <a:sym typeface="DM Serif Display"/>
                  </a:rPr>
                  <a:t>PARAMETRIZACIÓN Y </a:t>
                </a:r>
              </a:p>
              <a:p>
                <a:pPr defTabSz="1219200">
                  <a:spcBef>
                    <a:spcPct val="20000"/>
                  </a:spcBef>
                  <a:defRPr/>
                </a:pPr>
                <a:r>
                  <a:rPr lang="es-MX" sz="1200" kern="0" dirty="0">
                    <a:solidFill>
                      <a:srgbClr val="FFFFFF"/>
                    </a:solidFill>
                    <a:latin typeface="Nunito Sans" pitchFamily="2" charset="0"/>
                    <a:sym typeface="DM Serif Display"/>
                  </a:rPr>
                  <a:t>CARGA DE DATA</a:t>
                </a:r>
              </a:p>
              <a:p>
                <a:pPr defTabSz="1219200">
                  <a:spcBef>
                    <a:spcPct val="20000"/>
                  </a:spcBef>
                  <a:defRPr/>
                </a:pPr>
                <a:r>
                  <a:rPr lang="es-MX" sz="1200" kern="0" dirty="0">
                    <a:solidFill>
                      <a:srgbClr val="FFFFFF"/>
                    </a:solidFill>
                    <a:latin typeface="Nunito Sans" pitchFamily="2" charset="0"/>
                    <a:sym typeface="DM Serif Display"/>
                  </a:rPr>
                  <a:t> RESOLUCIONES</a:t>
                </a:r>
                <a:endParaRPr lang="es-CO" sz="1200" kern="0" dirty="0">
                  <a:solidFill>
                    <a:srgbClr val="FFFFFF"/>
                  </a:solidFill>
                  <a:latin typeface="Nunito Sans" pitchFamily="2" charset="0"/>
                  <a:sym typeface="DM Serif Display"/>
                </a:endParaRPr>
              </a:p>
            </p:txBody>
          </p:sp>
          <p:sp>
            <p:nvSpPr>
              <p:cNvPr id="264" name="Rounded Rectangle 41">
                <a:extLst>
                  <a:ext uri="{FF2B5EF4-FFF2-40B4-BE49-F238E27FC236}">
                    <a16:creationId xmlns:a16="http://schemas.microsoft.com/office/drawing/2014/main" id="{432945CD-0655-6516-371A-13323AB4D491}"/>
                  </a:ext>
                </a:extLst>
              </p:cNvPr>
              <p:cNvSpPr/>
              <p:nvPr/>
            </p:nvSpPr>
            <p:spPr>
              <a:xfrm flipV="1">
                <a:off x="2050046" y="2223067"/>
                <a:ext cx="5472864" cy="18650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65" name="TextBox 30">
                <a:extLst>
                  <a:ext uri="{FF2B5EF4-FFF2-40B4-BE49-F238E27FC236}">
                    <a16:creationId xmlns:a16="http://schemas.microsoft.com/office/drawing/2014/main" id="{FF581E71-2A83-CE6D-7E6B-79C8036D3670}"/>
                  </a:ext>
                </a:extLst>
              </p:cNvPr>
              <p:cNvSpPr txBox="1"/>
              <p:nvPr/>
            </p:nvSpPr>
            <p:spPr>
              <a:xfrm>
                <a:off x="5585945" y="4161042"/>
                <a:ext cx="538960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Junio</a:t>
                </a:r>
              </a:p>
            </p:txBody>
          </p:sp>
          <p:sp>
            <p:nvSpPr>
              <p:cNvPr id="266" name="TextBox 30">
                <a:extLst>
                  <a:ext uri="{FF2B5EF4-FFF2-40B4-BE49-F238E27FC236}">
                    <a16:creationId xmlns:a16="http://schemas.microsoft.com/office/drawing/2014/main" id="{142D9BF5-AA7E-381D-991C-0725CAEDDDCB}"/>
                  </a:ext>
                </a:extLst>
              </p:cNvPr>
              <p:cNvSpPr txBox="1"/>
              <p:nvPr/>
            </p:nvSpPr>
            <p:spPr>
              <a:xfrm>
                <a:off x="6545964" y="4156100"/>
                <a:ext cx="478081" cy="275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Julio</a:t>
                </a:r>
              </a:p>
            </p:txBody>
          </p:sp>
          <p:cxnSp>
            <p:nvCxnSpPr>
              <p:cNvPr id="267" name="Straight Connector 17">
                <a:extLst>
                  <a:ext uri="{FF2B5EF4-FFF2-40B4-BE49-F238E27FC236}">
                    <a16:creationId xmlns:a16="http://schemas.microsoft.com/office/drawing/2014/main" id="{2D21AD36-1803-C77A-19FB-1A7CF550B620}"/>
                  </a:ext>
                </a:extLst>
              </p:cNvPr>
              <p:cNvCxnSpPr/>
              <p:nvPr/>
            </p:nvCxnSpPr>
            <p:spPr>
              <a:xfrm>
                <a:off x="5791381" y="1729315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13">
                <a:extLst>
                  <a:ext uri="{FF2B5EF4-FFF2-40B4-BE49-F238E27FC236}">
                    <a16:creationId xmlns:a16="http://schemas.microsoft.com/office/drawing/2014/main" id="{76E31B32-4F93-39E7-0537-A87D755BE34A}"/>
                  </a:ext>
                </a:extLst>
              </p:cNvPr>
              <p:cNvCxnSpPr/>
              <p:nvPr/>
            </p:nvCxnSpPr>
            <p:spPr>
              <a:xfrm>
                <a:off x="3634905" y="1636413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13">
                <a:extLst>
                  <a:ext uri="{FF2B5EF4-FFF2-40B4-BE49-F238E27FC236}">
                    <a16:creationId xmlns:a16="http://schemas.microsoft.com/office/drawing/2014/main" id="{01D7FBE4-B6CB-A422-3304-86B9F6EFF461}"/>
                  </a:ext>
                </a:extLst>
              </p:cNvPr>
              <p:cNvCxnSpPr/>
              <p:nvPr/>
            </p:nvCxnSpPr>
            <p:spPr>
              <a:xfrm>
                <a:off x="1705392" y="1696104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Rounded Rectangle 38">
                <a:extLst>
                  <a:ext uri="{FF2B5EF4-FFF2-40B4-BE49-F238E27FC236}">
                    <a16:creationId xmlns:a16="http://schemas.microsoft.com/office/drawing/2014/main" id="{114FEC28-F94A-C688-121A-4AA34502A8E0}"/>
                  </a:ext>
                </a:extLst>
              </p:cNvPr>
              <p:cNvSpPr/>
              <p:nvPr/>
            </p:nvSpPr>
            <p:spPr>
              <a:xfrm flipV="1">
                <a:off x="5791382" y="3416651"/>
                <a:ext cx="4278544" cy="151992"/>
              </a:xfrm>
              <a:prstGeom prst="roundRect">
                <a:avLst/>
              </a:prstGeom>
              <a:solidFill>
                <a:srgbClr val="BB33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71" name="Rounded Rectangle 38">
                <a:extLst>
                  <a:ext uri="{FF2B5EF4-FFF2-40B4-BE49-F238E27FC236}">
                    <a16:creationId xmlns:a16="http://schemas.microsoft.com/office/drawing/2014/main" id="{83875DAB-BE33-02B9-7380-BA1F59B17421}"/>
                  </a:ext>
                </a:extLst>
              </p:cNvPr>
              <p:cNvSpPr/>
              <p:nvPr/>
            </p:nvSpPr>
            <p:spPr>
              <a:xfrm flipV="1">
                <a:off x="9562663" y="3719010"/>
                <a:ext cx="865076" cy="1403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72" name="CuadroTexto 271">
                <a:extLst>
                  <a:ext uri="{FF2B5EF4-FFF2-40B4-BE49-F238E27FC236}">
                    <a16:creationId xmlns:a16="http://schemas.microsoft.com/office/drawing/2014/main" id="{26926CBB-21DD-F964-C04D-93F6E64E81A7}"/>
                  </a:ext>
                </a:extLst>
              </p:cNvPr>
              <p:cNvSpPr txBox="1"/>
              <p:nvPr/>
            </p:nvSpPr>
            <p:spPr>
              <a:xfrm>
                <a:off x="2783276" y="1670209"/>
                <a:ext cx="2108247" cy="343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O" sz="1400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Diagnóstico: 100%</a:t>
                </a:r>
              </a:p>
            </p:txBody>
          </p:sp>
          <p:sp>
            <p:nvSpPr>
              <p:cNvPr id="273" name="CuadroTexto 272">
                <a:extLst>
                  <a:ext uri="{FF2B5EF4-FFF2-40B4-BE49-F238E27FC236}">
                    <a16:creationId xmlns:a16="http://schemas.microsoft.com/office/drawing/2014/main" id="{ABB5A62B-E0A3-CD9D-E815-D06B16B778B4}"/>
                  </a:ext>
                </a:extLst>
              </p:cNvPr>
              <p:cNvSpPr txBox="1"/>
              <p:nvPr/>
            </p:nvSpPr>
            <p:spPr>
              <a:xfrm>
                <a:off x="6606499" y="1904647"/>
                <a:ext cx="4929323" cy="343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MX" sz="1400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Parametrización y Carga de Data SGDEA</a:t>
                </a:r>
                <a:r>
                  <a:rPr lang="es-CO" sz="1400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:100%</a:t>
                </a:r>
              </a:p>
            </p:txBody>
          </p:sp>
          <p:sp>
            <p:nvSpPr>
              <p:cNvPr id="274" name="CuadroTexto 273">
                <a:extLst>
                  <a:ext uri="{FF2B5EF4-FFF2-40B4-BE49-F238E27FC236}">
                    <a16:creationId xmlns:a16="http://schemas.microsoft.com/office/drawing/2014/main" id="{3AF82A99-407B-D042-EC25-56E0191B8304}"/>
                  </a:ext>
                </a:extLst>
              </p:cNvPr>
              <p:cNvSpPr txBox="1"/>
              <p:nvPr/>
            </p:nvSpPr>
            <p:spPr>
              <a:xfrm>
                <a:off x="3770308" y="2603125"/>
                <a:ext cx="4042145" cy="412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O" sz="1400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Entrega </a:t>
                </a:r>
                <a:r>
                  <a:rPr lang="es-CO" i="1" dirty="0">
                    <a:solidFill>
                      <a:srgbClr val="5F5F5F"/>
                    </a:solidFill>
                    <a:latin typeface="Nunito Sans" pitchFamily="2" charset="0"/>
                  </a:rPr>
                  <a:t>SGDEA</a:t>
                </a:r>
                <a:r>
                  <a:rPr lang="es-CO" sz="1400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:100%</a:t>
                </a:r>
              </a:p>
            </p:txBody>
          </p:sp>
          <p:sp>
            <p:nvSpPr>
              <p:cNvPr id="275" name="CuadroTexto 274">
                <a:extLst>
                  <a:ext uri="{FF2B5EF4-FFF2-40B4-BE49-F238E27FC236}">
                    <a16:creationId xmlns:a16="http://schemas.microsoft.com/office/drawing/2014/main" id="{12F95E22-1186-2D53-B79A-A05AEC7A3285}"/>
                  </a:ext>
                </a:extLst>
              </p:cNvPr>
              <p:cNvSpPr txBox="1"/>
              <p:nvPr/>
            </p:nvSpPr>
            <p:spPr>
              <a:xfrm>
                <a:off x="7535887" y="2854288"/>
                <a:ext cx="2296840" cy="343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O" sz="1400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Certificación UNP: 100%</a:t>
                </a:r>
              </a:p>
            </p:txBody>
          </p:sp>
          <p:sp>
            <p:nvSpPr>
              <p:cNvPr id="276" name="Google Shape;1903;p45">
                <a:extLst>
                  <a:ext uri="{FF2B5EF4-FFF2-40B4-BE49-F238E27FC236}">
                    <a16:creationId xmlns:a16="http://schemas.microsoft.com/office/drawing/2014/main" id="{EC138B17-8C0F-41FF-DE0F-2140EA0D3779}"/>
                  </a:ext>
                </a:extLst>
              </p:cNvPr>
              <p:cNvSpPr txBox="1"/>
              <p:nvPr/>
            </p:nvSpPr>
            <p:spPr>
              <a:xfrm>
                <a:off x="10889336" y="4421444"/>
                <a:ext cx="1148011" cy="1443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67"/>
                  <a:buFont typeface="DM Serif Display"/>
                  <a:buNone/>
                  <a:tabLst/>
                  <a:defRPr/>
                </a:pPr>
                <a:r>
                  <a:rPr lang="es-CO" sz="1200" dirty="0">
                    <a:solidFill>
                      <a:srgbClr val="FFFFFF"/>
                    </a:solidFill>
                    <a:latin typeface="Nunito Sans" pitchFamily="2" charset="0"/>
                    <a:ea typeface="DM Serif Display"/>
                    <a:cs typeface="DM Serif Display"/>
                    <a:sym typeface="DM Serif Display"/>
                  </a:rPr>
                  <a:t>GESTION DE CAMBIO-LANZAMIENTOPRODUCCIÓN </a:t>
                </a:r>
                <a:r>
                  <a:rPr kumimoji="0" lang="es-CO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DM Serif Display"/>
                    <a:cs typeface="DM Serif Display"/>
                    <a:sym typeface="DM Serif Display"/>
                  </a:rPr>
                  <a:t>RESOLUCIONES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 pitchFamily="2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7" name="TextBox 30">
                <a:extLst>
                  <a:ext uri="{FF2B5EF4-FFF2-40B4-BE49-F238E27FC236}">
                    <a16:creationId xmlns:a16="http://schemas.microsoft.com/office/drawing/2014/main" id="{48EC7940-C66A-847D-4C0B-38DC4E333C13}"/>
                  </a:ext>
                </a:extLst>
              </p:cNvPr>
              <p:cNvSpPr txBox="1"/>
              <p:nvPr/>
            </p:nvSpPr>
            <p:spPr>
              <a:xfrm>
                <a:off x="7286686" y="4156099"/>
                <a:ext cx="876262" cy="275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rgbClr val="1E5078"/>
                    </a:solidFill>
                    <a:latin typeface="Nunito Sans" pitchFamily="2" charset="0"/>
                  </a:rPr>
                  <a:t>A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E5078"/>
                    </a:solidFill>
                    <a:effectLst/>
                    <a:uLnTx/>
                    <a:uFillTx/>
                    <a:latin typeface="Nunito Sans" pitchFamily="2" charset="0"/>
                  </a:rPr>
                  <a:t>gosto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078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78" name="TextBox 30">
                <a:extLst>
                  <a:ext uri="{FF2B5EF4-FFF2-40B4-BE49-F238E27FC236}">
                    <a16:creationId xmlns:a16="http://schemas.microsoft.com/office/drawing/2014/main" id="{DDE5DC36-F1C6-6F59-227B-B02FEC87F935}"/>
                  </a:ext>
                </a:extLst>
              </p:cNvPr>
              <p:cNvSpPr txBox="1"/>
              <p:nvPr/>
            </p:nvSpPr>
            <p:spPr>
              <a:xfrm>
                <a:off x="8145840" y="4200787"/>
                <a:ext cx="757333" cy="275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rgbClr val="1E5078"/>
                    </a:solidFill>
                    <a:latin typeface="Nunito Sans" pitchFamily="2" charset="0"/>
                  </a:rPr>
                  <a:t>Sep.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078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79" name="Rounded Rectangle 38">
                <a:extLst>
                  <a:ext uri="{FF2B5EF4-FFF2-40B4-BE49-F238E27FC236}">
                    <a16:creationId xmlns:a16="http://schemas.microsoft.com/office/drawing/2014/main" id="{98E1FE5C-106C-74C8-1D73-9EFDCB88D0EC}"/>
                  </a:ext>
                </a:extLst>
              </p:cNvPr>
              <p:cNvSpPr/>
              <p:nvPr/>
            </p:nvSpPr>
            <p:spPr>
              <a:xfrm flipV="1">
                <a:off x="10290919" y="3971120"/>
                <a:ext cx="519884" cy="125413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80" name="CuadroTexto 279">
                <a:extLst>
                  <a:ext uri="{FF2B5EF4-FFF2-40B4-BE49-F238E27FC236}">
                    <a16:creationId xmlns:a16="http://schemas.microsoft.com/office/drawing/2014/main" id="{69C590BE-B58D-5CB5-5880-DDE64D3604D5}"/>
                  </a:ext>
                </a:extLst>
              </p:cNvPr>
              <p:cNvSpPr txBox="1"/>
              <p:nvPr/>
            </p:nvSpPr>
            <p:spPr>
              <a:xfrm>
                <a:off x="10512092" y="3592119"/>
                <a:ext cx="2317675" cy="37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O" sz="1600" b="1" i="1" dirty="0">
                    <a:solidFill>
                      <a:srgbClr val="5F5F5F"/>
                    </a:solidFill>
                    <a:latin typeface="Nunito Sans" pitchFamily="2" charset="0"/>
                  </a:rPr>
                  <a:t>Marcha Blanca </a:t>
                </a:r>
                <a:r>
                  <a:rPr lang="es-CO" sz="1600" b="1" i="1" dirty="0">
                    <a:solidFill>
                      <a:srgbClr val="5F5F5F"/>
                    </a:solidFill>
                    <a:latin typeface="Nunito Sans" pitchFamily="2" charset="0"/>
                    <a:cs typeface="Arial" panose="020B0604020202020204"/>
                    <a:sym typeface="Arial" panose="020B0604020202020204"/>
                  </a:rPr>
                  <a:t>0%</a:t>
                </a:r>
              </a:p>
            </p:txBody>
          </p:sp>
          <p:cxnSp>
            <p:nvCxnSpPr>
              <p:cNvPr id="281" name="Straight Connector 22">
                <a:extLst>
                  <a:ext uri="{FF2B5EF4-FFF2-40B4-BE49-F238E27FC236}">
                    <a16:creationId xmlns:a16="http://schemas.microsoft.com/office/drawing/2014/main" id="{51EEC37B-2DD8-8542-06A9-72AB99FA8C42}"/>
                  </a:ext>
                </a:extLst>
              </p:cNvPr>
              <p:cNvCxnSpPr/>
              <p:nvPr/>
            </p:nvCxnSpPr>
            <p:spPr>
              <a:xfrm>
                <a:off x="8400052" y="1729315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TextBox 30">
                <a:extLst>
                  <a:ext uri="{FF2B5EF4-FFF2-40B4-BE49-F238E27FC236}">
                    <a16:creationId xmlns:a16="http://schemas.microsoft.com/office/drawing/2014/main" id="{9244A914-9C26-A7A8-58DF-E3CE6CA41FC3}"/>
                  </a:ext>
                </a:extLst>
              </p:cNvPr>
              <p:cNvSpPr txBox="1"/>
              <p:nvPr/>
            </p:nvSpPr>
            <p:spPr>
              <a:xfrm>
                <a:off x="8855031" y="4200787"/>
                <a:ext cx="757333" cy="275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rgbClr val="1E5078"/>
                    </a:solidFill>
                    <a:latin typeface="Nunito Sans" pitchFamily="2" charset="0"/>
                  </a:rPr>
                  <a:t>Oct.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078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cxnSp>
            <p:nvCxnSpPr>
              <p:cNvPr id="283" name="Straight Connector 22">
                <a:extLst>
                  <a:ext uri="{FF2B5EF4-FFF2-40B4-BE49-F238E27FC236}">
                    <a16:creationId xmlns:a16="http://schemas.microsoft.com/office/drawing/2014/main" id="{01BF4998-9EE2-59E4-96EA-831EDD7740DD}"/>
                  </a:ext>
                </a:extLst>
              </p:cNvPr>
              <p:cNvCxnSpPr/>
              <p:nvPr/>
            </p:nvCxnSpPr>
            <p:spPr>
              <a:xfrm>
                <a:off x="10069927" y="1640711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2">
                <a:extLst>
                  <a:ext uri="{FF2B5EF4-FFF2-40B4-BE49-F238E27FC236}">
                    <a16:creationId xmlns:a16="http://schemas.microsoft.com/office/drawing/2014/main" id="{97CAC1DF-D524-6D5D-6307-39873CCDA3A8}"/>
                  </a:ext>
                </a:extLst>
              </p:cNvPr>
              <p:cNvCxnSpPr/>
              <p:nvPr/>
            </p:nvCxnSpPr>
            <p:spPr>
              <a:xfrm>
                <a:off x="10810803" y="1627991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TextBox 30">
                <a:extLst>
                  <a:ext uri="{FF2B5EF4-FFF2-40B4-BE49-F238E27FC236}">
                    <a16:creationId xmlns:a16="http://schemas.microsoft.com/office/drawing/2014/main" id="{A0F847A7-DA3B-8851-62C7-9B9A6BF232C8}"/>
                  </a:ext>
                </a:extLst>
              </p:cNvPr>
              <p:cNvSpPr txBox="1"/>
              <p:nvPr/>
            </p:nvSpPr>
            <p:spPr>
              <a:xfrm>
                <a:off x="9670406" y="4181228"/>
                <a:ext cx="757333" cy="275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rgbClr val="1E5078"/>
                    </a:solidFill>
                    <a:latin typeface="Nunito Sans" pitchFamily="2" charset="0"/>
                  </a:rPr>
                  <a:t>Nov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078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86" name="TextBox 30">
                <a:extLst>
                  <a:ext uri="{FF2B5EF4-FFF2-40B4-BE49-F238E27FC236}">
                    <a16:creationId xmlns:a16="http://schemas.microsoft.com/office/drawing/2014/main" id="{FD948BE0-E542-8A4A-5D39-8FD4DD0F2E60}"/>
                  </a:ext>
                </a:extLst>
              </p:cNvPr>
              <p:cNvSpPr txBox="1"/>
              <p:nvPr/>
            </p:nvSpPr>
            <p:spPr>
              <a:xfrm>
                <a:off x="10588806" y="4161042"/>
                <a:ext cx="757333" cy="275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b="1">
                    <a:solidFill>
                      <a:schemeClr val="bg1"/>
                    </a:solidFill>
                    <a:latin typeface="Montserrat Light" panose="020B06040202020202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 err="1">
                    <a:solidFill>
                      <a:srgbClr val="1E5078"/>
                    </a:solidFill>
                    <a:latin typeface="Nunito Sans" pitchFamily="2" charset="0"/>
                  </a:rPr>
                  <a:t>Dic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078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cxnSp>
            <p:nvCxnSpPr>
              <p:cNvPr id="287" name="Straight Connector 22">
                <a:extLst>
                  <a:ext uri="{FF2B5EF4-FFF2-40B4-BE49-F238E27FC236}">
                    <a16:creationId xmlns:a16="http://schemas.microsoft.com/office/drawing/2014/main" id="{CA336760-27D6-592D-6B03-43F1F2625483}"/>
                  </a:ext>
                </a:extLst>
              </p:cNvPr>
              <p:cNvCxnSpPr/>
              <p:nvPr/>
            </p:nvCxnSpPr>
            <p:spPr>
              <a:xfrm>
                <a:off x="119237" y="1640711"/>
                <a:ext cx="0" cy="2457899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8" name="Google Shape;1901;p45">
                <a:extLst>
                  <a:ext uri="{FF2B5EF4-FFF2-40B4-BE49-F238E27FC236}">
                    <a16:creationId xmlns:a16="http://schemas.microsoft.com/office/drawing/2014/main" id="{1103D819-1FC7-655D-57AB-FAF3E105C81F}"/>
                  </a:ext>
                </a:extLst>
              </p:cNvPr>
              <p:cNvGrpSpPr/>
              <p:nvPr/>
            </p:nvGrpSpPr>
            <p:grpSpPr>
              <a:xfrm>
                <a:off x="124392" y="4596675"/>
                <a:ext cx="1461347" cy="1027009"/>
                <a:chOff x="150154" y="3642624"/>
                <a:chExt cx="1260000" cy="900000"/>
              </a:xfrm>
            </p:grpSpPr>
            <p:sp>
              <p:nvSpPr>
                <p:cNvPr id="304" name="Google Shape;1902;p45">
                  <a:extLst>
                    <a:ext uri="{FF2B5EF4-FFF2-40B4-BE49-F238E27FC236}">
                      <a16:creationId xmlns:a16="http://schemas.microsoft.com/office/drawing/2014/main" id="{22CBDE0D-CC6D-9EAF-970E-5100FDDFCD35}"/>
                    </a:ext>
                  </a:extLst>
                </p:cNvPr>
                <p:cNvSpPr/>
                <p:nvPr/>
              </p:nvSpPr>
              <p:spPr>
                <a:xfrm>
                  <a:off x="150154" y="3642624"/>
                  <a:ext cx="1260000" cy="9000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solidFill>
                  <a:srgbClr val="1E58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5" name="Google Shape;1903;p45">
                  <a:extLst>
                    <a:ext uri="{FF2B5EF4-FFF2-40B4-BE49-F238E27FC236}">
                      <a16:creationId xmlns:a16="http://schemas.microsoft.com/office/drawing/2014/main" id="{133FC8DC-2505-8AE0-3D27-CCFD904EEC90}"/>
                    </a:ext>
                  </a:extLst>
                </p:cNvPr>
                <p:cNvSpPr txBox="1"/>
                <p:nvPr/>
              </p:nvSpPr>
              <p:spPr>
                <a:xfrm>
                  <a:off x="272406" y="3981345"/>
                  <a:ext cx="963614" cy="3012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67"/>
                    <a:buFont typeface="DM Serif Display"/>
                    <a:buNone/>
                    <a:tabLst/>
                    <a:defRPr/>
                  </a:pPr>
                  <a:r>
                    <a:rPr lang="es-CO" sz="1000" b="1" kern="0" dirty="0">
                      <a:solidFill>
                        <a:srgbClr val="FFFFFF"/>
                      </a:solidFill>
                      <a:latin typeface="Nunito Sans" pitchFamily="2" charset="0"/>
                      <a:sym typeface="DM Serif Display"/>
                    </a:rPr>
                    <a:t>DIAGNOSTICO SGDEA</a:t>
                  </a:r>
                  <a:endParaRPr sz="1000" b="1" kern="0" dirty="0">
                    <a:solidFill>
                      <a:srgbClr val="FFFFFF"/>
                    </a:solidFill>
                    <a:latin typeface="Nunito Sans" pitchFamily="2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289" name="Rectangular Callout 68">
                <a:extLst>
                  <a:ext uri="{FF2B5EF4-FFF2-40B4-BE49-F238E27FC236}">
                    <a16:creationId xmlns:a16="http://schemas.microsoft.com/office/drawing/2014/main" id="{7B393EB9-1EB1-4EE7-8B9A-F59F8360D0A1}"/>
                  </a:ext>
                </a:extLst>
              </p:cNvPr>
              <p:cNvSpPr/>
              <p:nvPr/>
            </p:nvSpPr>
            <p:spPr>
              <a:xfrm>
                <a:off x="1819107" y="4625566"/>
                <a:ext cx="1489862" cy="1233004"/>
              </a:xfrm>
              <a:prstGeom prst="wedgeRectCallou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Sans" pitchFamily="2" charset="0"/>
                </a:endParaRPr>
              </a:p>
            </p:txBody>
          </p:sp>
          <p:sp>
            <p:nvSpPr>
              <p:cNvPr id="290" name="Text Placeholder 3">
                <a:extLst>
                  <a:ext uri="{FF2B5EF4-FFF2-40B4-BE49-F238E27FC236}">
                    <a16:creationId xmlns:a16="http://schemas.microsoft.com/office/drawing/2014/main" id="{DFFDEA8F-7FA1-87BA-E7AE-E2CCF63000B6}"/>
                  </a:ext>
                </a:extLst>
              </p:cNvPr>
              <p:cNvSpPr txBox="1"/>
              <p:nvPr/>
            </p:nvSpPr>
            <p:spPr>
              <a:xfrm>
                <a:off x="1668177" y="4950065"/>
                <a:ext cx="1740054" cy="550062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200">
                  <a:spcBef>
                    <a:spcPct val="20000"/>
                  </a:spcBef>
                  <a:defRPr/>
                </a:pPr>
                <a:r>
                  <a:rPr lang="es-MX" sz="1000" b="1" kern="0" dirty="0">
                    <a:solidFill>
                      <a:srgbClr val="FFFFFF"/>
                    </a:solidFill>
                    <a:latin typeface="Nunito Sans" pitchFamily="2" charset="0"/>
                    <a:sym typeface="DM Serif Display"/>
                  </a:rPr>
                  <a:t>PARAMETRIZACIÓN         Y CARGA DE DATA</a:t>
                </a:r>
              </a:p>
              <a:p>
                <a:pPr defTabSz="1219200">
                  <a:spcBef>
                    <a:spcPct val="20000"/>
                  </a:spcBef>
                  <a:defRPr/>
                </a:pPr>
                <a:r>
                  <a:rPr lang="es-MX" sz="1000" b="1" kern="0" dirty="0">
                    <a:solidFill>
                      <a:srgbClr val="FFFFFF"/>
                    </a:solidFill>
                    <a:latin typeface="Nunito Sans" pitchFamily="2" charset="0"/>
                    <a:sym typeface="DM Serif Display"/>
                  </a:rPr>
                  <a:t> SGDEA</a:t>
                </a:r>
                <a:endParaRPr lang="es-CO" sz="1000" b="1" kern="0" dirty="0">
                  <a:solidFill>
                    <a:srgbClr val="FFFFFF"/>
                  </a:solidFill>
                  <a:latin typeface="Nunito Sans" pitchFamily="2" charset="0"/>
                  <a:sym typeface="DM Serif Display"/>
                </a:endParaRPr>
              </a:p>
            </p:txBody>
          </p:sp>
          <p:sp>
            <p:nvSpPr>
              <p:cNvPr id="291" name="Rectangular Callout 67">
                <a:extLst>
                  <a:ext uri="{FF2B5EF4-FFF2-40B4-BE49-F238E27FC236}">
                    <a16:creationId xmlns:a16="http://schemas.microsoft.com/office/drawing/2014/main" id="{2455118C-6AE3-2DA8-3E79-6873C3C50242}"/>
                  </a:ext>
                </a:extLst>
              </p:cNvPr>
              <p:cNvSpPr/>
              <p:nvPr/>
            </p:nvSpPr>
            <p:spPr>
              <a:xfrm>
                <a:off x="3510226" y="4626767"/>
                <a:ext cx="1421624" cy="1132124"/>
              </a:xfrm>
              <a:prstGeom prst="wedgeRectCallout">
                <a:avLst/>
              </a:prstGeom>
              <a:solidFill>
                <a:srgbClr val="55C3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Nunito Sans" pitchFamily="2" charset="0"/>
                  </a:rPr>
                  <a:t>ENTREGA DEL SGDEA</a:t>
                </a:r>
              </a:p>
            </p:txBody>
          </p:sp>
          <p:grpSp>
            <p:nvGrpSpPr>
              <p:cNvPr id="292" name="Google Shape;1917;p45">
                <a:extLst>
                  <a:ext uri="{FF2B5EF4-FFF2-40B4-BE49-F238E27FC236}">
                    <a16:creationId xmlns:a16="http://schemas.microsoft.com/office/drawing/2014/main" id="{EE0AB243-6788-0551-6EE2-CBBE5092B308}"/>
                  </a:ext>
                </a:extLst>
              </p:cNvPr>
              <p:cNvGrpSpPr/>
              <p:nvPr/>
            </p:nvGrpSpPr>
            <p:grpSpPr>
              <a:xfrm>
                <a:off x="5218940" y="4625566"/>
                <a:ext cx="1596688" cy="1200000"/>
                <a:chOff x="7812109" y="3642625"/>
                <a:chExt cx="1260000" cy="900000"/>
              </a:xfrm>
            </p:grpSpPr>
            <p:sp>
              <p:nvSpPr>
                <p:cNvPr id="302" name="Google Shape;1918;p45">
                  <a:extLst>
                    <a:ext uri="{FF2B5EF4-FFF2-40B4-BE49-F238E27FC236}">
                      <a16:creationId xmlns:a16="http://schemas.microsoft.com/office/drawing/2014/main" id="{736D5416-0BF9-3D17-4FAB-A10FCE9C16C3}"/>
                    </a:ext>
                  </a:extLst>
                </p:cNvPr>
                <p:cNvSpPr/>
                <p:nvPr/>
              </p:nvSpPr>
              <p:spPr>
                <a:xfrm>
                  <a:off x="7812109" y="3642625"/>
                  <a:ext cx="1260000" cy="9000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3" name="Google Shape;1919;p45">
                  <a:extLst>
                    <a:ext uri="{FF2B5EF4-FFF2-40B4-BE49-F238E27FC236}">
                      <a16:creationId xmlns:a16="http://schemas.microsoft.com/office/drawing/2014/main" id="{B8BFCD34-F237-0CBF-C6F4-8ADE2248C65F}"/>
                    </a:ext>
                  </a:extLst>
                </p:cNvPr>
                <p:cNvSpPr txBox="1"/>
                <p:nvPr/>
              </p:nvSpPr>
              <p:spPr>
                <a:xfrm>
                  <a:off x="7887643" y="3974311"/>
                  <a:ext cx="1133750" cy="2578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67"/>
                    <a:buFontTx/>
                    <a:buNone/>
                    <a:tabLst/>
                    <a:defRPr/>
                  </a:pPr>
                  <a:r>
                    <a:rPr lang="es-CO" sz="1000" b="1" kern="0" dirty="0">
                      <a:solidFill>
                        <a:srgbClr val="FFFFFF"/>
                      </a:solidFill>
                      <a:latin typeface="Nunito Sans" pitchFamily="2" charset="0"/>
                      <a:sym typeface="DM Serif Display"/>
                    </a:rPr>
                    <a:t>CERTIFICACIÓN UNP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67"/>
                    <a:buFontTx/>
                    <a:buNone/>
                    <a:tabLst/>
                    <a:defRPr/>
                  </a:pPr>
                  <a:r>
                    <a:rPr lang="es-CO" sz="1000" b="1" kern="0" dirty="0">
                      <a:solidFill>
                        <a:srgbClr val="FFFFFF"/>
                      </a:solidFill>
                      <a:latin typeface="Nunito Sans" pitchFamily="2" charset="0"/>
                      <a:sym typeface="DM Serif Display"/>
                    </a:rPr>
                    <a:t>SGDEA</a:t>
                  </a:r>
                  <a:endParaRPr sz="1000" b="1" kern="0" dirty="0">
                    <a:solidFill>
                      <a:srgbClr val="FFFFFF"/>
                    </a:solidFill>
                    <a:latin typeface="Nunito Sans" pitchFamily="2" charset="0"/>
                    <a:sym typeface="Arial" panose="020B0604020202020204"/>
                  </a:endParaRPr>
                </a:p>
              </p:txBody>
            </p:sp>
          </p:grpSp>
          <p:grpSp>
            <p:nvGrpSpPr>
              <p:cNvPr id="293" name="Google Shape;1901;p45">
                <a:extLst>
                  <a:ext uri="{FF2B5EF4-FFF2-40B4-BE49-F238E27FC236}">
                    <a16:creationId xmlns:a16="http://schemas.microsoft.com/office/drawing/2014/main" id="{986ED346-C05C-11A4-872F-4411C3DE236E}"/>
                  </a:ext>
                </a:extLst>
              </p:cNvPr>
              <p:cNvGrpSpPr/>
              <p:nvPr/>
            </p:nvGrpSpPr>
            <p:grpSpPr>
              <a:xfrm>
                <a:off x="7044411" y="4608784"/>
                <a:ext cx="1680000" cy="1199999"/>
                <a:chOff x="150154" y="3642624"/>
                <a:chExt cx="1260000" cy="900000"/>
              </a:xfrm>
            </p:grpSpPr>
            <p:sp>
              <p:nvSpPr>
                <p:cNvPr id="300" name="Google Shape;1902;p45">
                  <a:extLst>
                    <a:ext uri="{FF2B5EF4-FFF2-40B4-BE49-F238E27FC236}">
                      <a16:creationId xmlns:a16="http://schemas.microsoft.com/office/drawing/2014/main" id="{4F0BC89F-2E32-98F2-7248-BBAC4E46FD04}"/>
                    </a:ext>
                  </a:extLst>
                </p:cNvPr>
                <p:cNvSpPr/>
                <p:nvPr/>
              </p:nvSpPr>
              <p:spPr>
                <a:xfrm>
                  <a:off x="150154" y="3642624"/>
                  <a:ext cx="1260000" cy="9000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solidFill>
                  <a:srgbClr val="BB338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1" name="Google Shape;1903;p45">
                  <a:extLst>
                    <a:ext uri="{FF2B5EF4-FFF2-40B4-BE49-F238E27FC236}">
                      <a16:creationId xmlns:a16="http://schemas.microsoft.com/office/drawing/2014/main" id="{7CAE964B-BB04-5C49-BDCC-76875BB4DC8E}"/>
                    </a:ext>
                  </a:extLst>
                </p:cNvPr>
                <p:cNvSpPr txBox="1"/>
                <p:nvPr/>
              </p:nvSpPr>
              <p:spPr>
                <a:xfrm>
                  <a:off x="272406" y="3718231"/>
                  <a:ext cx="963614" cy="7735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67"/>
                    <a:buFont typeface="DM Serif Display"/>
                    <a:buNone/>
                    <a:tabLst/>
                    <a:defRPr/>
                  </a:pPr>
                  <a:r>
                    <a:rPr kumimoji="0" lang="es-MX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GESTIÓN DE CAMBIO DESPLIEGUE E-LEARNING -</a:t>
                  </a:r>
                  <a:r>
                    <a:rPr kumimoji="0" lang="es-CO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 CAPACITACIÓN-</a:t>
                  </a:r>
                  <a:r>
                    <a:rPr kumimoji="0" lang="es-MX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 SGDEA</a:t>
                  </a:r>
                  <a:endParaRPr kumimoji="0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Sans" pitchFamily="2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4" name="Google Shape;1901;p45">
                <a:extLst>
                  <a:ext uri="{FF2B5EF4-FFF2-40B4-BE49-F238E27FC236}">
                    <a16:creationId xmlns:a16="http://schemas.microsoft.com/office/drawing/2014/main" id="{AA42D4EC-74EC-F3F0-6BCD-9E7080EEE2E3}"/>
                  </a:ext>
                </a:extLst>
              </p:cNvPr>
              <p:cNvGrpSpPr/>
              <p:nvPr/>
            </p:nvGrpSpPr>
            <p:grpSpPr>
              <a:xfrm>
                <a:off x="8815658" y="4606774"/>
                <a:ext cx="1680000" cy="1200000"/>
                <a:chOff x="150154" y="3642624"/>
                <a:chExt cx="1260000" cy="900000"/>
              </a:xfrm>
            </p:grpSpPr>
            <p:sp>
              <p:nvSpPr>
                <p:cNvPr id="298" name="Google Shape;1902;p45">
                  <a:extLst>
                    <a:ext uri="{FF2B5EF4-FFF2-40B4-BE49-F238E27FC236}">
                      <a16:creationId xmlns:a16="http://schemas.microsoft.com/office/drawing/2014/main" id="{BA6CFF07-743B-B6E4-BF70-4EA2731892F9}"/>
                    </a:ext>
                  </a:extLst>
                </p:cNvPr>
                <p:cNvSpPr/>
                <p:nvPr/>
              </p:nvSpPr>
              <p:spPr>
                <a:xfrm>
                  <a:off x="150154" y="3642624"/>
                  <a:ext cx="1260000" cy="9000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9" name="Google Shape;1903;p45">
                  <a:extLst>
                    <a:ext uri="{FF2B5EF4-FFF2-40B4-BE49-F238E27FC236}">
                      <a16:creationId xmlns:a16="http://schemas.microsoft.com/office/drawing/2014/main" id="{A2051BD7-C89E-82C7-DA38-04CEB01E3873}"/>
                    </a:ext>
                  </a:extLst>
                </p:cNvPr>
                <p:cNvSpPr txBox="1"/>
                <p:nvPr/>
              </p:nvSpPr>
              <p:spPr>
                <a:xfrm>
                  <a:off x="296596" y="3855215"/>
                  <a:ext cx="963614" cy="5156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67"/>
                    <a:buFont typeface="DM Serif Display"/>
                    <a:buNone/>
                    <a:tabLst/>
                    <a:defRPr/>
                  </a:pPr>
                  <a:r>
                    <a:rPr kumimoji="0" lang="es-MX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GESTIÓN DE CAMBIO –</a:t>
                  </a:r>
                  <a:r>
                    <a:rPr kumimoji="0" lang="es-CO" sz="1000" b="0" i="0" u="none" strike="noStrike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MARCHA BLANCA</a:t>
                  </a:r>
                  <a:r>
                    <a:rPr kumimoji="0" lang="es-CO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 SGDEA</a:t>
                  </a: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Sans" pitchFamily="2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5" name="Google Shape;1901;p45">
                <a:extLst>
                  <a:ext uri="{FF2B5EF4-FFF2-40B4-BE49-F238E27FC236}">
                    <a16:creationId xmlns:a16="http://schemas.microsoft.com/office/drawing/2014/main" id="{CD9B3C50-4C82-284C-B5CF-B48AFB5F2C30}"/>
                  </a:ext>
                </a:extLst>
              </p:cNvPr>
              <p:cNvGrpSpPr/>
              <p:nvPr/>
            </p:nvGrpSpPr>
            <p:grpSpPr>
              <a:xfrm>
                <a:off x="10594300" y="4577453"/>
                <a:ext cx="1473308" cy="1201787"/>
                <a:chOff x="150154" y="3642624"/>
                <a:chExt cx="1260000" cy="9000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96" name="Google Shape;1902;p45">
                  <a:extLst>
                    <a:ext uri="{FF2B5EF4-FFF2-40B4-BE49-F238E27FC236}">
                      <a16:creationId xmlns:a16="http://schemas.microsoft.com/office/drawing/2014/main" id="{15FD8923-3D62-86D1-B194-EA52D3883E76}"/>
                    </a:ext>
                  </a:extLst>
                </p:cNvPr>
                <p:cNvSpPr/>
                <p:nvPr/>
              </p:nvSpPr>
              <p:spPr>
                <a:xfrm>
                  <a:off x="150154" y="3642624"/>
                  <a:ext cx="1260000" cy="9000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unito Sans" pitchFamily="2" charset="0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97" name="Google Shape;1903;p45">
                  <a:extLst>
                    <a:ext uri="{FF2B5EF4-FFF2-40B4-BE49-F238E27FC236}">
                      <a16:creationId xmlns:a16="http://schemas.microsoft.com/office/drawing/2014/main" id="{793A2B32-6069-2534-0D3E-4558A01A39A5}"/>
                    </a:ext>
                  </a:extLst>
                </p:cNvPr>
                <p:cNvSpPr txBox="1"/>
                <p:nvPr/>
              </p:nvSpPr>
              <p:spPr>
                <a:xfrm>
                  <a:off x="272406" y="3927928"/>
                  <a:ext cx="1021807" cy="38618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67"/>
                    <a:buFont typeface="DM Serif Display"/>
                    <a:buNone/>
                    <a:tabLst/>
                    <a:defRPr/>
                  </a:pPr>
                  <a:r>
                    <a:rPr lang="es-CO" sz="1000" b="1" kern="0" dirty="0">
                      <a:solidFill>
                        <a:srgbClr val="FFFFFF"/>
                      </a:solidFill>
                      <a:latin typeface="Nunito Sans" pitchFamily="2" charset="0"/>
                      <a:ea typeface="DM Serif Display"/>
                      <a:cs typeface="DM Serif Display"/>
                      <a:sym typeface="DM Serif Display"/>
                    </a:rPr>
                    <a:t>GESTÍÓN DE CAMBIO-SALIDA A PRODUCCIÓN</a:t>
                  </a:r>
                  <a:endParaRPr kumimoji="0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 Sans" pitchFamily="2" charset="0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pic>
        <p:nvPicPr>
          <p:cNvPr id="321" name="Gráfico 320">
            <a:extLst>
              <a:ext uri="{FF2B5EF4-FFF2-40B4-BE49-F238E27FC236}">
                <a16:creationId xmlns:a16="http://schemas.microsoft.com/office/drawing/2014/main" id="{D11F6806-50A0-ADA2-210D-6F7780790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506" y="815041"/>
            <a:ext cx="602642" cy="6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537F069-0216-191D-EB5A-45F84F36DF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F32596-3701-E318-67ED-103E8CD6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4" y="385731"/>
            <a:ext cx="1153742" cy="1733511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4BA87932-912B-B8BF-1A80-F81E1687657D}"/>
              </a:ext>
            </a:extLst>
          </p:cNvPr>
          <p:cNvSpPr txBox="1"/>
          <p:nvPr/>
        </p:nvSpPr>
        <p:spPr>
          <a:xfrm>
            <a:off x="1114534" y="2901218"/>
            <a:ext cx="11003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bg1"/>
                </a:solidFill>
                <a:latin typeface="Nunito Sans" pitchFamily="2" charset="77"/>
              </a:rPr>
              <a:t>Socialización Sistema de Gestión de Documentos Electrónicos de Archivo (SGDEA)</a:t>
            </a:r>
          </a:p>
          <a:p>
            <a:r>
              <a:rPr lang="en-US" sz="2800" dirty="0">
                <a:solidFill>
                  <a:schemeClr val="bg1"/>
                </a:solidFill>
                <a:latin typeface="Nunito Sans" pitchFamily="2" charset="0"/>
                <a:cs typeface="Arial" panose="020B0604020202020204" pitchFamily="34" charset="0"/>
                <a:sym typeface="Nunito 1 Bold"/>
              </a:rPr>
              <a:t>Unidad Nacional de Proteccion</a:t>
            </a:r>
          </a:p>
          <a:p>
            <a:endParaRPr lang="es-ES" sz="2400" b="1" dirty="0">
              <a:solidFill>
                <a:schemeClr val="bg1"/>
              </a:solidFill>
              <a:latin typeface="Nunito" pitchFamily="2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Nunito Sans" pitchFamily="2" charset="77"/>
              </a:rPr>
              <a:t>Noviembre de 2024 </a:t>
            </a:r>
          </a:p>
          <a:p>
            <a:r>
              <a:rPr lang="es-ES" sz="2000" b="1" dirty="0">
                <a:solidFill>
                  <a:schemeClr val="bg1"/>
                </a:solidFill>
                <a:latin typeface="Nunito Sans" pitchFamily="2" charset="77"/>
              </a:rPr>
              <a:t>OAPI</a:t>
            </a:r>
          </a:p>
        </p:txBody>
      </p:sp>
      <p:sp>
        <p:nvSpPr>
          <p:cNvPr id="13" name="Forma libre: forma 28">
            <a:extLst>
              <a:ext uri="{FF2B5EF4-FFF2-40B4-BE49-F238E27FC236}">
                <a16:creationId xmlns:a16="http://schemas.microsoft.com/office/drawing/2014/main" id="{3094024A-D66B-C7B5-B06C-C992B209E8F3}"/>
              </a:ext>
            </a:extLst>
          </p:cNvPr>
          <p:cNvSpPr/>
          <p:nvPr/>
        </p:nvSpPr>
        <p:spPr>
          <a:xfrm>
            <a:off x="868074" y="3028763"/>
            <a:ext cx="246460" cy="1268192"/>
          </a:xfrm>
          <a:custGeom>
            <a:avLst/>
            <a:gdLst>
              <a:gd name="connsiteX0" fmla="*/ 0 w 12732"/>
              <a:gd name="connsiteY0" fmla="*/ 0 h 1997233"/>
              <a:gd name="connsiteX1" fmla="*/ 0 w 12732"/>
              <a:gd name="connsiteY1" fmla="*/ 1997233 h 199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2" h="1997233">
                <a:moveTo>
                  <a:pt x="0" y="0"/>
                </a:moveTo>
                <a:lnTo>
                  <a:pt x="0" y="1997233"/>
                </a:lnTo>
              </a:path>
            </a:pathLst>
          </a:custGeom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925D8CF-6355-34CD-66B8-CC4D9B9C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51" y="554154"/>
            <a:ext cx="2493645" cy="2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66F4-2208-AB44-221D-AB5FE085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73AD48-EF09-3E55-902A-C84D76E3E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4500" b="1" dirty="0">
              <a:solidFill>
                <a:schemeClr val="bg1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43ACE60-EC6B-1968-927C-638345D4B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4" y="385731"/>
            <a:ext cx="1153742" cy="1733511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E0E788A3-8997-7279-E45C-517EF228B9D3}"/>
              </a:ext>
            </a:extLst>
          </p:cNvPr>
          <p:cNvSpPr txBox="1"/>
          <p:nvPr/>
        </p:nvSpPr>
        <p:spPr>
          <a:xfrm>
            <a:off x="874439" y="3341394"/>
            <a:ext cx="111764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>
                <a:solidFill>
                  <a:schemeClr val="bg1"/>
                </a:solidFill>
                <a:latin typeface="Nunito Sans" pitchFamily="2" charset="0"/>
                <a:cs typeface="Arial" panose="020B0604020202020204" pitchFamily="34" charset="0"/>
              </a:rPr>
              <a:t>Gracias</a:t>
            </a:r>
          </a:p>
          <a:p>
            <a:endParaRPr lang="es-ES" sz="2400" b="1" dirty="0">
              <a:solidFill>
                <a:schemeClr val="bg1"/>
              </a:solidFill>
              <a:latin typeface="Nunito" pitchFamily="2" charset="0"/>
            </a:endParaRPr>
          </a:p>
        </p:txBody>
      </p:sp>
      <p:sp>
        <p:nvSpPr>
          <p:cNvPr id="13" name="Forma libre: forma 28">
            <a:extLst>
              <a:ext uri="{FF2B5EF4-FFF2-40B4-BE49-F238E27FC236}">
                <a16:creationId xmlns:a16="http://schemas.microsoft.com/office/drawing/2014/main" id="{E08F279D-C324-0F0C-A7EB-0F90725CCF24}"/>
              </a:ext>
            </a:extLst>
          </p:cNvPr>
          <p:cNvSpPr/>
          <p:nvPr/>
        </p:nvSpPr>
        <p:spPr>
          <a:xfrm>
            <a:off x="733324" y="3341394"/>
            <a:ext cx="141115" cy="672341"/>
          </a:xfrm>
          <a:custGeom>
            <a:avLst/>
            <a:gdLst>
              <a:gd name="connsiteX0" fmla="*/ 0 w 12732"/>
              <a:gd name="connsiteY0" fmla="*/ 0 h 1997233"/>
              <a:gd name="connsiteX1" fmla="*/ 0 w 12732"/>
              <a:gd name="connsiteY1" fmla="*/ 1997233 h 199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2" h="1997233">
                <a:moveTo>
                  <a:pt x="0" y="0"/>
                </a:moveTo>
                <a:lnTo>
                  <a:pt x="0" y="1997233"/>
                </a:lnTo>
              </a:path>
            </a:pathLst>
          </a:custGeom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F34F578-16EA-C465-DEE2-A9F0EC7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51" y="554154"/>
            <a:ext cx="2493645" cy="2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74A56D48-A703-7975-B06D-57C0629EC7F5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783910C-4F4A-5D94-0D86-3B702D2CE218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BA16A30-197D-C806-B1E5-DBD2B57C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4F8B04A-9CF7-4B00-BCDD-C3BB62B0C751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5AC2632-2408-E1B0-EE3A-5626C7F360A2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7F191131-07C7-443C-FBAA-4B4A363AD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8869F94-C467-F6E1-4D74-ECE619A54A93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A1BD71C-67F8-521E-374B-92B9692E34FF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0F3B721-F280-A9CE-E55D-5A022FFE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pic>
        <p:nvPicPr>
          <p:cNvPr id="24" name="Gráfico 23" descr="Objetivo con relleno sólido">
            <a:extLst>
              <a:ext uri="{FF2B5EF4-FFF2-40B4-BE49-F238E27FC236}">
                <a16:creationId xmlns:a16="http://schemas.microsoft.com/office/drawing/2014/main" id="{619A2117-644F-DCE9-1868-0ECA426D2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983" y="716287"/>
            <a:ext cx="730195" cy="73019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D11758C-82E1-1892-E887-2C1C644E7BC7}"/>
              </a:ext>
            </a:extLst>
          </p:cNvPr>
          <p:cNvSpPr txBox="1"/>
          <p:nvPr/>
        </p:nvSpPr>
        <p:spPr>
          <a:xfrm>
            <a:off x="946395" y="860535"/>
            <a:ext cx="7650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0"/>
              </a:rPr>
              <a:t>Objetivo Sesión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FFB7B4-B7A5-BCCB-864A-3530B226155E}"/>
              </a:ext>
            </a:extLst>
          </p:cNvPr>
          <p:cNvSpPr txBox="1"/>
          <p:nvPr/>
        </p:nvSpPr>
        <p:spPr>
          <a:xfrm>
            <a:off x="3139440" y="2687768"/>
            <a:ext cx="8585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  <a:ea typeface="Calibri" panose="020F0502020204030204" pitchFamily="34" charset="0"/>
                <a:cs typeface="Aptos" panose="020B0004020202020204" pitchFamily="34" charset="0"/>
              </a:rPr>
              <a:t>Clarificar el rol y las responsabilidades de los movilizadores en el proceso de implementación del Sistema de Gestión de Documentos Electrónicos de Archivo (SGDEA), proporcionando lineamientos específicos y definiendo los próximos pasos a seguir. </a:t>
            </a:r>
          </a:p>
          <a:p>
            <a:pPr algn="just"/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" pitchFamily="2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/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unito Sans" pitchFamily="2" charset="0"/>
                <a:ea typeface="Calibri" panose="020F0502020204030204" pitchFamily="34" charset="0"/>
                <a:cs typeface="Aptos" panose="020B0004020202020204" pitchFamily="34" charset="0"/>
              </a:rPr>
              <a:t>Esta sesión tiene como objetivo garantizar que los movilizadores comprendan su rol esencial en la promoción y formación (E-learning) sobre el uso del SGDEA. De este modo, contribuirán a las estrategias y objetivos de modernización y eficiencia administrativa, fortaleciendo, a su vez, la gestión documental en el marco de la protección y seguridad de la información pública. 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3E4B236-1626-1D3E-DCFA-4667DCC26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61" y="3076859"/>
            <a:ext cx="2567154" cy="1711436"/>
          </a:xfrm>
          <a:prstGeom prst="rect">
            <a:avLst/>
          </a:prstGeom>
        </p:spPr>
      </p:pic>
      <p:sp>
        <p:nvSpPr>
          <p:cNvPr id="20" name="Forma libre: forma 28">
            <a:extLst>
              <a:ext uri="{FF2B5EF4-FFF2-40B4-BE49-F238E27FC236}">
                <a16:creationId xmlns:a16="http://schemas.microsoft.com/office/drawing/2014/main" id="{2A15042E-D841-6695-5601-8FE560400910}"/>
              </a:ext>
            </a:extLst>
          </p:cNvPr>
          <p:cNvSpPr/>
          <p:nvPr/>
        </p:nvSpPr>
        <p:spPr>
          <a:xfrm>
            <a:off x="2952500" y="2707019"/>
            <a:ext cx="186940" cy="2312021"/>
          </a:xfrm>
          <a:custGeom>
            <a:avLst/>
            <a:gdLst>
              <a:gd name="connsiteX0" fmla="*/ 0 w 12732"/>
              <a:gd name="connsiteY0" fmla="*/ 0 h 1997233"/>
              <a:gd name="connsiteX1" fmla="*/ 0 w 12732"/>
              <a:gd name="connsiteY1" fmla="*/ 1997233 h 199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2" h="1997233">
                <a:moveTo>
                  <a:pt x="0" y="0"/>
                </a:moveTo>
                <a:lnTo>
                  <a:pt x="0" y="1997233"/>
                </a:lnTo>
              </a:path>
            </a:pathLst>
          </a:cu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68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48B48-A9B8-25A5-CB1D-FF8702B9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AC2CAAF-47B4-84F7-DE4E-BC2D05106F89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7884442-6F2F-07F5-84A6-5F05237FA4D8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B36D427-5DF4-8FC4-F0DC-FDC651784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F21DF48-FED1-3E01-630B-26CB5C6C25D6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52494BA-E3DB-09F4-23EF-BDD36737EFA5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E7BEB389-CF52-821F-C8C2-AE3097AE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0EA8026-75F6-AF0C-889D-1CA7C9ED3633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5CDD854-D834-F5BF-9353-39BF0451B97E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90950F3-F6FD-D2C6-37D5-5133A44A2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BD1BF5C-84EE-7371-E75F-44ED5AF3EA6F}"/>
              </a:ext>
            </a:extLst>
          </p:cNvPr>
          <p:cNvSpPr txBox="1"/>
          <p:nvPr/>
        </p:nvSpPr>
        <p:spPr>
          <a:xfrm>
            <a:off x="1063178" y="891015"/>
            <a:ext cx="448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Equipos de Trabajo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(SGDEA)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7E46812-FB46-72B7-975D-EE96E934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189" y="729024"/>
            <a:ext cx="648700" cy="648700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DCDEA54-7C28-720A-8E81-4E2D131EA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692469"/>
              </p:ext>
            </p:extLst>
          </p:nvPr>
        </p:nvGraphicFramePr>
        <p:xfrm>
          <a:off x="3443771" y="1648571"/>
          <a:ext cx="9082314" cy="424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01CD69F-5F4A-4C9B-BFA9-4A874A48B784}"/>
              </a:ext>
            </a:extLst>
          </p:cNvPr>
          <p:cNvSpPr txBox="1"/>
          <p:nvPr/>
        </p:nvSpPr>
        <p:spPr>
          <a:xfrm>
            <a:off x="343189" y="1742215"/>
            <a:ext cx="36505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Nunito Sans" pitchFamily="2" charset="0"/>
              </a:rPr>
              <a:t>Grupo de Tecnología a cargo de: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Creación y/o actualización de usuarios E-LEARNING Y SGDEA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Inscripción a cursos del e-learning.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Fallas de la herramienta.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Problemas con usuarios y contraseñas SGDEA E E-LEARNING</a:t>
            </a:r>
          </a:p>
          <a:p>
            <a:pPr marL="285750" indent="-285750">
              <a:buFontTx/>
              <a:buChar char="-"/>
            </a:pPr>
            <a:endParaRPr lang="es-CO" sz="1600" dirty="0">
              <a:latin typeface="Nunito Sans" pitchFamily="2" charset="0"/>
            </a:endParaRPr>
          </a:p>
          <a:p>
            <a:endParaRPr lang="es-CO" sz="1600" dirty="0">
              <a:latin typeface="Nunito Sans" pitchFamily="2" charset="0"/>
            </a:endParaRPr>
          </a:p>
          <a:p>
            <a:r>
              <a:rPr lang="es-CO" sz="1600" b="1" dirty="0">
                <a:latin typeface="Nunito Sans" pitchFamily="2" charset="0"/>
              </a:rPr>
              <a:t>Grupo de Gestión Documental: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Funcionamiento SGDEA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Reportes plataforma E-LEARNING</a:t>
            </a:r>
          </a:p>
          <a:p>
            <a:pPr marL="285750" indent="-285750" algn="just">
              <a:buFontTx/>
              <a:buChar char="-"/>
            </a:pPr>
            <a:r>
              <a:rPr lang="es-CO" sz="1600" dirty="0">
                <a:latin typeface="Nunito Sans" pitchFamily="2" charset="0"/>
              </a:rPr>
              <a:t>Actualización de contenidos SGDEA – E-LEARNING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42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05D80-03A4-3CF5-D0B1-D6EA3F7A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930337B6-C4F8-ED91-1DBA-D8AD145E6C87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7C67979-33BB-30B8-ADD0-F3A6FBDBF209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4B2BFC5-6172-E400-6881-0BD0C8CE3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3983BCB-25ED-B1B2-F27E-532E6CC58B92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D60FD28-C950-3FAA-58A8-7082E7529603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BAEA8D42-1233-FEB6-C83E-93D475889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B46C55A-C194-E12E-DD34-B4C861994BDF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386EC37-52AF-E4DF-7393-A47006B66D01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B8CD01B-73D2-6264-8C57-77F7FB81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299C965-38D5-BCF1-9371-381325D44889}"/>
              </a:ext>
            </a:extLst>
          </p:cNvPr>
          <p:cNvGrpSpPr/>
          <p:nvPr/>
        </p:nvGrpSpPr>
        <p:grpSpPr>
          <a:xfrm>
            <a:off x="659363" y="1323367"/>
            <a:ext cx="10765255" cy="4791592"/>
            <a:chOff x="1067210" y="922055"/>
            <a:chExt cx="10633926" cy="5815433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633C0E8-4100-354B-851E-19F870C53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67210" y="1600055"/>
              <a:ext cx="2903759" cy="4430419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AC7981D1-3A95-D86F-3DA5-9D81C004643E}"/>
                </a:ext>
              </a:extLst>
            </p:cNvPr>
            <p:cNvSpPr txBox="1"/>
            <p:nvPr/>
          </p:nvSpPr>
          <p:spPr>
            <a:xfrm>
              <a:off x="6416164" y="922055"/>
              <a:ext cx="300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rgbClr val="B98A82"/>
                  </a:solidFill>
                  <a:latin typeface="Nunito Sans ExtraBold" pitchFamily="2" charset="0"/>
                </a:rPr>
                <a:t>...Gestión Documental?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D37C56B-9E27-AD09-D9E1-0440A1A95753}"/>
                </a:ext>
              </a:extLst>
            </p:cNvPr>
            <p:cNvSpPr txBox="1"/>
            <p:nvPr/>
          </p:nvSpPr>
          <p:spPr>
            <a:xfrm>
              <a:off x="4122246" y="5616866"/>
              <a:ext cx="3317836" cy="1120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B98A82"/>
                  </a:solidFill>
                  <a:latin typeface="Nunito Sans ExtraBold" pitchFamily="2" charset="0"/>
                </a:rPr>
                <a:t>…</a:t>
              </a:r>
              <a:r>
                <a:rPr lang="es-CO" sz="1800" b="1" dirty="0">
                  <a:solidFill>
                    <a:srgbClr val="B98A82"/>
                  </a:solidFill>
                  <a:latin typeface="Nunito Sans ExtraBold" pitchFamily="2" charset="0"/>
                </a:rPr>
                <a:t> Sistema de Gestión de Documentos Electrónicos </a:t>
              </a:r>
            </a:p>
            <a:p>
              <a:pPr algn="ctr"/>
              <a:r>
                <a:rPr lang="es-CO" sz="1800" b="1" dirty="0">
                  <a:solidFill>
                    <a:srgbClr val="B98A82"/>
                  </a:solidFill>
                  <a:latin typeface="Nunito Sans ExtraBold" pitchFamily="2" charset="0"/>
                </a:rPr>
                <a:t>de Archivo (SGDEA)?</a:t>
              </a:r>
              <a:endParaRPr lang="es-CO" dirty="0">
                <a:solidFill>
                  <a:srgbClr val="B98A82"/>
                </a:solidFill>
                <a:latin typeface="Nunito Sans ExtraBold" pitchFamily="2" charset="0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B1727E0-4192-3DDD-ECB5-F58935F3D00F}"/>
                </a:ext>
              </a:extLst>
            </p:cNvPr>
            <p:cNvSpPr/>
            <p:nvPr/>
          </p:nvSpPr>
          <p:spPr>
            <a:xfrm rot="21216341">
              <a:off x="3548838" y="1317790"/>
              <a:ext cx="5825707" cy="1482617"/>
            </a:xfrm>
            <a:prstGeom prst="roundRect">
              <a:avLst/>
            </a:prstGeom>
            <a:solidFill>
              <a:srgbClr val="B98A8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>
                <a:solidFill>
                  <a:schemeClr val="tx1"/>
                </a:solidFill>
                <a:latin typeface="Nunito Sans" pitchFamily="2" charset="0"/>
              </a:endParaRPr>
            </a:p>
            <a:p>
              <a:pPr algn="ctr"/>
              <a:r>
                <a:rPr lang="es-ES" sz="1600" dirty="0">
                  <a:solidFill>
                    <a:schemeClr val="tx1"/>
                  </a:solidFill>
                  <a:latin typeface="Nunito Sans" pitchFamily="2" charset="0"/>
                </a:rPr>
                <a:t>Es el conjunto de procedimientos y técnicas que permiten la creación, recepción, organización, conservación, acceso, y disposición final de los documentos. Es crucial para la transparencia, eficiencia, y continuidad administrativa.</a:t>
              </a:r>
              <a:endParaRPr lang="es-CO" sz="1600" dirty="0">
                <a:solidFill>
                  <a:schemeClr val="tx1"/>
                </a:solidFill>
                <a:latin typeface="Nunito Sans" pitchFamily="2" charset="0"/>
              </a:endParaRPr>
            </a:p>
            <a:p>
              <a:pPr algn="ctr"/>
              <a:endParaRPr lang="es-CO" dirty="0">
                <a:solidFill>
                  <a:srgbClr val="EE7D31"/>
                </a:solidFill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212ADE97-D3AB-22D4-D943-F3A7A75C8161}"/>
                </a:ext>
              </a:extLst>
            </p:cNvPr>
            <p:cNvSpPr/>
            <p:nvPr/>
          </p:nvSpPr>
          <p:spPr>
            <a:xfrm rot="21414581">
              <a:off x="3695178" y="3423191"/>
              <a:ext cx="4045031" cy="1755473"/>
            </a:xfrm>
            <a:prstGeom prst="roundRect">
              <a:avLst/>
            </a:prstGeom>
            <a:solidFill>
              <a:srgbClr val="B98A8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chemeClr val="tx1"/>
                </a:solidFill>
                <a:latin typeface="Nunito Sans" pitchFamily="2" charset="0"/>
              </a:endParaRPr>
            </a:p>
            <a:p>
              <a:pPr algn="ctr"/>
              <a:r>
                <a:rPr lang="es-CO" sz="1400" dirty="0">
                  <a:solidFill>
                    <a:schemeClr val="tx1"/>
                  </a:solidFill>
                  <a:latin typeface="Nunito Sans" pitchFamily="2" charset="0"/>
                </a:rPr>
                <a:t>Es un sistema que facilita el control de los documentos que se reciben o producen en los diferentes procesos de la entidad, garantizado su ciclo de vida bajo el cumplimiento de estándares y de las mejores prácticas archivísticas.</a:t>
              </a:r>
            </a:p>
            <a:p>
              <a:pPr algn="ctr"/>
              <a:endParaRPr lang="es-CO" dirty="0">
                <a:solidFill>
                  <a:srgbClr val="EE7D31"/>
                </a:solidFill>
              </a:endParaRP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8159ECE2-D1B5-8FD3-EF94-950015A61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448708" y="5620488"/>
              <a:ext cx="1387625" cy="274634"/>
            </a:xfrm>
            <a:prstGeom prst="rect">
              <a:avLst/>
            </a:prstGeom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52D13C2C-E09F-FE00-F7C4-F41DE4E8F231}"/>
                </a:ext>
              </a:extLst>
            </p:cNvPr>
            <p:cNvSpPr txBox="1"/>
            <p:nvPr/>
          </p:nvSpPr>
          <p:spPr>
            <a:xfrm>
              <a:off x="9002658" y="5432199"/>
              <a:ext cx="238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rgbClr val="B98A82"/>
                  </a:solidFill>
                  <a:latin typeface="Nunito Sans ExtraBold" pitchFamily="2" charset="0"/>
                </a:rPr>
                <a:t>¿Cuál es su alcance?</a:t>
              </a: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E46CE6BD-C337-8F67-6A0F-D38D4FE2173B}"/>
                </a:ext>
              </a:extLst>
            </p:cNvPr>
            <p:cNvSpPr/>
            <p:nvPr/>
          </p:nvSpPr>
          <p:spPr>
            <a:xfrm>
              <a:off x="8362237" y="3609316"/>
              <a:ext cx="3338899" cy="1714321"/>
            </a:xfrm>
            <a:prstGeom prst="roundRect">
              <a:avLst/>
            </a:prstGeom>
            <a:solidFill>
              <a:srgbClr val="B19B9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latin typeface="Nunito Sans" pitchFamily="2" charset="0"/>
              </a:endParaRPr>
            </a:p>
            <a:p>
              <a:pPr algn="ctr"/>
              <a:r>
                <a:rPr lang="es-ES" sz="1150" dirty="0">
                  <a:solidFill>
                    <a:schemeClr val="tx1"/>
                  </a:solidFill>
                  <a:latin typeface="Nunito Sans" pitchFamily="2" charset="0"/>
                </a:rPr>
                <a:t>El sistema abarca desde la creación y recepción de los documentos hasta la disposición final de tal modo que cumplan con los parámetros establecidos por el Archivo General De La Nación en cuanto a la gestión documental</a:t>
              </a:r>
              <a:r>
                <a:rPr lang="es-ES" sz="1150" dirty="0">
                  <a:latin typeface="Nunito Sans" pitchFamily="2" charset="0"/>
                </a:rPr>
                <a:t>.</a:t>
              </a:r>
              <a:endParaRPr lang="es-CO" sz="1150" dirty="0">
                <a:latin typeface="Nunito Sans" pitchFamily="2" charset="0"/>
              </a:endParaRPr>
            </a:p>
            <a:p>
              <a:pPr algn="ctr"/>
              <a:endParaRPr lang="es-CO" dirty="0"/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AE4D38E-C38C-8E24-9841-27C4B12AE26E}"/>
              </a:ext>
            </a:extLst>
          </p:cNvPr>
          <p:cNvSpPr txBox="1"/>
          <p:nvPr/>
        </p:nvSpPr>
        <p:spPr>
          <a:xfrm>
            <a:off x="880746" y="891015"/>
            <a:ext cx="2910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Contextualización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4B466299-A8D8-C32D-DDD1-9BFF75B53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034" y="754455"/>
            <a:ext cx="625057" cy="6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04F7-8932-37F7-A1C8-2279D9D94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0F34974-C07B-2781-F067-1CA3958DE3C5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B3F11C0-8F5E-D233-B65A-CAAFBDF0FB28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88A7A79-1029-7C8E-DE65-BBA5B5D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508F7E2-7069-8D97-9976-597636DDA90B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64580AA-AB56-97E2-BADA-CDE39457872F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99C0B7A4-7360-906F-69C0-DCFFC0743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C7C71E-4F54-010E-1357-FD3054A06BD4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240866B-80E6-5FC6-F041-977C7B1A4CE6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BFA78C2-958F-BB93-3DEB-0F6A0269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graphicFrame>
        <p:nvGraphicFramePr>
          <p:cNvPr id="3" name="Diagram 7">
            <a:extLst>
              <a:ext uri="{FF2B5EF4-FFF2-40B4-BE49-F238E27FC236}">
                <a16:creationId xmlns:a16="http://schemas.microsoft.com/office/drawing/2014/main" id="{BDBE316C-F9EA-866E-5F13-E8215E077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366978"/>
              </p:ext>
            </p:extLst>
          </p:nvPr>
        </p:nvGraphicFramePr>
        <p:xfrm>
          <a:off x="1084883" y="775853"/>
          <a:ext cx="984142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5472AFE4-4409-629D-4743-E4F556E4EE95}"/>
              </a:ext>
            </a:extLst>
          </p:cNvPr>
          <p:cNvSpPr txBox="1"/>
          <p:nvPr/>
        </p:nvSpPr>
        <p:spPr>
          <a:xfrm>
            <a:off x="1208864" y="1772869"/>
            <a:ext cx="4383414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Gestión integral de expedientes electrónicos y físicos (generación de índice y foliado electrónico)</a:t>
            </a:r>
          </a:p>
          <a:p>
            <a:pPr marL="285750" indent="-285750">
              <a:buFont typeface="Wingdings" charset="2"/>
              <a:buChar char="Ø"/>
            </a:pPr>
            <a:endParaRPr lang="es-ES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effectLst/>
                <a:latin typeface="Nunito Sans" pitchFamily="2" charset="0"/>
              </a:rPr>
              <a:t>Seguridad y control de acceso con </a:t>
            </a:r>
            <a:r>
              <a:rPr lang="es-ES" sz="1600" dirty="0">
                <a:latin typeface="Nunito Sans" pitchFamily="2" charset="0"/>
              </a:rPr>
              <a:t>permisos específicos para los usuarios, garantizando que sólo las personas autorizadas puedan acceder a la información sensible. </a:t>
            </a:r>
          </a:p>
          <a:p>
            <a:pPr marL="285750" indent="-285750">
              <a:buFont typeface="Wingdings" charset="2"/>
              <a:buChar char="Ø"/>
            </a:pPr>
            <a:endParaRPr lang="es-ES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Sistema de información web que no requiere almacenamiento de documentos de manera local si el usuario no lo requiere.  </a:t>
            </a:r>
            <a:endParaRPr lang="es-ES_tradnl" sz="1600" dirty="0">
              <a:latin typeface="Nunito Sans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D8AB87F-9FBE-E95F-667A-216446E09410}"/>
              </a:ext>
            </a:extLst>
          </p:cNvPr>
          <p:cNvSpPr txBox="1"/>
          <p:nvPr/>
        </p:nvSpPr>
        <p:spPr>
          <a:xfrm>
            <a:off x="6453838" y="2164460"/>
            <a:ext cx="4267376" cy="2800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No está estructurado para cumplir con los estándares de un SGDEA. 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Existen usuarios genéricos compartidos  entre varios individuos, lo que facilita la alteración de la información en los documentos generados. 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El almacenamiento de documentos de forma local en los equipos de cómputo genera lentitud en el sistema.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F60BA3-6607-B572-3E51-4D1834B27F43}"/>
              </a:ext>
            </a:extLst>
          </p:cNvPr>
          <p:cNvSpPr txBox="1"/>
          <p:nvPr/>
        </p:nvSpPr>
        <p:spPr>
          <a:xfrm>
            <a:off x="282909" y="891015"/>
            <a:ext cx="448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SGDEA Vs. SIGOB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BD57AD0-FAED-67C1-C208-DDAB5078F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730" y="775853"/>
            <a:ext cx="650616" cy="6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110B-983F-8EC0-C8AE-C09525E6F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89E850FE-3C62-5835-96EF-E31967267D4F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A17B861-F081-AE40-8D14-6140784DF74B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273EAC3-7DE1-53A5-369A-4B9472F9F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71D8F37-0898-30A4-C6A1-76ACAF371FBF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73E0B03-E98F-696A-F3DA-8EB3F5A20B90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A33DB180-22B9-7C81-1C27-8AD4332BD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C85D3A5-778F-36D8-9391-BC6774BA54DE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A73278A-7BDB-6863-7148-735434A24EE3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DD7437D-BF48-44D2-8B82-197A042DA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graphicFrame>
        <p:nvGraphicFramePr>
          <p:cNvPr id="3" name="Diagram 7">
            <a:extLst>
              <a:ext uri="{FF2B5EF4-FFF2-40B4-BE49-F238E27FC236}">
                <a16:creationId xmlns:a16="http://schemas.microsoft.com/office/drawing/2014/main" id="{EA08DEBE-A178-B4EA-3B75-4671A4DE31B4}"/>
              </a:ext>
            </a:extLst>
          </p:cNvPr>
          <p:cNvGraphicFramePr/>
          <p:nvPr/>
        </p:nvGraphicFramePr>
        <p:xfrm>
          <a:off x="1084883" y="775853"/>
          <a:ext cx="984142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D857F6B6-FE59-107A-BBF4-51DF48CCBDD3}"/>
              </a:ext>
            </a:extLst>
          </p:cNvPr>
          <p:cNvSpPr txBox="1"/>
          <p:nvPr/>
        </p:nvSpPr>
        <p:spPr>
          <a:xfrm>
            <a:off x="1265693" y="2351448"/>
            <a:ext cx="4038576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Gobierno documental basado en la automatización de instrumentos archivísticos</a:t>
            </a:r>
            <a:r>
              <a:rPr lang="es-ES_tradnl" sz="1600" dirty="0">
                <a:latin typeface="Nunito Sans" pitchFamily="2" charset="0"/>
              </a:rPr>
              <a:t> (TRD y Cuadro de clasificación Documental)</a:t>
            </a:r>
          </a:p>
          <a:p>
            <a:pPr marL="285750" indent="-285750">
              <a:buFont typeface="Wingdings" charset="2"/>
              <a:buChar char="Ø"/>
            </a:pPr>
            <a:endParaRPr lang="es-ES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Manejo de notificaciones electrónicas vía email.</a:t>
            </a:r>
          </a:p>
          <a:p>
            <a:r>
              <a:rPr lang="es-ES" sz="1600" dirty="0">
                <a:latin typeface="Nunito Sans" pitchFamily="2" charset="0"/>
              </a:rPr>
              <a:t>​​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 Trazabilidad de las actividades dentro del sistema (creación de usuarios).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FB4BD82-EFCA-5040-83E9-9F2E84B539F7}"/>
              </a:ext>
            </a:extLst>
          </p:cNvPr>
          <p:cNvSpPr txBox="1"/>
          <p:nvPr/>
        </p:nvSpPr>
        <p:spPr>
          <a:xfrm>
            <a:off x="6478600" y="2125333"/>
            <a:ext cx="4038576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No permite la parametrización de instrumentos archivísticos. 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No genera notificaciones electrónicas vía email. 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No hay trazabilidad de la creación de usuarios.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793730-43A5-59BF-003E-D8A9A86D9B42}"/>
              </a:ext>
            </a:extLst>
          </p:cNvPr>
          <p:cNvSpPr txBox="1"/>
          <p:nvPr/>
        </p:nvSpPr>
        <p:spPr>
          <a:xfrm>
            <a:off x="282909" y="891015"/>
            <a:ext cx="448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SGDEA Vs. SIGOB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40ACA91-E242-4870-9E01-6FB52910D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730" y="775853"/>
            <a:ext cx="650616" cy="6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443B-B66C-8444-3622-EC0099BB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68C6A84-6AE2-BCE0-39F8-465DBEA1B100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6F25E5-C906-5407-9907-7283A3FAE711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43722BE-A7E0-24E1-3DE6-FC9FD4EBB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345B735-C469-1FA4-6C07-BF643E7FC26D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C8C7A71-497B-24CC-8D41-8E4FA1D10FE7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4CFD8FE5-8220-BC62-3A04-BA80A6F3F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174D43-E8C6-FD17-8C36-FA9B3060B355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12989E8-0B4B-C9C5-AE6D-ECC4E52A6C55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E907B45-0595-CAD8-E113-D0D86CBA8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graphicFrame>
        <p:nvGraphicFramePr>
          <p:cNvPr id="3" name="Diagram 7">
            <a:extLst>
              <a:ext uri="{FF2B5EF4-FFF2-40B4-BE49-F238E27FC236}">
                <a16:creationId xmlns:a16="http://schemas.microsoft.com/office/drawing/2014/main" id="{440C82D9-34B0-984B-E4B1-FF1E5458D7DF}"/>
              </a:ext>
            </a:extLst>
          </p:cNvPr>
          <p:cNvGraphicFramePr/>
          <p:nvPr/>
        </p:nvGraphicFramePr>
        <p:xfrm>
          <a:off x="1084883" y="775853"/>
          <a:ext cx="984142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EDADBEFB-1142-7194-78C2-65A156F86C4F}"/>
              </a:ext>
            </a:extLst>
          </p:cNvPr>
          <p:cNvSpPr txBox="1"/>
          <p:nvPr/>
        </p:nvSpPr>
        <p:spPr>
          <a:xfrm>
            <a:off x="1430245" y="2013503"/>
            <a:ext cx="4076198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Reportes y </a:t>
            </a:r>
            <a:r>
              <a:rPr lang="es-ES" sz="1600" dirty="0" err="1">
                <a:latin typeface="Nunito Sans" pitchFamily="2" charset="0"/>
              </a:rPr>
              <a:t>KPI’s</a:t>
            </a:r>
            <a:r>
              <a:rPr lang="es-ES" sz="1600" dirty="0">
                <a:latin typeface="Nunito Sans" pitchFamily="2" charset="0"/>
              </a:rPr>
              <a:t> de seguimiento mediante </a:t>
            </a:r>
            <a:r>
              <a:rPr lang="es-ES" sz="1600" dirty="0" err="1">
                <a:latin typeface="Nunito Sans" pitchFamily="2" charset="0"/>
              </a:rPr>
              <a:t>dashboards</a:t>
            </a:r>
            <a:r>
              <a:rPr lang="es-ES" sz="1600" dirty="0">
                <a:latin typeface="Nunito Sans" pitchFamily="2" charset="0"/>
              </a:rPr>
              <a:t>.​​</a:t>
            </a:r>
          </a:p>
          <a:p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Contribuye a la cultura "cero papel" mediante la digitalización, conservación segura de documentos y uso de la firma del sistema.​</a:t>
            </a:r>
          </a:p>
          <a:p>
            <a:pPr marL="285750" indent="-285750">
              <a:buFont typeface="Wingdings" charset="2"/>
              <a:buChar char="Ø"/>
            </a:pPr>
            <a:endParaRPr lang="es-ES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Capacidad para integrarse con sistemas y/o servicios externos para implementar firmas digitales.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2FFE5A3-ABE2-6B49-CF43-D4CA8ACD401D}"/>
              </a:ext>
            </a:extLst>
          </p:cNvPr>
          <p:cNvSpPr txBox="1"/>
          <p:nvPr/>
        </p:nvSpPr>
        <p:spPr>
          <a:xfrm>
            <a:off x="6585722" y="2410682"/>
            <a:ext cx="3992443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Permite generar reportes planos, pero no cuenta con </a:t>
            </a:r>
            <a:r>
              <a:rPr lang="es-ES_tradnl" sz="1600" dirty="0" err="1">
                <a:latin typeface="Nunito Sans" pitchFamily="2" charset="0"/>
              </a:rPr>
              <a:t>dashboard</a:t>
            </a:r>
            <a:r>
              <a:rPr lang="es-ES_tradnl" sz="1600" dirty="0">
                <a:latin typeface="Nunito Sans" pitchFamily="2" charset="0"/>
              </a:rPr>
              <a:t> para visualizar la información.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latin typeface="Nunito Sans" pitchFamily="2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latin typeface="Nunito Sans" pitchFamily="2" charset="0"/>
              </a:rPr>
              <a:t>Se deben imprimir y firmar los documentos por fuera del sistema. </a:t>
            </a:r>
          </a:p>
          <a:p>
            <a:r>
              <a:rPr lang="es-ES_tradnl" sz="1600" dirty="0">
                <a:latin typeface="Nunito Sans" pitchFamily="2" charset="0"/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s-ES" sz="1600" dirty="0">
                <a:latin typeface="Nunito Sans" pitchFamily="2" charset="0"/>
              </a:rPr>
              <a:t>No permite integrarse con sistemas y/o servicios externos e internos. </a:t>
            </a:r>
            <a:endParaRPr lang="es-ES_tradnl" sz="1600" dirty="0">
              <a:latin typeface="Nunito Sans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E72F5E-9586-3911-1B94-0E696FED59A8}"/>
              </a:ext>
            </a:extLst>
          </p:cNvPr>
          <p:cNvSpPr txBox="1"/>
          <p:nvPr/>
        </p:nvSpPr>
        <p:spPr>
          <a:xfrm>
            <a:off x="282909" y="891015"/>
            <a:ext cx="448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SGDEA Vs. SIGOB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444269D-D52A-9C22-717C-9719EB821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730" y="775853"/>
            <a:ext cx="650616" cy="6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288B4-EB38-FC57-2562-A1487D75D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0189CF3-05CD-E669-B8F2-C18CD4A6F762}"/>
              </a:ext>
            </a:extLst>
          </p:cNvPr>
          <p:cNvSpPr/>
          <p:nvPr/>
        </p:nvSpPr>
        <p:spPr>
          <a:xfrm>
            <a:off x="-81023" y="0"/>
            <a:ext cx="12273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66AB66E-2D41-DED6-7AC4-D3C671ABC106}"/>
              </a:ext>
            </a:extLst>
          </p:cNvPr>
          <p:cNvGrpSpPr/>
          <p:nvPr/>
        </p:nvGrpSpPr>
        <p:grpSpPr>
          <a:xfrm>
            <a:off x="-168166" y="124164"/>
            <a:ext cx="12055132" cy="730196"/>
            <a:chOff x="-168166" y="112135"/>
            <a:chExt cx="12055132" cy="7301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04A7C27-7B61-A61C-139F-E651FA0D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5037" y="112135"/>
              <a:ext cx="481929" cy="730196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3FEF669-0EEF-4553-E891-60569AE5D05C}"/>
                </a:ext>
              </a:extLst>
            </p:cNvPr>
            <p:cNvGrpSpPr/>
            <p:nvPr/>
          </p:nvGrpSpPr>
          <p:grpSpPr>
            <a:xfrm>
              <a:off x="-168166" y="381839"/>
              <a:ext cx="11382704" cy="255200"/>
              <a:chOff x="-168166" y="274799"/>
              <a:chExt cx="11382704" cy="255200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4987785-28FE-BE06-D405-F6E0792856B2}"/>
                  </a:ext>
                </a:extLst>
              </p:cNvPr>
              <p:cNvSpPr txBox="1"/>
              <p:nvPr/>
            </p:nvSpPr>
            <p:spPr>
              <a:xfrm>
                <a:off x="-168166" y="274799"/>
                <a:ext cx="8966725" cy="251795"/>
              </a:xfrm>
              <a:prstGeom prst="rect">
                <a:avLst/>
              </a:prstGeom>
              <a:noFill/>
            </p:spPr>
            <p:txBody>
              <a:bodyPr wrap="square" lIns="0" tIns="0" rIns="0" bIns="36000">
                <a:spAutoFit/>
              </a:bodyPr>
              <a:lstStyle/>
              <a:p>
                <a:pPr lvl="1" algn="just"/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SOCIALIZACIÓN SISTEMA DE GESTIÓN DE DOCUMENTOS ELECTRÓNICOS DE ARCHIVO </a:t>
                </a:r>
                <a:r>
                  <a:rPr lang="es-E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  <a:cs typeface="Arial"/>
                  </a:rPr>
                  <a:t>(SGDEA)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615263B4-5B7F-9592-E7D5-E3E01E93D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" y="529999"/>
                <a:ext cx="10935405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E0610CF-B522-DC66-AF13-E7A7A4111405}"/>
              </a:ext>
            </a:extLst>
          </p:cNvPr>
          <p:cNvGrpSpPr/>
          <p:nvPr/>
        </p:nvGrpSpPr>
        <p:grpSpPr>
          <a:xfrm>
            <a:off x="-81023" y="6487431"/>
            <a:ext cx="12396485" cy="382144"/>
            <a:chOff x="-81023" y="6487431"/>
            <a:chExt cx="12396485" cy="38214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AA7378C-76B8-68EF-043C-AFF0C51A0C54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 dirty="0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34388C0-5FB2-0B72-6101-FA265BCE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B0CCA47-CB92-F290-28CC-F734637CC5E0}"/>
              </a:ext>
            </a:extLst>
          </p:cNvPr>
          <p:cNvSpPr txBox="1"/>
          <p:nvPr/>
        </p:nvSpPr>
        <p:spPr>
          <a:xfrm>
            <a:off x="228889" y="851316"/>
            <a:ext cx="448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ExtraBold" pitchFamily="2" charset="0"/>
              </a:rPr>
              <a:t>Situación Actual Unp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Nunito Sans ExtraBold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17788B-E7D6-331B-F1EC-ECBF3A0E86A6}"/>
              </a:ext>
            </a:extLst>
          </p:cNvPr>
          <p:cNvGrpSpPr/>
          <p:nvPr/>
        </p:nvGrpSpPr>
        <p:grpSpPr>
          <a:xfrm>
            <a:off x="648543" y="929381"/>
            <a:ext cx="10171160" cy="5357883"/>
            <a:chOff x="12368" y="474120"/>
            <a:chExt cx="11291822" cy="594821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5878E22-FA63-769F-D2E6-15245F7D1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69871" y="474120"/>
              <a:ext cx="5860330" cy="5909759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7A63DF4-77EB-D9E6-8397-62AAA71F877C}"/>
                </a:ext>
              </a:extLst>
            </p:cNvPr>
            <p:cNvSpPr txBox="1"/>
            <p:nvPr/>
          </p:nvSpPr>
          <p:spPr>
            <a:xfrm>
              <a:off x="5141544" y="2954842"/>
              <a:ext cx="1777042" cy="112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chemeClr val="bg1"/>
                  </a:solidFill>
                  <a:latin typeface="Nunito Sans" pitchFamily="2" charset="0"/>
                </a:rPr>
                <a:t>Situación actual </a:t>
              </a:r>
            </a:p>
            <a:p>
              <a:pPr algn="ctr"/>
              <a:r>
                <a:rPr lang="es-CO" sz="2000" b="1" dirty="0">
                  <a:solidFill>
                    <a:schemeClr val="bg1"/>
                  </a:solidFill>
                  <a:latin typeface="Nunito Sans" pitchFamily="2" charset="0"/>
                </a:rPr>
                <a:t>UNP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83ED662-8319-4F7E-439A-108EA6122D75}"/>
                </a:ext>
              </a:extLst>
            </p:cNvPr>
            <p:cNvSpPr txBox="1"/>
            <p:nvPr/>
          </p:nvSpPr>
          <p:spPr>
            <a:xfrm>
              <a:off x="8741306" y="2579739"/>
              <a:ext cx="2562884" cy="41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0" algn="ctr">
                <a:lnSpc>
                  <a:spcPts val="3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Gestión documental </a:t>
              </a:r>
            </a:p>
            <a:p>
              <a:pPr marL="139700" indent="0" algn="ctr">
                <a:lnSpc>
                  <a:spcPts val="3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en formato físico.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214D9D6-7B73-8F83-AD69-508B1326144B}"/>
                </a:ext>
              </a:extLst>
            </p:cNvPr>
            <p:cNvSpPr txBox="1"/>
            <p:nvPr/>
          </p:nvSpPr>
          <p:spPr>
            <a:xfrm>
              <a:off x="564622" y="1421550"/>
              <a:ext cx="2881223" cy="75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0" algn="ctr">
                <a:lnSpc>
                  <a:spcPts val="15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Gestor documental es un GD – modificado para GDEA “limitado”.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A930464-C6D6-C9D8-548E-85E8C12DBD65}"/>
                </a:ext>
              </a:extLst>
            </p:cNvPr>
            <p:cNvSpPr txBox="1"/>
            <p:nvPr/>
          </p:nvSpPr>
          <p:spPr>
            <a:xfrm>
              <a:off x="7065235" y="553642"/>
              <a:ext cx="2881223" cy="9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0" algn="ctr">
                <a:lnSpc>
                  <a:spcPts val="15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Instrumentos archivísticos enfocados a gestión documental análoga.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8F9A340-0840-211F-1200-A630EA752AD8}"/>
                </a:ext>
              </a:extLst>
            </p:cNvPr>
            <p:cNvSpPr txBox="1"/>
            <p:nvPr/>
          </p:nvSpPr>
          <p:spPr>
            <a:xfrm>
              <a:off x="12368" y="3931015"/>
              <a:ext cx="3268047" cy="132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0" algn="ctr">
                <a:lnSpc>
                  <a:spcPts val="17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Múltiples sistemas de información reemplazando documentos y la conformación de expedientes.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F346D55-76B1-D460-FB43-5E480CC44DEB}"/>
                </a:ext>
              </a:extLst>
            </p:cNvPr>
            <p:cNvSpPr txBox="1"/>
            <p:nvPr/>
          </p:nvSpPr>
          <p:spPr>
            <a:xfrm>
              <a:off x="1969540" y="5827943"/>
              <a:ext cx="3268047" cy="59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0" algn="ctr">
                <a:lnSpc>
                  <a:spcPts val="17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El COVID – 19 impactó la gestión documental.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0D12C26-721C-AD4A-BF7B-77810ECD73A0}"/>
                </a:ext>
              </a:extLst>
            </p:cNvPr>
            <p:cNvSpPr txBox="1"/>
            <p:nvPr/>
          </p:nvSpPr>
          <p:spPr>
            <a:xfrm>
              <a:off x="8359197" y="4902434"/>
              <a:ext cx="2872559" cy="864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0" algn="ctr">
                <a:lnSpc>
                  <a:spcPts val="1300"/>
                </a:lnSpc>
                <a:spcAft>
                  <a:spcPts val="1200"/>
                </a:spcAft>
                <a:buClr>
                  <a:srgbClr val="FFFFFF"/>
                </a:buClr>
                <a:buSzPts val="1400"/>
                <a:buNone/>
              </a:pPr>
              <a:r>
                <a:rPr lang="es-CO" sz="1600" b="1" dirty="0">
                  <a:solidFill>
                    <a:srgbClr val="B98A82"/>
                  </a:solidFill>
                  <a:latin typeface="Nunito Sans" pitchFamily="2" charset="0"/>
                  <a:ea typeface="Microsoft YaHei UI" panose="020B0503020204020204" pitchFamily="34" charset="-122"/>
                </a:rPr>
                <a:t>Carencia de lineamientos enfocados a la preservación digital.</a:t>
              </a:r>
            </a:p>
          </p:txBody>
        </p:sp>
      </p:grpSp>
      <p:pic>
        <p:nvPicPr>
          <p:cNvPr id="28" name="Gráfico 27">
            <a:extLst>
              <a:ext uri="{FF2B5EF4-FFF2-40B4-BE49-F238E27FC236}">
                <a16:creationId xmlns:a16="http://schemas.microsoft.com/office/drawing/2014/main" id="{573E3A81-A16B-6BD8-A4B0-5587C09F6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33" y="765939"/>
            <a:ext cx="564240" cy="5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476177-8F32-4662-840D-B6484FA0AD9A}">
  <ds:schemaRefs>
    <ds:schemaRef ds:uri="http://schemas.microsoft.com/office/2006/metadata/properties"/>
    <ds:schemaRef ds:uri="http://www.w3.org/2000/xmlns/"/>
    <ds:schemaRef ds:uri="435a11ef-c2bf-4d1e-b58b-639ade20a33f"/>
    <ds:schemaRef ds:uri="http://www.w3.org/2001/XMLSchema-instance"/>
    <ds:schemaRef ds:uri="16f1658b-5631-4f56-8e3e-1d2980d4e735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C17EE7-20E3-495D-9C5F-D23E4581FD18}"/>
</file>

<file path=customXml/itemProps3.xml><?xml version="1.0" encoding="utf-8"?>
<ds:datastoreItem xmlns:ds="http://schemas.openxmlformats.org/officeDocument/2006/customXml" ds:itemID="{5F0907A4-2855-4E49-AB65-E2968128AC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1632</Words>
  <Application>Microsoft Office PowerPoint</Application>
  <PresentationFormat>Panorámica</PresentationFormat>
  <Paragraphs>236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Yu Gothic UI Light</vt:lpstr>
      <vt:lpstr>Arial</vt:lpstr>
      <vt:lpstr>Calibri</vt:lpstr>
      <vt:lpstr>Calibri Light</vt:lpstr>
      <vt:lpstr>Courier New</vt:lpstr>
      <vt:lpstr>DM Serif Display</vt:lpstr>
      <vt:lpstr>Nunito</vt:lpstr>
      <vt:lpstr>Nunito Sans</vt:lpstr>
      <vt:lpstr>Nunito Sans ExtraBold</vt:lpstr>
      <vt:lpstr>Wingdings</vt:lpstr>
      <vt:lpstr>Work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E- LEARNING – CURSOS VIRTUALES SGDEA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Alejandra Gutiérrez Castro</cp:lastModifiedBy>
  <cp:revision>83</cp:revision>
  <dcterms:created xsi:type="dcterms:W3CDTF">2022-08-21T22:49:05Z</dcterms:created>
  <dcterms:modified xsi:type="dcterms:W3CDTF">2024-11-12T16:59:53Z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Documento de Uso Interno</vt:lpwstr>
  </property>
  <property fmtid="{D5CDD505-2E9C-101B-9397-08002B2CF9AE}" pid="4" name="MSIP_Label_b0c896e5-fe32-4984-9bf3-650686060f97_Enabled">
    <vt:lpwstr>true</vt:lpwstr>
  </property>
  <property fmtid="{D5CDD505-2E9C-101B-9397-08002B2CF9AE}" pid="5" name="MSIP_Label_b0c896e5-fe32-4984-9bf3-650686060f97_SetDate">
    <vt:lpwstr>2022-09-29T16:30:06Z</vt:lpwstr>
  </property>
  <property fmtid="{D5CDD505-2E9C-101B-9397-08002B2CF9AE}" pid="6" name="MSIP_Label_b0c896e5-fe32-4984-9bf3-650686060f97_Method">
    <vt:lpwstr>Privileged</vt:lpwstr>
  </property>
  <property fmtid="{D5CDD505-2E9C-101B-9397-08002B2CF9AE}" pid="7" name="MSIP_Label_b0c896e5-fe32-4984-9bf3-650686060f97_Name">
    <vt:lpwstr>General</vt:lpwstr>
  </property>
  <property fmtid="{D5CDD505-2E9C-101B-9397-08002B2CF9AE}" pid="8" name="MSIP_Label_b0c896e5-fe32-4984-9bf3-650686060f97_SiteId">
    <vt:lpwstr>58ec5e61-0ed7-4021-a4f8-c2e2b3b9f5ff</vt:lpwstr>
  </property>
  <property fmtid="{D5CDD505-2E9C-101B-9397-08002B2CF9AE}" pid="9" name="MSIP_Label_b0c896e5-fe32-4984-9bf3-650686060f97_ActionId">
    <vt:lpwstr>0cab9619-cbb5-48c9-9897-0000265ab2c2</vt:lpwstr>
  </property>
  <property fmtid="{D5CDD505-2E9C-101B-9397-08002B2CF9AE}" pid="10" name="MSIP_Label_b0c896e5-fe32-4984-9bf3-650686060f97_ContentBits">
    <vt:lpwstr>0</vt:lpwstr>
  </property>
  <property fmtid="{D5CDD505-2E9C-101B-9397-08002B2CF9AE}" pid="11" name="ContentTypeId">
    <vt:lpwstr>0x01010094BCAB1538BCB24D872BFF6C025C7C91</vt:lpwstr>
  </property>
</Properties>
</file>