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4"/>
  </p:notesMasterIdLst>
  <p:sldIdLst>
    <p:sldId id="4153" r:id="rId6"/>
    <p:sldId id="1538" r:id="rId7"/>
    <p:sldId id="4155" r:id="rId8"/>
    <p:sldId id="4156" r:id="rId9"/>
    <p:sldId id="4157" r:id="rId10"/>
    <p:sldId id="4158" r:id="rId11"/>
    <p:sldId id="4159" r:id="rId12"/>
    <p:sldId id="4149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6618A-6AB0-8C95-35BA-02A7EADBBF2D}" name="Orlando Javier Ferro Ducuara" initials="OJFD" userId="S::orlando.ferro@unp.gov.co::3ac39beb-fc4c-4830-9e40-32f0e0fd85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500"/>
    <a:srgbClr val="E5567F"/>
    <a:srgbClr val="82A443"/>
    <a:srgbClr val="43C3D0"/>
    <a:srgbClr val="F78A37"/>
    <a:srgbClr val="E9C43B"/>
    <a:srgbClr val="FFFFFF"/>
    <a:srgbClr val="308D92"/>
    <a:srgbClr val="E9F9E4"/>
    <a:srgbClr val="434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99A72-7EEF-4352-AF62-8F2FBC28243D}" v="46" dt="2025-01-10T16:52:16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Hilario Brito Lubo" userId="ca710823-68c8-4164-88e9-a50bdfe5f470" providerId="ADAL" clId="{FC5F86C5-658B-459C-A783-7D4B1ED14F74}"/>
    <pc:docChg chg="custSel modSld">
      <pc:chgData name="Jose Hilario Brito Lubo" userId="ca710823-68c8-4164-88e9-a50bdfe5f470" providerId="ADAL" clId="{FC5F86C5-658B-459C-A783-7D4B1ED14F74}" dt="2024-09-03T16:40:12.471" v="5" actId="478"/>
      <pc:docMkLst>
        <pc:docMk/>
      </pc:docMkLst>
      <pc:sldChg chg="delSp mod">
        <pc:chgData name="Jose Hilario Brito Lubo" userId="ca710823-68c8-4164-88e9-a50bdfe5f470" providerId="ADAL" clId="{FC5F86C5-658B-459C-A783-7D4B1ED14F74}" dt="2024-09-03T16:40:12.471" v="5" actId="478"/>
        <pc:sldMkLst>
          <pc:docMk/>
          <pc:sldMk cId="246443012" sldId="4155"/>
        </pc:sldMkLst>
        <pc:picChg chg="del">
          <ac:chgData name="Jose Hilario Brito Lubo" userId="ca710823-68c8-4164-88e9-a50bdfe5f470" providerId="ADAL" clId="{FC5F86C5-658B-459C-A783-7D4B1ED14F74}" dt="2024-09-03T16:40:12.471" v="5" actId="478"/>
          <ac:picMkLst>
            <pc:docMk/>
            <pc:sldMk cId="246443012" sldId="4155"/>
            <ac:picMk id="8" creationId="{97EE60A4-7BBE-07E1-E9C3-44C9F7D59DB3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40:08.581" v="4" actId="478"/>
        <pc:sldMkLst>
          <pc:docMk/>
          <pc:sldMk cId="382639079" sldId="4156"/>
        </pc:sldMkLst>
        <pc:picChg chg="del">
          <ac:chgData name="Jose Hilario Brito Lubo" userId="ca710823-68c8-4164-88e9-a50bdfe5f470" providerId="ADAL" clId="{FC5F86C5-658B-459C-A783-7D4B1ED14F74}" dt="2024-09-03T16:40:08.581" v="4" actId="478"/>
          <ac:picMkLst>
            <pc:docMk/>
            <pc:sldMk cId="382639079" sldId="4156"/>
            <ac:picMk id="4" creationId="{3B515464-E1FF-571F-6BBB-C968E0669E3B}"/>
          </ac:picMkLst>
        </pc:picChg>
      </pc:sldChg>
      <pc:sldChg chg="delSp modSp mod">
        <pc:chgData name="Jose Hilario Brito Lubo" userId="ca710823-68c8-4164-88e9-a50bdfe5f470" providerId="ADAL" clId="{FC5F86C5-658B-459C-A783-7D4B1ED14F74}" dt="2024-09-03T16:39:59.389" v="3" actId="14100"/>
        <pc:sldMkLst>
          <pc:docMk/>
          <pc:sldMk cId="1965903301" sldId="4158"/>
        </pc:sldMkLst>
        <pc:spChg chg="mod">
          <ac:chgData name="Jose Hilario Brito Lubo" userId="ca710823-68c8-4164-88e9-a50bdfe5f470" providerId="ADAL" clId="{FC5F86C5-658B-459C-A783-7D4B1ED14F74}" dt="2024-09-03T16:39:59.389" v="3" actId="14100"/>
          <ac:spMkLst>
            <pc:docMk/>
            <pc:sldMk cId="1965903301" sldId="4158"/>
            <ac:spMk id="3" creationId="{2F05D1F1-83A8-164F-BE3C-E494E015939D}"/>
          </ac:spMkLst>
        </pc:spChg>
        <pc:picChg chg="del">
          <ac:chgData name="Jose Hilario Brito Lubo" userId="ca710823-68c8-4164-88e9-a50bdfe5f470" providerId="ADAL" clId="{FC5F86C5-658B-459C-A783-7D4B1ED14F74}" dt="2024-09-03T16:39:49.207" v="1" actId="478"/>
          <ac:picMkLst>
            <pc:docMk/>
            <pc:sldMk cId="1965903301" sldId="4158"/>
            <ac:picMk id="17" creationId="{81BBFA6B-7A0C-0462-D1C3-A23A554C13DB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39:46.219" v="0" actId="478"/>
        <pc:sldMkLst>
          <pc:docMk/>
          <pc:sldMk cId="899669851" sldId="4159"/>
        </pc:sldMkLst>
        <pc:picChg chg="del">
          <ac:chgData name="Jose Hilario Brito Lubo" userId="ca710823-68c8-4164-88e9-a50bdfe5f470" providerId="ADAL" clId="{FC5F86C5-658B-459C-A783-7D4B1ED14F74}" dt="2024-09-03T16:39:46.219" v="0" actId="478"/>
          <ac:picMkLst>
            <pc:docMk/>
            <pc:sldMk cId="899669851" sldId="4159"/>
            <ac:picMk id="4" creationId="{751A4C23-D8DA-BC46-944B-623AE9E41CB4}"/>
          </ac:picMkLst>
        </pc:picChg>
      </pc:sldChg>
    </pc:docChg>
  </pc:docChgLst>
  <pc:docChgLst>
    <pc:chgData name="Jose Hilario Brito Lubo" userId="ca710823-68c8-4164-88e9-a50bdfe5f470" providerId="ADAL" clId="{F4E60009-ED4B-4664-93C2-715B3378DA5C}"/>
    <pc:docChg chg="custSel modSld">
      <pc:chgData name="Jose Hilario Brito Lubo" userId="ca710823-68c8-4164-88e9-a50bdfe5f470" providerId="ADAL" clId="{F4E60009-ED4B-4664-93C2-715B3378DA5C}" dt="2024-11-01T14:28:33.324" v="329" actId="14100"/>
      <pc:docMkLst>
        <pc:docMk/>
      </pc:docMkLst>
      <pc:sldChg chg="addSp delSp modSp mod">
        <pc:chgData name="Jose Hilario Brito Lubo" userId="ca710823-68c8-4164-88e9-a50bdfe5f470" providerId="ADAL" clId="{F4E60009-ED4B-4664-93C2-715B3378DA5C}" dt="2024-11-01T14:28:33.324" v="329" actId="14100"/>
        <pc:sldMkLst>
          <pc:docMk/>
          <pc:sldMk cId="246443012" sldId="4155"/>
        </pc:sldMkLst>
        <pc:spChg chg="mod">
          <ac:chgData name="Jose Hilario Brito Lubo" userId="ca710823-68c8-4164-88e9-a50bdfe5f470" providerId="ADAL" clId="{F4E60009-ED4B-4664-93C2-715B3378DA5C}" dt="2024-10-29T16:34:50.708" v="52" actId="20577"/>
          <ac:spMkLst>
            <pc:docMk/>
            <pc:sldMk cId="246443012" sldId="4155"/>
            <ac:spMk id="5" creationId="{63C529A3-A407-782E-670C-260F7C58AFAA}"/>
          </ac:spMkLst>
        </pc:spChg>
        <pc:spChg chg="mod">
          <ac:chgData name="Jose Hilario Brito Lubo" userId="ca710823-68c8-4164-88e9-a50bdfe5f470" providerId="ADAL" clId="{F4E60009-ED4B-4664-93C2-715B3378DA5C}" dt="2024-10-29T16:29:08.303" v="10" actId="20577"/>
          <ac:spMkLst>
            <pc:docMk/>
            <pc:sldMk cId="246443012" sldId="4155"/>
            <ac:spMk id="7" creationId="{F8AB7FE2-5048-3B46-305B-3DF6B26BEE79}"/>
          </ac:spMkLst>
        </pc:spChg>
        <pc:graphicFrameChg chg="add del mod">
          <ac:chgData name="Jose Hilario Brito Lubo" userId="ca710823-68c8-4164-88e9-a50bdfe5f470" providerId="ADAL" clId="{F4E60009-ED4B-4664-93C2-715B3378DA5C}" dt="2024-11-01T14:28:03.858" v="322" actId="478"/>
          <ac:graphicFrameMkLst>
            <pc:docMk/>
            <pc:sldMk cId="246443012" sldId="4155"/>
            <ac:graphicFrameMk id="6" creationId="{B19E50A1-86EE-0733-14D4-3A6AE5A1F530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3:57:11.365" v="53" actId="478"/>
          <ac:graphicFrameMkLst>
            <pc:docMk/>
            <pc:sldMk cId="246443012" sldId="4155"/>
            <ac:graphicFrameMk id="8" creationId="{B19E50A1-86EE-0733-14D4-3A6AE5A1F530}"/>
          </ac:graphicFrameMkLst>
        </pc:graphicFrameChg>
        <pc:graphicFrameChg chg="add mod">
          <ac:chgData name="Jose Hilario Brito Lubo" userId="ca710823-68c8-4164-88e9-a50bdfe5f470" providerId="ADAL" clId="{F4E60009-ED4B-4664-93C2-715B3378DA5C}" dt="2024-11-01T14:28:33.324" v="329" actId="14100"/>
          <ac:graphicFrameMkLst>
            <pc:docMk/>
            <pc:sldMk cId="246443012" sldId="4155"/>
            <ac:graphicFrameMk id="9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3:59:24.666" v="65" actId="108"/>
        <pc:sldMkLst>
          <pc:docMk/>
          <pc:sldMk cId="382639079" sldId="4156"/>
        </pc:sldMkLst>
        <pc:graphicFrameChg chg="mod modGraphic">
          <ac:chgData name="Jose Hilario Brito Lubo" userId="ca710823-68c8-4164-88e9-a50bdfe5f470" providerId="ADAL" clId="{F4E60009-ED4B-4664-93C2-715B3378DA5C}" dt="2024-11-01T13:59:24.666" v="65" actId="108"/>
          <ac:graphicFrameMkLst>
            <pc:docMk/>
            <pc:sldMk cId="382639079" sldId="4156"/>
            <ac:graphicFrameMk id="6" creationId="{2E5AF0DC-FAA5-BAA0-8186-8A043449EC83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4:00:08.680" v="76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F4E60009-ED4B-4664-93C2-715B3378DA5C}" dt="2024-11-01T14:00:08.680" v="76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F4E60009-ED4B-4664-93C2-715B3378DA5C}" dt="2024-11-01T14:09:32.934" v="263"/>
        <pc:sldMkLst>
          <pc:docMk/>
          <pc:sldMk cId="1965903301" sldId="4158"/>
        </pc:sldMkLst>
        <pc:spChg chg="mod">
          <ac:chgData name="Jose Hilario Brito Lubo" userId="ca710823-68c8-4164-88e9-a50bdfe5f470" providerId="ADAL" clId="{F4E60009-ED4B-4664-93C2-715B3378DA5C}" dt="2024-11-01T14:01:58.491" v="119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F4E60009-ED4B-4664-93C2-715B3378DA5C}" dt="2024-11-01T14:00:47.275" v="86" actId="20577"/>
          <ac:spMkLst>
            <pc:docMk/>
            <pc:sldMk cId="1965903301" sldId="4158"/>
            <ac:spMk id="3" creationId="{2F05D1F1-83A8-164F-BE3C-E494E015939D}"/>
          </ac:spMkLst>
        </pc:spChg>
        <pc:spChg chg="mod">
          <ac:chgData name="Jose Hilario Brito Lubo" userId="ca710823-68c8-4164-88e9-a50bdfe5f470" providerId="ADAL" clId="{F4E60009-ED4B-4664-93C2-715B3378DA5C}" dt="2024-11-01T14:07:03.454" v="246" actId="20577"/>
          <ac:spMkLst>
            <pc:docMk/>
            <pc:sldMk cId="1965903301" sldId="4158"/>
            <ac:spMk id="6" creationId="{9420BE31-779B-F24A-A4B1-CBB20727AAD4}"/>
          </ac:spMkLst>
        </pc:spChg>
        <pc:spChg chg="mod">
          <ac:chgData name="Jose Hilario Brito Lubo" userId="ca710823-68c8-4164-88e9-a50bdfe5f470" providerId="ADAL" clId="{F4E60009-ED4B-4664-93C2-715B3378DA5C}" dt="2024-11-01T14:01:26.030" v="96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F4E60009-ED4B-4664-93C2-715B3378DA5C}" dt="2024-11-01T14:01:48.091" v="102" actId="20577"/>
          <ac:spMkLst>
            <pc:docMk/>
            <pc:sldMk cId="1965903301" sldId="4158"/>
            <ac:spMk id="9" creationId="{3510F016-B0DE-3602-4603-30D2F399B4A5}"/>
          </ac:spMkLst>
        </pc:spChg>
        <pc:graphicFrameChg chg="add mod">
          <ac:chgData name="Jose Hilario Brito Lubo" userId="ca710823-68c8-4164-88e9-a50bdfe5f470" providerId="ADAL" clId="{F4E60009-ED4B-4664-93C2-715B3378DA5C}" dt="2024-11-01T14:02:57.789" v="124"/>
          <ac:graphicFrameMkLst>
            <pc:docMk/>
            <pc:sldMk cId="1965903301" sldId="4158"/>
            <ac:graphicFrameMk id="5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F4E60009-ED4B-4664-93C2-715B3378DA5C}" dt="2024-11-01T14:09:32.934" v="263"/>
          <ac:graphicFrameMkLst>
            <pc:docMk/>
            <pc:sldMk cId="1965903301" sldId="4158"/>
            <ac:graphicFrameMk id="12" creationId="{A2BA8D54-F815-985D-644F-9E94FACFA2C3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4:02:22.064" v="120" actId="478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del">
          <ac:chgData name="Jose Hilario Brito Lubo" userId="ca710823-68c8-4164-88e9-a50bdfe5f470" providerId="ADAL" clId="{F4E60009-ED4B-4664-93C2-715B3378DA5C}" dt="2024-11-01T14:07:15.040" v="247" actId="478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F4E60009-ED4B-4664-93C2-715B3378DA5C}" dt="2024-11-01T14:20:15.560" v="321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F4E60009-ED4B-4664-93C2-715B3378DA5C}" dt="2024-11-01T14:12:09.115" v="274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F4E60009-ED4B-4664-93C2-715B3378DA5C}" dt="2024-11-01T14:20:15.560" v="321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  <pc:docChgLst>
    <pc:chgData name="Jose Hilario Brito Lubo" userId="ca710823-68c8-4164-88e9-a50bdfe5f470" providerId="ADAL" clId="{93799A72-7EEF-4352-AF62-8F2FBC28243D}"/>
    <pc:docChg chg="custSel modSld">
      <pc:chgData name="Jose Hilario Brito Lubo" userId="ca710823-68c8-4164-88e9-a50bdfe5f470" providerId="ADAL" clId="{93799A72-7EEF-4352-AF62-8F2FBC28243D}" dt="2025-01-10T17:41:35.944" v="448" actId="20577"/>
      <pc:docMkLst>
        <pc:docMk/>
      </pc:docMkLst>
      <pc:sldChg chg="modSp mod">
        <pc:chgData name="Jose Hilario Brito Lubo" userId="ca710823-68c8-4164-88e9-a50bdfe5f470" providerId="ADAL" clId="{93799A72-7EEF-4352-AF62-8F2FBC28243D}" dt="2025-01-10T16:37:42.168" v="5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93799A72-7EEF-4352-AF62-8F2FBC28243D}" dt="2025-01-10T16:37:42.168" v="5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93799A72-7EEF-4352-AF62-8F2FBC28243D}" dt="2025-01-10T16:47:29.797" v="388" actId="20577"/>
        <pc:sldMkLst>
          <pc:docMk/>
          <pc:sldMk cId="1965903301" sldId="4158"/>
        </pc:sldMkLst>
        <pc:spChg chg="mod">
          <ac:chgData name="Jose Hilario Brito Lubo" userId="ca710823-68c8-4164-88e9-a50bdfe5f470" providerId="ADAL" clId="{93799A72-7EEF-4352-AF62-8F2FBC28243D}" dt="2025-01-10T16:47:29.797" v="388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93799A72-7EEF-4352-AF62-8F2FBC28243D}" dt="2025-01-10T16:38:15.414" v="17" actId="20577"/>
          <ac:spMkLst>
            <pc:docMk/>
            <pc:sldMk cId="1965903301" sldId="4158"/>
            <ac:spMk id="3" creationId="{2F05D1F1-83A8-164F-BE3C-E494E015939D}"/>
          </ac:spMkLst>
        </pc:spChg>
        <pc:spChg chg="mod">
          <ac:chgData name="Jose Hilario Brito Lubo" userId="ca710823-68c8-4164-88e9-a50bdfe5f470" providerId="ADAL" clId="{93799A72-7EEF-4352-AF62-8F2FBC28243D}" dt="2025-01-10T16:39:41.392" v="70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93799A72-7EEF-4352-AF62-8F2FBC28243D}" dt="2025-01-10T16:40:01.898" v="78" actId="20577"/>
          <ac:spMkLst>
            <pc:docMk/>
            <pc:sldMk cId="1965903301" sldId="4158"/>
            <ac:spMk id="9" creationId="{3510F016-B0DE-3602-4603-30D2F399B4A5}"/>
          </ac:spMkLst>
        </pc:spChg>
        <pc:spChg chg="del mod">
          <ac:chgData name="Jose Hilario Brito Lubo" userId="ca710823-68c8-4164-88e9-a50bdfe5f470" providerId="ADAL" clId="{93799A72-7EEF-4352-AF62-8F2FBC28243D}" dt="2025-01-10T16:46:33.972" v="285" actId="478"/>
          <ac:spMkLst>
            <pc:docMk/>
            <pc:sldMk cId="1965903301" sldId="4158"/>
            <ac:spMk id="13" creationId="{1A275954-284D-697F-7F56-7A8C56B553DB}"/>
          </ac:spMkLst>
        </pc:spChg>
        <pc:spChg chg="del mod">
          <ac:chgData name="Jose Hilario Brito Lubo" userId="ca710823-68c8-4164-88e9-a50bdfe5f470" providerId="ADAL" clId="{93799A72-7EEF-4352-AF62-8F2FBC28243D}" dt="2025-01-10T16:47:11.189" v="381" actId="478"/>
          <ac:spMkLst>
            <pc:docMk/>
            <pc:sldMk cId="1965903301" sldId="4158"/>
            <ac:spMk id="15" creationId="{B2D0393C-65B9-64C1-CE49-0A178C7EFFC5}"/>
          </ac:spMkLst>
        </pc:spChg>
        <pc:spChg chg="mod">
          <ac:chgData name="Jose Hilario Brito Lubo" userId="ca710823-68c8-4164-88e9-a50bdfe5f470" providerId="ADAL" clId="{93799A72-7EEF-4352-AF62-8F2FBC28243D}" dt="2025-01-10T16:40:18.282" v="84" actId="20577"/>
          <ac:spMkLst>
            <pc:docMk/>
            <pc:sldMk cId="1965903301" sldId="4158"/>
            <ac:spMk id="16" creationId="{7F374021-EF9C-DF69-E358-5452947AA9D1}"/>
          </ac:spMkLst>
        </pc:spChg>
        <pc:graphicFrameChg chg="add mod">
          <ac:chgData name="Jose Hilario Brito Lubo" userId="ca710823-68c8-4164-88e9-a50bdfe5f470" providerId="ADAL" clId="{93799A72-7EEF-4352-AF62-8F2FBC28243D}" dt="2025-01-10T16:42:49.184" v="100"/>
          <ac:graphicFrameMkLst>
            <pc:docMk/>
            <pc:sldMk cId="1965903301" sldId="4158"/>
            <ac:graphicFrameMk id="5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93799A72-7EEF-4352-AF62-8F2FBC28243D}" dt="2025-01-10T16:46:38.835" v="286" actId="14100"/>
          <ac:graphicFrameMkLst>
            <pc:docMk/>
            <pc:sldMk cId="1965903301" sldId="4158"/>
            <ac:graphicFrameMk id="12" creationId="{A2BA8D54-F815-985D-644F-9E94FACFA2C3}"/>
          </ac:graphicFrameMkLst>
        </pc:graphicFrameChg>
        <pc:graphicFrameChg chg="del">
          <ac:chgData name="Jose Hilario Brito Lubo" userId="ca710823-68c8-4164-88e9-a50bdfe5f470" providerId="ADAL" clId="{93799A72-7EEF-4352-AF62-8F2FBC28243D}" dt="2025-01-10T16:45:56.316" v="120" actId="478"/>
          <ac:graphicFrameMkLst>
            <pc:docMk/>
            <pc:sldMk cId="1965903301" sldId="4158"/>
            <ac:graphicFrameMk id="14" creationId="{B6D81D2A-59FB-70E1-C9D8-7944698FE508}"/>
          </ac:graphicFrameMkLst>
        </pc:graphicFrameChg>
        <pc:graphicFrameChg chg="del">
          <ac:chgData name="Jose Hilario Brito Lubo" userId="ca710823-68c8-4164-88e9-a50bdfe5f470" providerId="ADAL" clId="{93799A72-7EEF-4352-AF62-8F2FBC28243D}" dt="2025-01-10T16:40:38.159" v="85" actId="478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del">
          <ac:chgData name="Jose Hilario Brito Lubo" userId="ca710823-68c8-4164-88e9-a50bdfe5f470" providerId="ADAL" clId="{93799A72-7EEF-4352-AF62-8F2FBC28243D}" dt="2025-01-10T16:43:24.421" v="101" actId="478"/>
          <ac:graphicFrameMkLst>
            <pc:docMk/>
            <pc:sldMk cId="1965903301" sldId="4158"/>
            <ac:graphicFrameMk id="18" creationId="{A2BA8D54-F815-985D-644F-9E94FACFA2C3}"/>
          </ac:graphicFrameMkLst>
        </pc:graphicFrameChg>
        <pc:graphicFrameChg chg="add mod">
          <ac:chgData name="Jose Hilario Brito Lubo" userId="ca710823-68c8-4164-88e9-a50bdfe5f470" providerId="ADAL" clId="{93799A72-7EEF-4352-AF62-8F2FBC28243D}" dt="2025-01-10T16:47:15.036" v="382" actId="14100"/>
          <ac:graphicFrameMkLst>
            <pc:docMk/>
            <pc:sldMk cId="1965903301" sldId="4158"/>
            <ac:graphicFrameMk id="19" creationId="{CEF673CE-7435-CA09-9C08-61E5BCA49C99}"/>
          </ac:graphicFrameMkLst>
        </pc:graphicFrameChg>
      </pc:sldChg>
      <pc:sldChg chg="modSp mod">
        <pc:chgData name="Jose Hilario Brito Lubo" userId="ca710823-68c8-4164-88e9-a50bdfe5f470" providerId="ADAL" clId="{93799A72-7EEF-4352-AF62-8F2FBC28243D}" dt="2025-01-10T17:41:35.944" v="448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93799A72-7EEF-4352-AF62-8F2FBC28243D}" dt="2025-01-10T17:41:35.944" v="448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93799A72-7EEF-4352-AF62-8F2FBC28243D}" dt="2025-01-10T16:53:43.014" v="442" actId="122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  <pc:docChgLst>
    <pc:chgData name="Jose Hilario Brito Lubo" userId="ca710823-68c8-4164-88e9-a50bdfe5f470" providerId="ADAL" clId="{C90B8E3C-C62A-4A78-9C43-84F77E3C23FC}"/>
    <pc:docChg chg="undo custSel modSld">
      <pc:chgData name="Jose Hilario Brito Lubo" userId="ca710823-68c8-4164-88e9-a50bdfe5f470" providerId="ADAL" clId="{C90B8E3C-C62A-4A78-9C43-84F77E3C23FC}" dt="2024-10-01T14:31:09.010" v="270" actId="20577"/>
      <pc:docMkLst>
        <pc:docMk/>
      </pc:docMkLst>
      <pc:sldChg chg="addSp delSp modSp mod">
        <pc:chgData name="Jose Hilario Brito Lubo" userId="ca710823-68c8-4164-88e9-a50bdfe5f470" providerId="ADAL" clId="{C90B8E3C-C62A-4A78-9C43-84F77E3C23FC}" dt="2024-10-01T13:33:29.572" v="22" actId="20577"/>
        <pc:sldMkLst>
          <pc:docMk/>
          <pc:sldMk cId="246443012" sldId="4155"/>
        </pc:sldMkLst>
        <pc:spChg chg="mod">
          <ac:chgData name="Jose Hilario Brito Lubo" userId="ca710823-68c8-4164-88e9-a50bdfe5f470" providerId="ADAL" clId="{C90B8E3C-C62A-4A78-9C43-84F77E3C23FC}" dt="2024-10-01T13:33:29.572" v="22" actId="20577"/>
          <ac:spMkLst>
            <pc:docMk/>
            <pc:sldMk cId="246443012" sldId="4155"/>
            <ac:spMk id="7" creationId="{F8AB7FE2-5048-3B46-305B-3DF6B26BEE79}"/>
          </ac:spMkLst>
        </pc:spChg>
        <pc:graphicFrameChg chg="del">
          <ac:chgData name="Jose Hilario Brito Lubo" userId="ca710823-68c8-4164-88e9-a50bdfe5f470" providerId="ADAL" clId="{C90B8E3C-C62A-4A78-9C43-84F77E3C23FC}" dt="2024-10-01T13:31:58.230" v="0" actId="478"/>
          <ac:graphicFrameMkLst>
            <pc:docMk/>
            <pc:sldMk cId="246443012" sldId="4155"/>
            <ac:graphicFrameMk id="6" creationId="{6F1B8DD9-54E3-2C4D-F06B-B2D91BD6B401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2:55.243" v="6" actId="14100"/>
          <ac:graphicFrameMkLst>
            <pc:docMk/>
            <pc:sldMk cId="246443012" sldId="4155"/>
            <ac:graphicFrameMk id="8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3:33:57.938" v="38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C90B8E3C-C62A-4A78-9C43-84F77E3C23FC}" dt="2024-10-01T13:33:57.938" v="38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C90B8E3C-C62A-4A78-9C43-84F77E3C23FC}" dt="2024-10-01T13:40:02.533" v="100"/>
        <pc:sldMkLst>
          <pc:docMk/>
          <pc:sldMk cId="1965903301" sldId="4158"/>
        </pc:sldMkLst>
        <pc:spChg chg="mod">
          <ac:chgData name="Jose Hilario Brito Lubo" userId="ca710823-68c8-4164-88e9-a50bdfe5f470" providerId="ADAL" clId="{C90B8E3C-C62A-4A78-9C43-84F77E3C23FC}" dt="2024-10-01T13:36:50.546" v="78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C90B8E3C-C62A-4A78-9C43-84F77E3C23FC}" dt="2024-10-01T13:34:50.802" v="46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C90B8E3C-C62A-4A78-9C43-84F77E3C23FC}" dt="2024-10-01T13:35:25.541" v="54" actId="20577"/>
          <ac:spMkLst>
            <pc:docMk/>
            <pc:sldMk cId="1965903301" sldId="4158"/>
            <ac:spMk id="9" creationId="{3510F016-B0DE-3602-4603-30D2F399B4A5}"/>
          </ac:spMkLst>
        </pc:spChg>
        <pc:graphicFrameChg chg="del">
          <ac:chgData name="Jose Hilario Brito Lubo" userId="ca710823-68c8-4164-88e9-a50bdfe5f470" providerId="ADAL" clId="{C90B8E3C-C62A-4A78-9C43-84F77E3C23FC}" dt="2024-10-01T13:35:51.997" v="55" actId="478"/>
          <ac:graphicFrameMkLst>
            <pc:docMk/>
            <pc:sldMk cId="1965903301" sldId="4158"/>
            <ac:graphicFrameMk id="5" creationId="{7CFC15B7-CB4F-5ACE-00CA-7E709E4B6618}"/>
          </ac:graphicFrameMkLst>
        </pc:graphicFrameChg>
        <pc:graphicFrameChg chg="del">
          <ac:chgData name="Jose Hilario Brito Lubo" userId="ca710823-68c8-4164-88e9-a50bdfe5f470" providerId="ADAL" clId="{C90B8E3C-C62A-4A78-9C43-84F77E3C23FC}" dt="2024-10-01T13:37:13.211" v="79" actId="478"/>
          <ac:graphicFrameMkLst>
            <pc:docMk/>
            <pc:sldMk cId="1965903301" sldId="4158"/>
            <ac:graphicFrameMk id="12" creationId="{755DC36C-5CAD-50AD-CD35-A74B103D2875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6:18.604" v="60" actId="14100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40:02.533" v="100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4:31:09.010" v="270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C90B8E3C-C62A-4A78-9C43-84F77E3C23FC}" dt="2024-10-01T13:40:45.939" v="116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C90B8E3C-C62A-4A78-9C43-84F77E3C23FC}" dt="2024-10-01T14:31:09.010" v="270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  <pc:docChgLst>
    <pc:chgData name="Jose Hilario Brito Lubo" userId="ca710823-68c8-4164-88e9-a50bdfe5f470" providerId="ADAL" clId="{631139A0-4E3D-49D8-B86E-AD89BD7C7642}"/>
    <pc:docChg chg="custSel modSld">
      <pc:chgData name="Jose Hilario Brito Lubo" userId="ca710823-68c8-4164-88e9-a50bdfe5f470" providerId="ADAL" clId="{631139A0-4E3D-49D8-B86E-AD89BD7C7642}" dt="2024-12-03T16:06:04.281" v="276" actId="20577"/>
      <pc:docMkLst>
        <pc:docMk/>
      </pc:docMkLst>
      <pc:sldChg chg="addSp delSp modSp mod">
        <pc:chgData name="Jose Hilario Brito Lubo" userId="ca710823-68c8-4164-88e9-a50bdfe5f470" providerId="ADAL" clId="{631139A0-4E3D-49D8-B86E-AD89BD7C7642}" dt="2024-12-03T15:07:37.252" v="32" actId="20577"/>
        <pc:sldMkLst>
          <pc:docMk/>
          <pc:sldMk cId="246443012" sldId="4155"/>
        </pc:sldMkLst>
        <pc:spChg chg="mod">
          <ac:chgData name="Jose Hilario Brito Lubo" userId="ca710823-68c8-4164-88e9-a50bdfe5f470" providerId="ADAL" clId="{631139A0-4E3D-49D8-B86E-AD89BD7C7642}" dt="2024-12-03T15:07:37.252" v="32" actId="20577"/>
          <ac:spMkLst>
            <pc:docMk/>
            <pc:sldMk cId="246443012" sldId="4155"/>
            <ac:spMk id="5" creationId="{63C529A3-A407-782E-670C-260F7C58AFAA}"/>
          </ac:spMkLst>
        </pc:spChg>
        <pc:spChg chg="mod">
          <ac:chgData name="Jose Hilario Brito Lubo" userId="ca710823-68c8-4164-88e9-a50bdfe5f470" providerId="ADAL" clId="{631139A0-4E3D-49D8-B86E-AD89BD7C7642}" dt="2024-12-03T15:04:30.623" v="9" actId="20577"/>
          <ac:spMkLst>
            <pc:docMk/>
            <pc:sldMk cId="246443012" sldId="4155"/>
            <ac:spMk id="7" creationId="{F8AB7FE2-5048-3B46-305B-3DF6B26BEE79}"/>
          </ac:spMkLst>
        </pc:spChg>
        <pc:graphicFrameChg chg="add mod">
          <ac:chgData name="Jose Hilario Brito Lubo" userId="ca710823-68c8-4164-88e9-a50bdfe5f470" providerId="ADAL" clId="{631139A0-4E3D-49D8-B86E-AD89BD7C7642}" dt="2024-12-03T15:05:18.272" v="16" actId="14100"/>
          <ac:graphicFrameMkLst>
            <pc:docMk/>
            <pc:sldMk cId="246443012" sldId="4155"/>
            <ac:graphicFrameMk id="6" creationId="{B19E50A1-86EE-0733-14D4-3A6AE5A1F530}"/>
          </ac:graphicFrameMkLst>
        </pc:graphicFrameChg>
        <pc:graphicFrameChg chg="del">
          <ac:chgData name="Jose Hilario Brito Lubo" userId="ca710823-68c8-4164-88e9-a50bdfe5f470" providerId="ADAL" clId="{631139A0-4E3D-49D8-B86E-AD89BD7C7642}" dt="2024-12-03T15:04:36.637" v="10" actId="478"/>
          <ac:graphicFrameMkLst>
            <pc:docMk/>
            <pc:sldMk cId="246443012" sldId="4155"/>
            <ac:graphicFrameMk id="9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631139A0-4E3D-49D8-B86E-AD89BD7C7642}" dt="2024-12-03T15:11:42.835" v="69" actId="20577"/>
        <pc:sldMkLst>
          <pc:docMk/>
          <pc:sldMk cId="382639079" sldId="4156"/>
        </pc:sldMkLst>
        <pc:graphicFrameChg chg="mod modGraphic">
          <ac:chgData name="Jose Hilario Brito Lubo" userId="ca710823-68c8-4164-88e9-a50bdfe5f470" providerId="ADAL" clId="{631139A0-4E3D-49D8-B86E-AD89BD7C7642}" dt="2024-12-03T15:11:42.835" v="69" actId="20577"/>
          <ac:graphicFrameMkLst>
            <pc:docMk/>
            <pc:sldMk cId="382639079" sldId="4156"/>
            <ac:graphicFrameMk id="6" creationId="{2E5AF0DC-FAA5-BAA0-8186-8A043449EC83}"/>
          </ac:graphicFrameMkLst>
        </pc:graphicFrameChg>
      </pc:sldChg>
      <pc:sldChg chg="modSp mod">
        <pc:chgData name="Jose Hilario Brito Lubo" userId="ca710823-68c8-4164-88e9-a50bdfe5f470" providerId="ADAL" clId="{631139A0-4E3D-49D8-B86E-AD89BD7C7642}" dt="2024-12-03T15:14:30.780" v="79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631139A0-4E3D-49D8-B86E-AD89BD7C7642}" dt="2024-12-03T15:14:30.780" v="79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631139A0-4E3D-49D8-B86E-AD89BD7C7642}" dt="2024-12-03T15:45:42.072" v="207" actId="20577"/>
        <pc:sldMkLst>
          <pc:docMk/>
          <pc:sldMk cId="1965903301" sldId="4158"/>
        </pc:sldMkLst>
        <pc:spChg chg="mod">
          <ac:chgData name="Jose Hilario Brito Lubo" userId="ca710823-68c8-4164-88e9-a50bdfe5f470" providerId="ADAL" clId="{631139A0-4E3D-49D8-B86E-AD89BD7C7642}" dt="2024-12-03T15:16:28.257" v="89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631139A0-4E3D-49D8-B86E-AD89BD7C7642}" dt="2024-12-03T15:17:00.705" v="105" actId="20577"/>
          <ac:spMkLst>
            <pc:docMk/>
            <pc:sldMk cId="1965903301" sldId="4158"/>
            <ac:spMk id="3" creationId="{2F05D1F1-83A8-164F-BE3C-E494E015939D}"/>
          </ac:spMkLst>
        </pc:spChg>
        <pc:spChg chg="mod">
          <ac:chgData name="Jose Hilario Brito Lubo" userId="ca710823-68c8-4164-88e9-a50bdfe5f470" providerId="ADAL" clId="{631139A0-4E3D-49D8-B86E-AD89BD7C7642}" dt="2024-12-03T15:21:39.063" v="122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631139A0-4E3D-49D8-B86E-AD89BD7C7642}" dt="2024-12-03T15:31:35.354" v="126" actId="20577"/>
          <ac:spMkLst>
            <pc:docMk/>
            <pc:sldMk cId="1965903301" sldId="4158"/>
            <ac:spMk id="9" creationId="{3510F016-B0DE-3602-4603-30D2F399B4A5}"/>
          </ac:spMkLst>
        </pc:spChg>
        <pc:spChg chg="mod">
          <ac:chgData name="Jose Hilario Brito Lubo" userId="ca710823-68c8-4164-88e9-a50bdfe5f470" providerId="ADAL" clId="{631139A0-4E3D-49D8-B86E-AD89BD7C7642}" dt="2024-12-03T15:45:42.072" v="207" actId="20577"/>
          <ac:spMkLst>
            <pc:docMk/>
            <pc:sldMk cId="1965903301" sldId="4158"/>
            <ac:spMk id="15" creationId="{B2D0393C-65B9-64C1-CE49-0A178C7EFFC5}"/>
          </ac:spMkLst>
        </pc:spChg>
        <pc:graphicFrameChg chg="del">
          <ac:chgData name="Jose Hilario Brito Lubo" userId="ca710823-68c8-4164-88e9-a50bdfe5f470" providerId="ADAL" clId="{631139A0-4E3D-49D8-B86E-AD89BD7C7642}" dt="2024-12-03T15:17:59.018" v="106" actId="478"/>
          <ac:graphicFrameMkLst>
            <pc:docMk/>
            <pc:sldMk cId="1965903301" sldId="4158"/>
            <ac:graphicFrameMk id="5" creationId="{9EC7C633-C335-AEFF-278C-B99D7FC851D7}"/>
          </ac:graphicFrameMkLst>
        </pc:graphicFrameChg>
        <pc:graphicFrameChg chg="del">
          <ac:chgData name="Jose Hilario Brito Lubo" userId="ca710823-68c8-4164-88e9-a50bdfe5f470" providerId="ADAL" clId="{631139A0-4E3D-49D8-B86E-AD89BD7C7642}" dt="2024-12-03T15:32:49.137" v="127" actId="478"/>
          <ac:graphicFrameMkLst>
            <pc:docMk/>
            <pc:sldMk cId="1965903301" sldId="4158"/>
            <ac:graphicFrameMk id="12" creationId="{A2BA8D54-F815-985D-644F-9E94FACFA2C3}"/>
          </ac:graphicFrameMkLst>
        </pc:graphicFrameChg>
        <pc:graphicFrameChg chg="add mod">
          <ac:chgData name="Jose Hilario Brito Lubo" userId="ca710823-68c8-4164-88e9-a50bdfe5f470" providerId="ADAL" clId="{631139A0-4E3D-49D8-B86E-AD89BD7C7642}" dt="2024-12-03T15:19:29.728" v="116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631139A0-4E3D-49D8-B86E-AD89BD7C7642}" dt="2024-12-03T15:38:02.407" v="145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631139A0-4E3D-49D8-B86E-AD89BD7C7642}" dt="2024-12-03T16:06:04.281" v="276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631139A0-4E3D-49D8-B86E-AD89BD7C7642}" dt="2024-12-03T15:59:46.403" v="219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631139A0-4E3D-49D8-B86E-AD89BD7C7642}" dt="2024-12-03T16:06:04.281" v="276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.brito\OneDrive%20-%20Unidad%20Nacional%20de%20Protecci&#243;n\PLANEACION\2024\desagregacion\PRESENTACION\DICIEMBRE\EXCEL%20GUIA%20PRESENTACION%20DICIEM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DICIEMBRE/EXCEL%20GUIA%20PRESENTACION%20DICIEMB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DICIEMBRE/EXCEL%20GUIA%20PRESENTACION%20DICIEMB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DICIEMBRE/EXCEL%20GUIA%20PRESENTACION%20DICIEMB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72211213965012E-2"/>
          <c:y val="3.7336519097883415E-2"/>
          <c:w val="0.9016481120225841"/>
          <c:h val="0.7906495672358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Gráficas!$A$2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Gráficas!$B$2:$D$2</c:f>
              <c:numCache>
                <c:formatCode>_-"$"\ * #,##0_-;\-"$"\ * #,##0_-;_-"$"\ * "-"??_-;_-@_-</c:formatCode>
                <c:ptCount val="3"/>
                <c:pt idx="0">
                  <c:v>1338616</c:v>
                </c:pt>
                <c:pt idx="1">
                  <c:v>1866442</c:v>
                </c:pt>
                <c:pt idx="2">
                  <c:v>2379199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C-4995-8521-719D4780F1F3}"/>
            </c:ext>
          </c:extLst>
        </c:ser>
        <c:ser>
          <c:idx val="1"/>
          <c:order val="1"/>
          <c:tx>
            <c:strRef>
              <c:f>Gráficas!$A$3</c:f>
              <c:strCache>
                <c:ptCount val="1"/>
                <c:pt idx="0">
                  <c:v>Apropiación Definitiva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Gráficas!$B$3:$D$3</c:f>
              <c:numCache>
                <c:formatCode>_-"$"\ * #,##0_-;\-"$"\ * #,##0_-;_-"$"\ * "-"??_-;_-@_-</c:formatCode>
                <c:ptCount val="3"/>
                <c:pt idx="0">
                  <c:v>1645168</c:v>
                </c:pt>
                <c:pt idx="1">
                  <c:v>2206467</c:v>
                </c:pt>
                <c:pt idx="2">
                  <c:v>2726062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C-4995-8521-719D4780F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42"/>
        <c:axId val="1296952368"/>
        <c:axId val="1418245872"/>
      </c:barChart>
      <c:lineChart>
        <c:grouping val="standard"/>
        <c:varyColors val="0"/>
        <c:ser>
          <c:idx val="4"/>
          <c:order val="2"/>
          <c:tx>
            <c:strRef>
              <c:f>Gráficas!$A$6</c:f>
              <c:strCache>
                <c:ptCount val="1"/>
                <c:pt idx="0">
                  <c:v>Compromisos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Gráficas!$B$6:$D$6</c:f>
              <c:numCache>
                <c:formatCode>0%</c:formatCode>
                <c:ptCount val="3"/>
                <c:pt idx="0">
                  <c:v>0.97102180446009156</c:v>
                </c:pt>
                <c:pt idx="1">
                  <c:v>0.97625344045480855</c:v>
                </c:pt>
                <c:pt idx="2">
                  <c:v>0.9694449355884055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AC-4995-8521-719D4780F1F3}"/>
            </c:ext>
          </c:extLst>
        </c:ser>
        <c:ser>
          <c:idx val="5"/>
          <c:order val="3"/>
          <c:tx>
            <c:strRef>
              <c:f>Gráficas!$A$7</c:f>
              <c:strCache>
                <c:ptCount val="1"/>
                <c:pt idx="0">
                  <c:v>Obligaciones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Gráficas!$B$7:$D$7</c:f>
              <c:numCache>
                <c:formatCode>0%</c:formatCode>
                <c:ptCount val="3"/>
                <c:pt idx="0">
                  <c:v>0.76681530396895636</c:v>
                </c:pt>
                <c:pt idx="1">
                  <c:v>0.77499867435134995</c:v>
                </c:pt>
                <c:pt idx="2">
                  <c:v>0.84185319336097275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AC-4995-8521-719D4780F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411918576"/>
        <c:axId val="1246167951"/>
      </c:lineChart>
      <c:catAx>
        <c:axId val="12969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8245872"/>
        <c:crosses val="autoZero"/>
        <c:auto val="1"/>
        <c:lblAlgn val="ctr"/>
        <c:lblOffset val="100"/>
        <c:noMultiLvlLbl val="0"/>
      </c:catAx>
      <c:valAx>
        <c:axId val="1418245872"/>
        <c:scaling>
          <c:orientation val="minMax"/>
        </c:scaling>
        <c:delete val="0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6952368"/>
        <c:crosses val="autoZero"/>
        <c:crossBetween val="between"/>
      </c:valAx>
      <c:valAx>
        <c:axId val="12461679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1918576"/>
        <c:crosses val="max"/>
        <c:crossBetween val="between"/>
      </c:valAx>
      <c:catAx>
        <c:axId val="141191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6167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DICIEMBRE.xlsx]Gráficas'!$B$50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6219112041035103"/>
                  <c:y val="1.39467468461925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88-4442-98C1-73ADC9C7F69B}"/>
                </c:ext>
              </c:extLst>
            </c:dLbl>
            <c:dLbl>
              <c:idx val="1"/>
              <c:layout>
                <c:manualLayout>
                  <c:x val="0"/>
                  <c:y val="-4.6629436874303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88-4442-98C1-73ADC9C7F69B}"/>
                </c:ext>
              </c:extLst>
            </c:dLbl>
            <c:dLbl>
              <c:idx val="2"/>
              <c:layout>
                <c:manualLayout>
                  <c:x val="-2.3024502240176136E-3"/>
                  <c:y val="-4.6374485550249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88-4442-98C1-73ADC9C7F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DICIEMBRE.xlsx]Gráficas'!$A$51:$A$53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DICIEMBRE.xlsx]Gráficas'!$B$51:$B$53</c:f>
              <c:numCache>
                <c:formatCode>_-"$"\ * #,##0_-;\-"$"\ * #,##0_-;_-"$"\ * "-"??_-;_-@_-</c:formatCode>
                <c:ptCount val="3"/>
                <c:pt idx="0">
                  <c:v>2718048.0870285002</c:v>
                </c:pt>
                <c:pt idx="1">
                  <c:v>3610.7117020000001</c:v>
                </c:pt>
                <c:pt idx="2">
                  <c:v>4403.31394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8-4442-98C1-73ADC9C7F69B}"/>
            </c:ext>
          </c:extLst>
        </c:ser>
        <c:ser>
          <c:idx val="1"/>
          <c:order val="1"/>
          <c:tx>
            <c:strRef>
              <c:f>'[EXCEL GUIA PRESENTACION DICIEMBRE.xlsx]Gráficas'!$C$50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6258126788138136"/>
                  <c:y val="6.7116798438556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88-4442-98C1-73ADC9C7F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DICIEMBRE.xlsx]Gráficas'!$A$51:$A$53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DICIEMBRE.xlsx]Gráficas'!$C$51:$C$53</c:f>
              <c:numCache>
                <c:formatCode>_-"$"\ * #,##0_-;\-"$"\ * #,##0_-;_-"$"\ * "-"??_-;_-@_-</c:formatCode>
                <c:ptCount val="3"/>
                <c:pt idx="0">
                  <c:v>2636441.9240689799</c:v>
                </c:pt>
                <c:pt idx="1">
                  <c:v>3610.7117020000001</c:v>
                </c:pt>
                <c:pt idx="2">
                  <c:v>2715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88-4442-98C1-73ADC9C7F69B}"/>
            </c:ext>
          </c:extLst>
        </c:ser>
        <c:ser>
          <c:idx val="2"/>
          <c:order val="2"/>
          <c:tx>
            <c:strRef>
              <c:f>'[EXCEL GUIA PRESENTACION DICIEMBRE.xlsx]Gráficas'!$D$50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78541544632272"/>
                  <c:y val="0.11178847256247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88-4442-98C1-73ADC9C7F69B}"/>
                </c:ext>
              </c:extLst>
            </c:dLbl>
            <c:dLbl>
              <c:idx val="1"/>
              <c:layout>
                <c:manualLayout>
                  <c:x val="2.3024502240175291E-3"/>
                  <c:y val="-4.26468024149190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88-4442-98C1-73ADC9C7F69B}"/>
                </c:ext>
              </c:extLst>
            </c:dLbl>
            <c:dLbl>
              <c:idx val="2"/>
              <c:layout>
                <c:manualLayout>
                  <c:x val="1.6117151568122705E-2"/>
                  <c:y val="-4.779161351260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88-4442-98C1-73ADC9C7F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DICIEMBRE.xlsx]Gráficas'!$A$51:$A$53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DICIEMBRE.xlsx]Gráficas'!$D$51:$D$53</c:f>
              <c:numCache>
                <c:formatCode>_-"$"\ * #,##0_-;\-"$"\ * #,##0_-;_-"$"\ * "-"??_-;_-@_-</c:formatCode>
                <c:ptCount val="3"/>
                <c:pt idx="0">
                  <c:v>2291333.3798887697</c:v>
                </c:pt>
                <c:pt idx="1">
                  <c:v>3610.7117020000001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88-4442-98C1-73ADC9C7F69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"/>
        <c:axId val="1414673152"/>
        <c:axId val="1294766208"/>
      </c:barChart>
      <c:catAx>
        <c:axId val="14146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1294766208"/>
        <c:crosses val="autoZero"/>
        <c:auto val="1"/>
        <c:lblAlgn val="ctr"/>
        <c:lblOffset val="100"/>
        <c:noMultiLvlLbl val="0"/>
      </c:catAx>
      <c:valAx>
        <c:axId val="1294766208"/>
        <c:scaling>
          <c:orientation val="minMax"/>
          <c:max val="2400000"/>
          <c:min val="0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41467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DICIEMBRE.xlsx]Gráficas'!$B$64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511356853381916E-3"/>
                  <c:y val="-8.1524738318416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6F-4F04-A7E0-AD755B7B3097}"/>
                </c:ext>
              </c:extLst>
            </c:dLbl>
            <c:dLbl>
              <c:idx val="1"/>
              <c:layout>
                <c:manualLayout>
                  <c:x val="-3.9898212434419274E-2"/>
                  <c:y val="6.31396619492555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6F-4F04-A7E0-AD755B7B3097}"/>
                </c:ext>
              </c:extLst>
            </c:dLbl>
            <c:dLbl>
              <c:idx val="2"/>
              <c:layout>
                <c:manualLayout>
                  <c:x val="-1.9949106217209637E-2"/>
                  <c:y val="-8.83955267289577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6F-4F04-A7E0-AD755B7B3097}"/>
                </c:ext>
              </c:extLst>
            </c:dLbl>
            <c:dLbl>
              <c:idx val="3"/>
              <c:layout>
                <c:manualLayout>
                  <c:x val="-3.9898212434420011E-3"/>
                  <c:y val="-6.3139661949255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6F-4F04-A7E0-AD755B7B3097}"/>
                </c:ext>
              </c:extLst>
            </c:dLbl>
            <c:dLbl>
              <c:idx val="4"/>
              <c:layout>
                <c:manualLayout>
                  <c:x val="-1.4831201243885674E-2"/>
                  <c:y val="-6.843322690341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F-4F04-A7E0-AD755B7B3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DICIEMBRE.xlsx]Gráficas'!$A$65:$A$69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DICIEMBRE.xlsx]Gráficas'!$B$65:$B$69</c:f>
              <c:numCache>
                <c:formatCode>_-"$"\ * #,##0_-;\-"$"\ * #,##0_-;_-"$"\ * "-"??_-;_-@_-</c:formatCode>
                <c:ptCount val="5"/>
                <c:pt idx="0">
                  <c:v>125249.9</c:v>
                </c:pt>
                <c:pt idx="1">
                  <c:v>2275285.0554880002</c:v>
                </c:pt>
                <c:pt idx="2">
                  <c:v>81516.100000000006</c:v>
                </c:pt>
                <c:pt idx="3">
                  <c:v>228981.7870285</c:v>
                </c:pt>
                <c:pt idx="4">
                  <c:v>7015.2445120000002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F-4F04-A7E0-AD755B7B3097}"/>
            </c:ext>
          </c:extLst>
        </c:ser>
        <c:ser>
          <c:idx val="1"/>
          <c:order val="1"/>
          <c:tx>
            <c:strRef>
              <c:f>'[EXCEL GUIA PRESENTACION DICIEMBRE.xlsx]Gráficas'!$C$64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9043228299456467E-2"/>
                  <c:y val="1.9034868008276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F-4F04-A7E0-AD755B7B3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DICIEMBRE.xlsx]Gráficas'!$A$65:$A$69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DICIEMBRE.xlsx]Gráficas'!$C$65:$C$69</c:f>
              <c:numCache>
                <c:formatCode>_-"$"\ * #,##0_-;\-"$"\ * #,##0_-;_-"$"\ * "-"??_-;_-@_-</c:formatCode>
                <c:ptCount val="5"/>
                <c:pt idx="0">
                  <c:v>124084.22165532998</c:v>
                </c:pt>
                <c:pt idx="1">
                  <c:v>2211985.0087143597</c:v>
                </c:pt>
                <c:pt idx="2">
                  <c:v>80278.843225290009</c:v>
                </c:pt>
                <c:pt idx="3">
                  <c:v>213203.01289099999</c:v>
                </c:pt>
                <c:pt idx="4">
                  <c:v>6890.8375830000004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F-4F04-A7E0-AD755B7B3097}"/>
            </c:ext>
          </c:extLst>
        </c:ser>
        <c:ser>
          <c:idx val="2"/>
          <c:order val="2"/>
          <c:tx>
            <c:strRef>
              <c:f>'[EXCEL GUIA PRESENTACION DICIEMBRE.xlsx]Gráficas'!$D$64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563224529546688E-2"/>
                  <c:y val="-8.1803149426224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6F-4F04-A7E0-AD755B7B3097}"/>
                </c:ext>
              </c:extLst>
            </c:dLbl>
            <c:dLbl>
              <c:idx val="1"/>
              <c:layout>
                <c:manualLayout>
                  <c:x val="3.9898212434419274E-2"/>
                  <c:y val="1.8941898584776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6F-4F04-A7E0-AD755B7B3097}"/>
                </c:ext>
              </c:extLst>
            </c:dLbl>
            <c:dLbl>
              <c:idx val="2"/>
              <c:layout>
                <c:manualLayout>
                  <c:x val="3.9898212434419274E-3"/>
                  <c:y val="-0.101023459118808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6F-4F04-A7E0-AD755B7B3097}"/>
                </c:ext>
              </c:extLst>
            </c:dLbl>
            <c:dLbl>
              <c:idx val="3"/>
              <c:layout>
                <c:manualLayout>
                  <c:x val="1.1969463730325784E-2"/>
                  <c:y val="-6.3139661949255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6F-4F04-A7E0-AD755B7B3097}"/>
                </c:ext>
              </c:extLst>
            </c:dLbl>
            <c:dLbl>
              <c:idx val="4"/>
              <c:layout>
                <c:manualLayout>
                  <c:x val="1.5959284973767564E-2"/>
                  <c:y val="-7.4747416494068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6F-4F04-A7E0-AD755B7B3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DICIEMBRE.xlsx]Gráficas'!$A$65:$A$69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DICIEMBRE.xlsx]Gráficas'!$D$65:$D$69</c:f>
              <c:numCache>
                <c:formatCode>_-"$"\ * #,##0_-;\-"$"\ * #,##0_-;_-"$"\ * "-"??_-;_-@_-</c:formatCode>
                <c:ptCount val="5"/>
                <c:pt idx="0">
                  <c:v>123953.12267632999</c:v>
                </c:pt>
                <c:pt idx="1">
                  <c:v>1901313.9278985299</c:v>
                </c:pt>
                <c:pt idx="2">
                  <c:v>76457.618577250003</c:v>
                </c:pt>
                <c:pt idx="3">
                  <c:v>182975.25315366001</c:v>
                </c:pt>
                <c:pt idx="4">
                  <c:v>6633.4575830000003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6F-4F04-A7E0-AD755B7B30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4194224"/>
        <c:axId val="1333893632"/>
      </c:barChart>
      <c:catAx>
        <c:axId val="13441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O"/>
          </a:p>
        </c:txPr>
        <c:crossAx val="1333893632"/>
        <c:crosses val="autoZero"/>
        <c:auto val="1"/>
        <c:lblAlgn val="ctr"/>
        <c:lblOffset val="100"/>
        <c:noMultiLvlLbl val="0"/>
      </c:catAx>
      <c:valAx>
        <c:axId val="1333893632"/>
        <c:scaling>
          <c:orientation val="minMax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3441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DICIEMBRE.xlsx]Gráficas'!$A$77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DICIEMBRE.xlsx]Gráficas'!$B$76:$D$76</c:f>
              <c:strCache>
                <c:ptCount val="3"/>
                <c:pt idx="0">
                  <c:v>APROPIACIÓN</c:v>
                </c:pt>
                <c:pt idx="1">
                  <c:v>COMPROMISO</c:v>
                </c:pt>
                <c:pt idx="2">
                  <c:v>OBLIGACIÓN</c:v>
                </c:pt>
              </c:strCache>
            </c:strRef>
          </c:cat>
          <c:val>
            <c:numRef>
              <c:f>'[EXCEL GUIA PRESENTACION DICIEMBRE.xlsx]Gráficas'!$B$77:$D$77</c:f>
              <c:numCache>
                <c:formatCode>_-* #,##0_-;\-* #,##0_-;_-* "-"??_-;_-@_-</c:formatCode>
                <c:ptCount val="3"/>
                <c:pt idx="0">
                  <c:v>4403.31394</c:v>
                </c:pt>
                <c:pt idx="1">
                  <c:v>2715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7-4801-B291-08C8EE1AAE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1942463"/>
        <c:axId val="12548559"/>
      </c:barChart>
      <c:catAx>
        <c:axId val="43194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48559"/>
        <c:crosses val="autoZero"/>
        <c:auto val="1"/>
        <c:lblAlgn val="ctr"/>
        <c:lblOffset val="100"/>
        <c:noMultiLvlLbl val="0"/>
      </c:catAx>
      <c:valAx>
        <c:axId val="125485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43194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A0ADE2-A1C9-492C-9DD6-88D578BA884E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A0447-340E-4350-BE58-26C9830653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9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0447-340E-4350-BE58-26C98306530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80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489B0-4B34-472F-6108-4CB3ABBD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C8BB6-02D7-0DE3-055D-68D4A441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F88EF-E70A-DF99-404F-1261BE53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BDCDE-0E57-E0B8-76E3-A5E8B1D7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30E5C-81F4-71AF-CB01-C169D4AB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9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07F93-3742-23F5-4D53-B79A766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8957E-802F-2D08-0CCF-12F1315E1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C5593-19F6-FDEB-9C08-1B15DC70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E3BCC-4EC6-7C46-CCF3-21F23EB1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982B8-9BCD-A2A6-BA63-F7563B50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4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D2707E-960F-3A16-29D9-90D2E973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CBBB3B-E52C-1B15-634A-3273BF509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2F31D-4C9D-008A-4BEC-C16E8D7B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1AC16-763A-7D38-BF0B-276F2458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4F708-7F7A-6AD3-834A-9F1530BC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3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06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13FA6-45CD-ED7A-1D5F-2DC0FA87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41231-1D5C-6BC1-087A-25A76D53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FA680-659B-176B-E49C-D1E7653D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E8222-D469-3911-F60D-62DA454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D82E7-CDB3-C07C-C274-50ED8553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39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18495-5CB9-48C4-D695-F1D6699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639F0-D384-D491-A790-F6E8D516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64BC7-6CD7-54F2-D4B4-4C2228E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0DA52-09FA-BB47-B52C-A2C4BCCF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0F594-4E86-DD47-9705-7B8E5CB4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10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BEB74-CDFC-8BB3-EC4A-524F765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7F8F4-C251-2F4E-F856-40761D27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FBEF4-A2D3-C951-00A2-B228D977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285F8-51FE-B3D3-3F34-AD9DB3D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CFDEA-34CF-7162-97D9-2B7CEE5C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30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526C-1DF1-6ED0-7D37-20A30D4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224E-9C70-8EA9-51EA-C6143814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7E972-388E-7AA0-310F-FC7C3A49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EA8718-45C2-6477-5CBD-2FCB09C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1983BE-2D5E-7487-ED86-119F5241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AF63D-A6A2-A364-CDD8-EA26432A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30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8897A-4F9D-AE66-B6F5-4A15DF50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72561-34B3-04C4-76BC-DE7DEC59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1BFD2-0A0D-9806-6993-76E29323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430FB-013E-1A90-B9D2-AD35CDFD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C1B3D-8020-FE2E-F2AB-A6D5135F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4AD877-F75C-989B-E6D8-CE74581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D639AC-2B03-C9B5-76B9-5B106C6E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187F4-50B8-3C7D-03E0-63E1B5F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1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D5A2-0E82-3C49-FBA0-FEDABFC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C69861-503E-B567-AFD8-93F2FF78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DE5471-6209-17EF-CCAC-D7ECBD56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F3DCE-3B0B-072E-8D28-C347CCC6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18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C64BA5-B2AB-1F82-CAC9-F9443A4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B8D2C4-A3DE-6C0E-D153-09D5B67B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E8CAC5-400C-4BFC-C6AA-1C68DE3F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52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A77A9-597B-03A3-42A0-B9D057D5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01016-262D-72B3-1721-88A81D6C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A2AD5-363E-B730-16B6-1F647AF1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FCDF7-5BBE-3B7F-9732-20A9B004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FF8D5-FBDD-F000-FAD1-64C12CE5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3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2D0-C7C2-C1A8-0B3E-14D1F028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919B8-7DCF-8581-336E-757EFF8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DF437-8885-E810-23D8-BB1F816D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83A6C-6CA6-90D5-9517-9C7965B3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3A751-4F2F-E814-C00C-208F50C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A9C29-AA92-5669-85A2-B274FA2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98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DFF3-4207-315D-DB8F-D73B3391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29AF84-D2EF-F242-553B-FD1FF62B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4C01A-2E18-57C5-E6E1-022CC62E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339CBE-9509-3D1E-CE49-7800F29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2AE06-4FC8-4B14-040F-11BF5102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C9919-09DF-BBC8-BDB1-E550310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81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B7CFF-6A68-FA63-E986-9CEE74D7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A7330-907C-5814-FBEF-CB6699CE3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51C78-E60A-1F5F-0CBC-08AF149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92CB3-023A-FA10-693C-F6170340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19033-33CB-2047-3A48-AA8A27D0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27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843A0-6FA6-6BF8-2EAC-D2BFF81C5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7C53C5-1337-A38A-E818-4964E58D4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5BA67-7D38-342E-44A3-FBB81005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3E7F1-16F1-CD02-CB26-843C274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DE98E-ADA0-BD41-546E-E57CD3CA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444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F32A2-A743-0B29-FF11-D069D873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BC97C-59ED-CC18-B2E4-47DE9525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9C91D-F066-92FA-B4AD-E4D2B723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2E3A0-6BA3-AB3C-F016-51AD1253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B7653E-35B9-BEE3-EDF9-C7DF7B2A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8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FC697-ABC0-F2CE-EB62-E568A567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A7A3CD-3F69-F916-F046-42C0DD52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37CB8C-6871-5118-53B5-0AA2B26F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EF7C0-4856-0946-215C-1ACA3466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18FD7-B2CC-1512-4ED5-30941344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57E61-DE83-55B5-D98A-56019DDF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4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231FE-8624-BF85-0B84-2F7C9DB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0577D-A62E-19B1-1B5E-09FFCC18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E821A2-E57D-08A9-B933-B8AB558F9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D01D1A-6646-EA6B-9A3E-713FD9C6D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DE10A0-65F7-E503-B1D2-D498560A3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05F614-2F56-3EBD-987E-2A4B0CA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41513A-8116-101B-864F-7941B73B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9E8110-E1FC-1C1F-1B4D-BF2D37C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13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E717A-97A8-4842-0F35-4548462D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9619A1-EBC0-118C-1985-7E7577B4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E42C57-FF2D-CBA7-A242-48C95A5A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488B79-1514-131F-1D54-9041D39A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17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F3510A-2C9E-FCE9-61A4-298AEAE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6C3BF1-2921-EB30-4AB4-51A0763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5F053-9F67-D0CA-2FBF-CBE009D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B25A9-31C7-4433-5D81-0DFE47A6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8C4C0-F6C9-EE78-9FFB-9F1446B8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A0D6B3-6A82-48DB-3CE6-69001511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360CA-1F61-9939-4C0B-AE95BB9F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0FB44-A753-C2BC-4EDE-185DEBC9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8A19B6-4ACC-EBC9-E6B0-B081B06E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EFF5-0C19-585E-7F76-4733A2D5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16C5A8-C647-AD4D-3C7E-6CB55D40E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5559F4-F341-148A-91A3-38A50FC05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C97AA-7257-091B-C840-A731FC89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AAF1E5-72E3-4470-7F41-042C557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5F27F-6F74-C675-0C11-47DF3CB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9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0F425B-DE67-01DD-84B3-0FF541D2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75A19-85DB-A9DB-EDB0-8061346B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83DEC-7F8A-6DE7-65E8-0F744B8BF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3BA4-9F61-47B1-95D6-6ECFDFB06266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36B52-B5D4-BF09-B599-3ECE2C931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04330-C066-D7E4-C12D-BEAF9DCE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40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9AE574-163D-73D1-7211-67FA5B7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CC934-9A32-CA0D-7D9F-02DAC785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612F7-2799-79CE-0844-31DC89355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1665-07BA-DD49-AAE6-66F8B1532DCA}" type="datetimeFigureOut">
              <a:rPr lang="es-CO" smtClean="0"/>
              <a:t>10/01/2025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B345A-6C62-EDEB-7A68-17766E8D5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AE0B4-9470-83CE-EEE7-21842CD7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706BD72-3D9D-D9EF-B0D7-CFB5CFCDF70B}"/>
              </a:ext>
            </a:extLst>
          </p:cNvPr>
          <p:cNvSpPr txBox="1"/>
          <p:nvPr/>
        </p:nvSpPr>
        <p:spPr>
          <a:xfrm>
            <a:off x="407289" y="1299891"/>
            <a:ext cx="8704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Presupuesto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2022 - 2024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856A2CE-CB2A-3F91-4348-60C56465E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260F42C-C4BE-37F2-FB91-03D9D35DD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861CAF2-EF6F-6F06-DCA6-AF46068AFF82}"/>
              </a:ext>
            </a:extLst>
          </p:cNvPr>
          <p:cNvSpPr txBox="1"/>
          <p:nvPr/>
        </p:nvSpPr>
        <p:spPr>
          <a:xfrm>
            <a:off x="2282026" y="753668"/>
            <a:ext cx="67402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</a:t>
            </a:r>
            <a:r>
              <a:rPr lang="es-CO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2022-2024</a:t>
            </a:r>
          </a:p>
          <a:p>
            <a:pPr algn="ctr"/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Apropiación y Ejecución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4DD397-EDCA-F975-9CC1-3F24AADF6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7730" y="919016"/>
            <a:ext cx="745671" cy="74567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38742C7-BB48-51AD-9C1B-5CC63DE92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229" y="1850484"/>
            <a:ext cx="1229114" cy="12291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C529A3-A407-782E-670C-260F7C58AFAA}"/>
              </a:ext>
            </a:extLst>
          </p:cNvPr>
          <p:cNvSpPr txBox="1"/>
          <p:nvPr/>
        </p:nvSpPr>
        <p:spPr>
          <a:xfrm>
            <a:off x="9430720" y="3079598"/>
            <a:ext cx="276128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2022: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$306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(23% adición al presupuesto  inicial).</a:t>
            </a:r>
          </a:p>
          <a:p>
            <a:pPr algn="just"/>
            <a:endParaRPr lang="es-ES" sz="1050" dirty="0"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2023: 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$340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(18% adición al presupuesto inicial).</a:t>
            </a:r>
          </a:p>
          <a:p>
            <a:pPr algn="just"/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2024: 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$346.8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(14.58% adición al presupuesto inicial).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latin typeface="Montserra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AB7FE2-5048-3B46-305B-3DF6B26BEE79}"/>
              </a:ext>
            </a:extLst>
          </p:cNvPr>
          <p:cNvSpPr txBox="1"/>
          <p:nvPr/>
        </p:nvSpPr>
        <p:spPr>
          <a:xfrm>
            <a:off x="1383812" y="5895035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Cifras en millones de pesos. </a:t>
            </a:r>
            <a:r>
              <a:rPr lang="es-MX" sz="900" b="1" dirty="0">
                <a:latin typeface="Montserrat" panose="00000500000000000000" pitchFamily="2" charset="0"/>
                <a:ea typeface="Verdana" panose="020B0604030504040204" pitchFamily="34" charset="0"/>
              </a:rPr>
              <a:t>Fuente:</a:t>
            </a:r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 SIIF Nación II  - 31 de diciembre de cada vigencia. </a:t>
            </a:r>
          </a:p>
          <a:p>
            <a:pPr algn="ctr"/>
            <a:endParaRPr lang="es-CO" sz="900" dirty="0"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19E50A1-86EE-0733-14D4-3A6AE5A1F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464915"/>
              </p:ext>
            </p:extLst>
          </p:nvPr>
        </p:nvGraphicFramePr>
        <p:xfrm>
          <a:off x="15386" y="1319323"/>
          <a:ext cx="9415333" cy="438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4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A60BFD4-2E8E-3EFA-C2E8-C40BB91698B3}"/>
              </a:ext>
            </a:extLst>
          </p:cNvPr>
          <p:cNvSpPr txBox="1"/>
          <p:nvPr/>
        </p:nvSpPr>
        <p:spPr>
          <a:xfrm>
            <a:off x="2902878" y="1316669"/>
            <a:ext cx="39960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Distribución Presupuestal</a:t>
            </a:r>
          </a:p>
          <a:p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Grandes rubros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291FDFC-F226-3452-55A8-8D7EBE2A5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7207" y="1246469"/>
            <a:ext cx="745671" cy="7456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9D4FEDF-7A5D-AC21-804F-4A46D6380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8143" y="1262539"/>
            <a:ext cx="1172613" cy="117261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E5AF0DC-FAA5-BAA0-8186-8A043449E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50956"/>
              </p:ext>
            </p:extLst>
          </p:nvPr>
        </p:nvGraphicFramePr>
        <p:xfrm>
          <a:off x="838200" y="2514625"/>
          <a:ext cx="10236200" cy="362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68">
                  <a:extLst>
                    <a:ext uri="{9D8B030D-6E8A-4147-A177-3AD203B41FA5}">
                      <a16:colId xmlns:a16="http://schemas.microsoft.com/office/drawing/2014/main" val="1030558747"/>
                    </a:ext>
                  </a:extLst>
                </a:gridCol>
                <a:gridCol w="1453274">
                  <a:extLst>
                    <a:ext uri="{9D8B030D-6E8A-4147-A177-3AD203B41FA5}">
                      <a16:colId xmlns:a16="http://schemas.microsoft.com/office/drawing/2014/main" val="27243275"/>
                    </a:ext>
                  </a:extLst>
                </a:gridCol>
                <a:gridCol w="923469">
                  <a:extLst>
                    <a:ext uri="{9D8B030D-6E8A-4147-A177-3AD203B41FA5}">
                      <a16:colId xmlns:a16="http://schemas.microsoft.com/office/drawing/2014/main" val="4052616637"/>
                    </a:ext>
                  </a:extLst>
                </a:gridCol>
                <a:gridCol w="1701532">
                  <a:extLst>
                    <a:ext uri="{9D8B030D-6E8A-4147-A177-3AD203B41FA5}">
                      <a16:colId xmlns:a16="http://schemas.microsoft.com/office/drawing/2014/main" val="136179696"/>
                    </a:ext>
                  </a:extLst>
                </a:gridCol>
                <a:gridCol w="1323414">
                  <a:extLst>
                    <a:ext uri="{9D8B030D-6E8A-4147-A177-3AD203B41FA5}">
                      <a16:colId xmlns:a16="http://schemas.microsoft.com/office/drawing/2014/main" val="9262385"/>
                    </a:ext>
                  </a:extLst>
                </a:gridCol>
                <a:gridCol w="1559988">
                  <a:extLst>
                    <a:ext uri="{9D8B030D-6E8A-4147-A177-3AD203B41FA5}">
                      <a16:colId xmlns:a16="http://schemas.microsoft.com/office/drawing/2014/main" val="1712671050"/>
                    </a:ext>
                  </a:extLst>
                </a:gridCol>
                <a:gridCol w="1140855">
                  <a:extLst>
                    <a:ext uri="{9D8B030D-6E8A-4147-A177-3AD203B41FA5}">
                      <a16:colId xmlns:a16="http://schemas.microsoft.com/office/drawing/2014/main" val="1026918216"/>
                    </a:ext>
                  </a:extLst>
                </a:gridCol>
              </a:tblGrid>
              <a:tr h="4692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CATEGORÍA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75350"/>
                  </a:ext>
                </a:extLst>
              </a:tr>
              <a:tr h="3789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14300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  <a:endParaRPr lang="es-CO" sz="1400" b="0" i="0" u="none" strike="noStrike" dirty="0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$1.624.904,07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98,77%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$2.192.978,49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99,39%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$2.718.048,09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99,71%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46901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  <a:latin typeface="Montserrat" panose="00000500000000000000" pitchFamily="2" charset="0"/>
                        </a:rPr>
                        <a:t>SERVICIO A LA DEUDA PÚBLICA</a:t>
                      </a:r>
                      <a:endParaRPr lang="es-ES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  $11.264,21 </a:t>
                      </a:r>
                    </a:p>
                  </a:txBody>
                  <a:tcPr marL="9525" marR="171450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0,68%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$8.488,57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0,38%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$ 3.610,71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0,13%</a:t>
                      </a:r>
                    </a:p>
                  </a:txBody>
                  <a:tcPr marL="9525" marR="9525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30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  <a:endParaRPr lang="es-CO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$9.000,00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0,55%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$5.000,00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0,23%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$ 4.403,31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192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TOTA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</a:t>
                      </a:r>
                      <a:endParaRPr lang="es-CO" sz="1400" b="1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$ 1.645.168,28 </a:t>
                      </a:r>
                    </a:p>
                  </a:txBody>
                  <a:tcPr marL="9525" marR="171450" marT="952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  $ 2.206.467,06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$ 2.726.062,11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3890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B604F41-CDED-7F16-0292-D3DDD53D7D9C}"/>
              </a:ext>
            </a:extLst>
          </p:cNvPr>
          <p:cNvSpPr txBox="1"/>
          <p:nvPr/>
        </p:nvSpPr>
        <p:spPr>
          <a:xfrm>
            <a:off x="795787" y="6142062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Cifras en millones. </a:t>
            </a:r>
          </a:p>
          <a:p>
            <a:r>
              <a:rPr lang="es-ES" sz="900" dirty="0"/>
              <a:t>*Fuente: SIIF Nación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826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26CC385-54ED-E630-1699-E2B6345F5EED}"/>
              </a:ext>
            </a:extLst>
          </p:cNvPr>
          <p:cNvSpPr txBox="1"/>
          <p:nvPr/>
        </p:nvSpPr>
        <p:spPr>
          <a:xfrm>
            <a:off x="548465" y="1758841"/>
            <a:ext cx="8704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Seguimiento a la Ejecución Presupuestal de la Vigencia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Corte: Diciembre 2024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B82064C-DEFE-8335-FFA0-D6D7A7C3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2672E3D-E6E2-D3B7-B015-430042BA6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2298C21-5378-CA16-A84F-DEC203EDF1B1}"/>
              </a:ext>
            </a:extLst>
          </p:cNvPr>
          <p:cNvSpPr txBox="1"/>
          <p:nvPr/>
        </p:nvSpPr>
        <p:spPr>
          <a:xfrm>
            <a:off x="1007355" y="580852"/>
            <a:ext cx="9246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s-MX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Seguimiento Presupuestal 2024</a:t>
            </a:r>
          </a:p>
          <a:p>
            <a:pPr algn="ctr" fontAlgn="base">
              <a:defRPr/>
            </a:pPr>
            <a:r>
              <a:rPr lang="es-MX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  Corte: Diciembre</a:t>
            </a:r>
            <a:endParaRPr lang="es-ES" sz="2200" dirty="0">
              <a:solidFill>
                <a:srgbClr val="51515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05D1F1-83A8-164F-BE3C-E494E015939D}"/>
              </a:ext>
            </a:extLst>
          </p:cNvPr>
          <p:cNvSpPr txBox="1"/>
          <p:nvPr/>
        </p:nvSpPr>
        <p:spPr>
          <a:xfrm>
            <a:off x="941033" y="1034093"/>
            <a:ext cx="3463872" cy="8996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Presupuesto 2024</a:t>
            </a:r>
          </a:p>
          <a:p>
            <a:r>
              <a:rPr lang="es-CO" sz="2000" b="1" dirty="0"/>
              <a:t>$2.726.062 millones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92D92A1-9120-A0B6-BDD2-3776BA34E4AE}"/>
              </a:ext>
            </a:extLst>
          </p:cNvPr>
          <p:cNvSpPr/>
          <p:nvPr/>
        </p:nvSpPr>
        <p:spPr>
          <a:xfrm>
            <a:off x="101530" y="1986055"/>
            <a:ext cx="5296888" cy="3677464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20BE31-779B-F24A-A4B1-CBB20727AAD4}"/>
              </a:ext>
            </a:extLst>
          </p:cNvPr>
          <p:cNvSpPr txBox="1"/>
          <p:nvPr/>
        </p:nvSpPr>
        <p:spPr>
          <a:xfrm>
            <a:off x="194549" y="5213755"/>
            <a:ext cx="5110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 1. Por inconvenientes en el MHCP en el PAC, se presenta este nivel de ejecución.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931EB9-0FA5-75D7-CB40-647C1B9B1086}"/>
              </a:ext>
            </a:extLst>
          </p:cNvPr>
          <p:cNvSpPr/>
          <p:nvPr/>
        </p:nvSpPr>
        <p:spPr>
          <a:xfrm>
            <a:off x="700626" y="5651139"/>
            <a:ext cx="4098695" cy="5817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96,94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(Compromiso  - RP)</a:t>
            </a:r>
          </a:p>
          <a:p>
            <a:pPr algn="ctr"/>
            <a:endParaRPr lang="es-CO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B674ECF-1EB9-2922-B0BC-6F7D7921BA91}"/>
              </a:ext>
            </a:extLst>
          </p:cNvPr>
          <p:cNvSpPr/>
          <p:nvPr/>
        </p:nvSpPr>
        <p:spPr>
          <a:xfrm>
            <a:off x="5690029" y="1458104"/>
            <a:ext cx="6366201" cy="2470566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510F016-B0DE-3602-4603-30D2F399B4A5}"/>
              </a:ext>
            </a:extLst>
          </p:cNvPr>
          <p:cNvSpPr/>
          <p:nvPr/>
        </p:nvSpPr>
        <p:spPr>
          <a:xfrm>
            <a:off x="9064829" y="973907"/>
            <a:ext cx="2875130" cy="59001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97,00</a:t>
            </a:r>
            <a:r>
              <a:rPr lang="es-CO" sz="16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Funcionamiento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(Compromisos  - RP)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9C05C22-A09C-10FF-1B8A-07BAFB401423}"/>
              </a:ext>
            </a:extLst>
          </p:cNvPr>
          <p:cNvSpPr/>
          <p:nvPr/>
        </p:nvSpPr>
        <p:spPr>
          <a:xfrm>
            <a:off x="5690030" y="4128630"/>
            <a:ext cx="6304350" cy="2080302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70D931-27B2-054B-5145-7525123CDD68}"/>
              </a:ext>
            </a:extLst>
          </p:cNvPr>
          <p:cNvSpPr txBox="1"/>
          <p:nvPr/>
        </p:nvSpPr>
        <p:spPr>
          <a:xfrm>
            <a:off x="6117219" y="6260086"/>
            <a:ext cx="5768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Cifras en millones de $. </a:t>
            </a:r>
            <a:r>
              <a:rPr lang="es-MX" sz="800" b="1" dirty="0">
                <a:latin typeface="Verdana" panose="020B0604030504040204" pitchFamily="34" charset="0"/>
                <a:ea typeface="Verdana" panose="020B0604030504040204" pitchFamily="34" charset="0"/>
              </a:rPr>
              <a:t>Fuente de Información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. SIIF Nación II 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F374021-EF9C-DF69-E358-5452947AA9D1}"/>
              </a:ext>
            </a:extLst>
          </p:cNvPr>
          <p:cNvSpPr/>
          <p:nvPr/>
        </p:nvSpPr>
        <p:spPr>
          <a:xfrm>
            <a:off x="9426784" y="3902741"/>
            <a:ext cx="2396128" cy="53930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61,66%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Inversión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C7C633-C335-AEFF-278C-B99D7FC85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80453"/>
              </p:ext>
            </p:extLst>
          </p:nvPr>
        </p:nvGraphicFramePr>
        <p:xfrm>
          <a:off x="-131789" y="2024911"/>
          <a:ext cx="5515863" cy="318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2BA8D54-F815-985D-644F-9E94FACFA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458308"/>
              </p:ext>
            </p:extLst>
          </p:nvPr>
        </p:nvGraphicFramePr>
        <p:xfrm>
          <a:off x="5644071" y="1540529"/>
          <a:ext cx="6366201" cy="230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EF673CE-7435-CA09-9C08-61E5BCA49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41535"/>
              </p:ext>
            </p:extLst>
          </p:nvPr>
        </p:nvGraphicFramePr>
        <p:xfrm>
          <a:off x="5644071" y="4145890"/>
          <a:ext cx="6241457" cy="20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59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25BB09E-4D69-2ECA-2E98-6AA04A6D04B8}"/>
              </a:ext>
            </a:extLst>
          </p:cNvPr>
          <p:cNvSpPr txBox="1"/>
          <p:nvPr/>
        </p:nvSpPr>
        <p:spPr>
          <a:xfrm>
            <a:off x="2422411" y="744487"/>
            <a:ext cx="70023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2024</a:t>
            </a:r>
          </a:p>
          <a:p>
            <a:pPr algn="ctr"/>
            <a:r>
              <a:rPr lang="es-CO" sz="2000" dirty="0">
                <a:latin typeface="Montserrat" pitchFamily="2" charset="77"/>
                <a:cs typeface="Arial" panose="020B0604020202020204" pitchFamily="34" charset="0"/>
              </a:rPr>
              <a:t>Corte: Diciembre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134210F-A094-2E0B-88C7-4787225F3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1232" y="673185"/>
            <a:ext cx="745671" cy="745671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55AEC9A-AB8A-56F1-6887-07EE781A9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65543"/>
              </p:ext>
            </p:extLst>
          </p:nvPr>
        </p:nvGraphicFramePr>
        <p:xfrm>
          <a:off x="383888" y="1502606"/>
          <a:ext cx="11503078" cy="4794199"/>
        </p:xfrm>
        <a:graphic>
          <a:graphicData uri="http://schemas.openxmlformats.org/drawingml/2006/table">
            <a:tbl>
              <a:tblPr firstRow="1" bandRow="1"/>
              <a:tblGrid>
                <a:gridCol w="1722811">
                  <a:extLst>
                    <a:ext uri="{9D8B030D-6E8A-4147-A177-3AD203B41FA5}">
                      <a16:colId xmlns:a16="http://schemas.microsoft.com/office/drawing/2014/main" val="4083535977"/>
                    </a:ext>
                  </a:extLst>
                </a:gridCol>
                <a:gridCol w="1722811">
                  <a:extLst>
                    <a:ext uri="{9D8B030D-6E8A-4147-A177-3AD203B41FA5}">
                      <a16:colId xmlns:a16="http://schemas.microsoft.com/office/drawing/2014/main" val="2443772960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562344137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944498030"/>
                    </a:ext>
                  </a:extLst>
                </a:gridCol>
                <a:gridCol w="877582">
                  <a:extLst>
                    <a:ext uri="{9D8B030D-6E8A-4147-A177-3AD203B41FA5}">
                      <a16:colId xmlns:a16="http://schemas.microsoft.com/office/drawing/2014/main" val="509177"/>
                    </a:ext>
                  </a:extLst>
                </a:gridCol>
                <a:gridCol w="1136782">
                  <a:extLst>
                    <a:ext uri="{9D8B030D-6E8A-4147-A177-3AD203B41FA5}">
                      <a16:colId xmlns:a16="http://schemas.microsoft.com/office/drawing/2014/main" val="486453402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95043756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519609068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26063575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61471379"/>
                    </a:ext>
                  </a:extLst>
                </a:gridCol>
              </a:tblGrid>
              <a:tr h="216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RUBRO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APR. VIGENTE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COMPROMISO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OBLIGACIÓN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PAGOS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3177"/>
                  </a:ext>
                </a:extLst>
              </a:tr>
              <a:tr h="4329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11412"/>
                  </a:ext>
                </a:extLst>
              </a:tr>
              <a:tr h="507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Personal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125.250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4,59%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124.084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123.953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123.953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833251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Adquisición De Bienes  Y Servicios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2.275.285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83,46%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2.211.985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97,22%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1.901.314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83,56%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1.900.411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83,52%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05750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Transferencias Corrientes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81.516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80.279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76.458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76.458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649513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Comercialización Y Producción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228.982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213.203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93,11%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182.975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79,91%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182.969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79,91%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0316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Por Tributos, Multas, Sanciones E Intereses De Mora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7.015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6.891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6.633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94,56%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5.553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79,15%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73138"/>
                  </a:ext>
                </a:extLst>
              </a:tr>
              <a:tr h="3996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SUBTOTAL 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2.718.048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2.636.442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97,00%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2.291.333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84,30%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2.289.344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84,23%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107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DEUDA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 De La Deuda Pública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3.611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3.611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3.611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3.611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6272"/>
                  </a:ext>
                </a:extLst>
              </a:tr>
              <a:tr h="299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Gestión Documental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4.403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2.715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61,66%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18913"/>
                  </a:ext>
                </a:extLst>
              </a:tr>
              <a:tr h="482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PRESUPUESTO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2.726.062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2.642.768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96,94%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2.294.944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84,19%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2.292.954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84,11%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4278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289F11F-D940-5416-0149-DB7FC7556206}"/>
              </a:ext>
            </a:extLst>
          </p:cNvPr>
          <p:cNvSpPr txBox="1"/>
          <p:nvPr/>
        </p:nvSpPr>
        <p:spPr>
          <a:xfrm>
            <a:off x="481540" y="6292403"/>
            <a:ext cx="4077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Monserrat"/>
                <a:ea typeface="Verdana" panose="020B0604030504040204" pitchFamily="34" charset="0"/>
              </a:rPr>
              <a:t>Fuente de Información. SIIF Nación II</a:t>
            </a:r>
            <a:r>
              <a:rPr lang="es-CO" sz="900" dirty="0">
                <a:latin typeface="Monserrat"/>
                <a:ea typeface="Verdana" panose="020B0604030504040204" pitchFamily="34" charset="0"/>
              </a:rPr>
              <a:t>. Cifras en millones de $</a:t>
            </a:r>
          </a:p>
        </p:txBody>
      </p:sp>
    </p:spTree>
    <p:extLst>
      <p:ext uri="{BB962C8B-B14F-4D97-AF65-F5344CB8AC3E}">
        <p14:creationId xmlns:p14="http://schemas.microsoft.com/office/powerpoint/2010/main" val="8996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lcf76f155ced4ddcb4097134ff3c332f xmlns="b61d6a7d-9cff-4fa8-ac7e-c8e11781a32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4195D-33DC-48F3-81E0-9B048DB9E6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CA381-2E97-47D6-933B-A9C1BFF797D0}">
  <ds:schemaRefs>
    <ds:schemaRef ds:uri="http://purl.org/dc/elements/1.1/"/>
    <ds:schemaRef ds:uri="http://www.w3.org/XML/1998/namespace"/>
    <ds:schemaRef ds:uri="f8d2110b-4f7b-497b-93c7-ed33270b694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35a11ef-c2bf-4d1e-b58b-639ade20a33f"/>
    <ds:schemaRef ds:uri="http://schemas.microsoft.com/office/2006/metadata/properties"/>
    <ds:schemaRef ds:uri="a8fef981-4ebc-49fd-b49f-d22725481a2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8E48ED-BF92-4BCB-BF8D-A44C8AB24F6D}"/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517</Words>
  <Application>Microsoft Office PowerPoint</Application>
  <PresentationFormat>Panorámica</PresentationFormat>
  <Paragraphs>212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Monserrat</vt:lpstr>
      <vt:lpstr>Montserrat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Reyes Sarmiento</dc:creator>
  <cp:lastModifiedBy>Jose Hilario Brito Lubo</cp:lastModifiedBy>
  <cp:revision>22</cp:revision>
  <cp:lastPrinted>2024-08-12T21:24:30Z</cp:lastPrinted>
  <dcterms:created xsi:type="dcterms:W3CDTF">2024-02-12T21:59:26Z</dcterms:created>
  <dcterms:modified xsi:type="dcterms:W3CDTF">2025-01-10T17:41:39Z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MSIP_Label_b0c896e5-fe32-4984-9bf3-650686060f97_Enabled">
    <vt:lpwstr>true</vt:lpwstr>
  </property>
  <property fmtid="{D5CDD505-2E9C-101B-9397-08002B2CF9AE}" pid="5" name="MSIP_Label_b0c896e5-fe32-4984-9bf3-650686060f97_SetDate">
    <vt:lpwstr>2024-06-26T13:41:24Z</vt:lpwstr>
  </property>
  <property fmtid="{D5CDD505-2E9C-101B-9397-08002B2CF9AE}" pid="6" name="MSIP_Label_b0c896e5-fe32-4984-9bf3-650686060f97_Method">
    <vt:lpwstr>Privileged</vt:lpwstr>
  </property>
  <property fmtid="{D5CDD505-2E9C-101B-9397-08002B2CF9AE}" pid="7" name="MSIP_Label_b0c896e5-fe32-4984-9bf3-650686060f97_Name">
    <vt:lpwstr>General</vt:lpwstr>
  </property>
  <property fmtid="{D5CDD505-2E9C-101B-9397-08002B2CF9AE}" pid="8" name="MSIP_Label_b0c896e5-fe32-4984-9bf3-650686060f97_SiteId">
    <vt:lpwstr>58ec5e61-0ed7-4021-a4f8-c2e2b3b9f5ff</vt:lpwstr>
  </property>
  <property fmtid="{D5CDD505-2E9C-101B-9397-08002B2CF9AE}" pid="9" name="MSIP_Label_b0c896e5-fe32-4984-9bf3-650686060f97_ActionId">
    <vt:lpwstr>4faab885-3da9-4ae9-be76-b8176b87c9fe</vt:lpwstr>
  </property>
  <property fmtid="{D5CDD505-2E9C-101B-9397-08002B2CF9AE}" pid="10" name="MSIP_Label_b0c896e5-fe32-4984-9bf3-650686060f97_ContentBits">
    <vt:lpwstr>0</vt:lpwstr>
  </property>
</Properties>
</file>