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7" r:id="rId4"/>
    <p:sldId id="258" r:id="rId5"/>
    <p:sldId id="265" r:id="rId6"/>
    <p:sldId id="266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31668-808E-4932-B5CC-79232E21F1B1}" v="5" dt="2024-04-23T14:04:38.2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lantilla básica (c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LANTILLA PPT_STH UNP.001.png" descr="PLANTILLA PPT_STH UNP.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LANTILLA PPT_STH UNP.008.png" descr="PLANTILLA PPT_STH UNP.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till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LANTILLA PPT_STH UNP.001.png" descr="PLANTILLA PPT_STH UNP.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0" y="13465175"/>
            <a:ext cx="24384000" cy="254000"/>
          </a:xfrm>
          <a:prstGeom prst="rect">
            <a:avLst/>
          </a:prstGeom>
          <a:solidFill>
            <a:srgbClr val="C4494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Colombia potencia de la vida.png" descr="Colombia potencia de la vi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66" y="429876"/>
            <a:ext cx="3282600" cy="1147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NP 1.png" descr="UNP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1253" y="305257"/>
            <a:ext cx="1887343" cy="14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ínea"/>
          <p:cNvSpPr/>
          <p:nvPr/>
        </p:nvSpPr>
        <p:spPr>
          <a:xfrm flipV="1">
            <a:off x="18206070" y="408602"/>
            <a:ext cx="1" cy="119031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000" b="1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6" name="sOC80pCGFqkHRRmPSyza11sG_Bv0z_SxUCBXAq0d2C9gkCEMIjVmH9LrdXL3CA9hHG-XHY14Gxr3EaXcVUwfInW4cEx31eSn89ckERq_OId_a7e8EdE4Umzp9Ayb_DTPYJIiX2JKKEakKUWcZa2ngw=s2048.png" descr="sOC80pCGFqkHRRmPSyza11sG_Bv0z_SxUCBXAq0d2C9gkCEMIjVmH9LrdXL3CA9hHG-XHY14Gxr3EaXcVUwfInW4cEx31eSn89ckERq_OId_a7e8EdE4Umzp9Ayb_DTPYJIiX2JKKEakKUWcZa2ngw=s204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7717" y="12319000"/>
            <a:ext cx="4814387" cy="853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TH 1.png" descr="STH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8945" y="233742"/>
            <a:ext cx="5331964" cy="171783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o del título"/>
          <p:cNvSpPr txBox="1">
            <a:spLocks noGrp="1"/>
          </p:cNvSpPr>
          <p:nvPr>
            <p:ph type="title"/>
          </p:nvPr>
        </p:nvSpPr>
        <p:spPr>
          <a:xfrm>
            <a:off x="533918" y="7717366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9" name="Nivel de texto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355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11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066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22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AB1F6A-23A4-7BEA-E04F-ACFA5A14B36F}"/>
              </a:ext>
            </a:extLst>
          </p:cNvPr>
          <p:cNvSpPr txBox="1"/>
          <p:nvPr/>
        </p:nvSpPr>
        <p:spPr>
          <a:xfrm>
            <a:off x="13688225" y="10220256"/>
            <a:ext cx="902811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5400" dirty="0">
                <a:solidFill>
                  <a:schemeClr val="accent1">
                    <a:lumMod val="50000"/>
                  </a:schemeClr>
                </a:solidFill>
              </a:rPr>
              <a:t>DINÁMICA DÍA DEL IDIOMA</a:t>
            </a:r>
            <a:endParaRPr kumimoji="0" lang="es-CO" sz="5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8C4C37B-1BE5-D6CF-E833-4A0B9461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1" t="22431" r="36099" b="7889"/>
          <a:stretch/>
        </p:blipFill>
        <p:spPr bwMode="auto">
          <a:xfrm>
            <a:off x="5361940" y="-315420"/>
            <a:ext cx="10782935" cy="1364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0937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D5AE63-D211-7A3C-7A7B-4FD5829C0838}"/>
              </a:ext>
            </a:extLst>
          </p:cNvPr>
          <p:cNvSpPr txBox="1"/>
          <p:nvPr/>
        </p:nvSpPr>
        <p:spPr>
          <a:xfrm>
            <a:off x="10413468" y="2343150"/>
            <a:ext cx="35570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EJERCICIO </a:t>
            </a:r>
            <a:endParaRPr kumimoji="0" lang="es-CO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F0693B-1925-7688-83DC-16CF87E9FB6A}"/>
              </a:ext>
            </a:extLst>
          </p:cNvPr>
          <p:cNvSpPr txBox="1"/>
          <p:nvPr/>
        </p:nvSpPr>
        <p:spPr>
          <a:xfrm>
            <a:off x="3779308" y="3184406"/>
            <a:ext cx="1767310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Identifica el dialecto de cada grupo de palabras. Ten en cuenta su significado</a:t>
            </a: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14E57E-0C75-486E-C104-55AF3009D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8" t="38136" r="52585" b="37067"/>
          <a:stretch/>
        </p:blipFill>
        <p:spPr>
          <a:xfrm>
            <a:off x="5187222" y="4025662"/>
            <a:ext cx="14009556" cy="74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15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B5AA52-DA26-F968-9004-C4083B8F6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6" t="37500" r="24890" b="35938"/>
          <a:stretch/>
        </p:blipFill>
        <p:spPr>
          <a:xfrm>
            <a:off x="4997823" y="3014662"/>
            <a:ext cx="13790799" cy="7686675"/>
          </a:xfrm>
          <a:prstGeom prst="rect">
            <a:avLst/>
          </a:prstGeom>
        </p:spPr>
      </p:pic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9F8B20-794C-E930-4B57-CAD4F617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4" t="53906" r="52123" b="19922"/>
          <a:stretch/>
        </p:blipFill>
        <p:spPr>
          <a:xfrm>
            <a:off x="4486275" y="2819205"/>
            <a:ext cx="14708447" cy="80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9794"/>
      </p:ext>
    </p:extLst>
  </p:cSld>
  <p:clrMapOvr>
    <a:masterClrMapping/>
  </p:clrMapOvr>
  <p:transition spd="med"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E03D4BB-A0FA-022E-AC85-5BEA92877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0" t="42953" r="24452" b="31640"/>
          <a:stretch/>
        </p:blipFill>
        <p:spPr>
          <a:xfrm>
            <a:off x="3533775" y="2529113"/>
            <a:ext cx="16630650" cy="86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0848"/>
      </p:ext>
    </p:extLst>
  </p:cSld>
  <p:clrMapOvr>
    <a:masterClrMapping/>
  </p:clrMapOvr>
  <p:transition spd="med"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ángulo 2"/>
          <p:cNvSpPr txBox="1"/>
          <p:nvPr/>
        </p:nvSpPr>
        <p:spPr>
          <a:xfrm>
            <a:off x="15129861" y="5359979"/>
            <a:ext cx="7464205" cy="299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800">
              <a:lnSpc>
                <a:spcPts val="10800"/>
              </a:lnSpc>
              <a:defRPr sz="10800">
                <a:solidFill>
                  <a:srgbClr val="535353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Montserrat Thin Bold"/>
                <a:ea typeface="Montserrat Thin Bold"/>
                <a:cs typeface="Montserrat Thin Bold"/>
                <a:sym typeface="Montserrat Thin Bold"/>
              </a:defRPr>
            </a:pPr>
            <a:r>
              <a:t>¡MUCHAS </a:t>
            </a:r>
          </a:p>
          <a:p>
            <a:pPr defTabSz="1828800">
              <a:lnSpc>
                <a:spcPts val="10800"/>
              </a:lnSpc>
              <a:defRPr sz="10800">
                <a:solidFill>
                  <a:srgbClr val="535353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Montserrat Thin Bold"/>
                <a:ea typeface="Montserrat Thin Bold"/>
                <a:cs typeface="Montserrat Thin Bold"/>
                <a:sym typeface="Montserrat Thin Bold"/>
              </a:defRPr>
            </a:pPr>
            <a:r>
              <a:t>GRACIAS 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SharedWithUsers xmlns="435a11ef-c2bf-4d1e-b58b-639ade20a33f">
      <UserInfo>
        <DisplayName/>
        <AccountId xsi:nil="true"/>
        <AccountType/>
      </UserInfo>
    </SharedWithUsers>
    <lcf76f155ced4ddcb4097134ff3c332f xmlns="b61d6a7d-9cff-4fa8-ac7e-c8e11781a326">
      <Terms xmlns="http://schemas.microsoft.com/office/infopath/2007/PartnerControls"/>
    </lcf76f155ced4ddcb4097134ff3c332f>
    <MediaLengthInSeconds xmlns="b61d6a7d-9cff-4fa8-ac7e-c8e11781a326" xsi:nil="true"/>
  </documentManagement>
</p:properties>
</file>

<file path=customXml/itemProps1.xml><?xml version="1.0" encoding="utf-8"?>
<ds:datastoreItem xmlns:ds="http://schemas.openxmlformats.org/officeDocument/2006/customXml" ds:itemID="{17853475-F59B-4630-A0AC-A88EC6AFBB97}"/>
</file>

<file path=customXml/itemProps2.xml><?xml version="1.0" encoding="utf-8"?>
<ds:datastoreItem xmlns:ds="http://schemas.openxmlformats.org/officeDocument/2006/customXml" ds:itemID="{D43C8BA7-16CA-45FD-BB64-DB8CC1FB8006}"/>
</file>

<file path=customXml/itemProps3.xml><?xml version="1.0" encoding="utf-8"?>
<ds:datastoreItem xmlns:ds="http://schemas.openxmlformats.org/officeDocument/2006/customXml" ds:itemID="{6433F0BB-0F35-4111-9C19-5C71845C7B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Personalizado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Montserrat Thin Bold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Siney Tuiran Ayala</dc:creator>
  <cp:lastModifiedBy>Jennifer Siney Tuiran Ayala</cp:lastModifiedBy>
  <cp:revision>1</cp:revision>
  <dcterms:modified xsi:type="dcterms:W3CDTF">2024-04-23T17:01:59Z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8267700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