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9" r:id="rId7"/>
    <p:sldId id="287" r:id="rId8"/>
    <p:sldId id="291" r:id="rId9"/>
    <p:sldId id="295" r:id="rId10"/>
    <p:sldId id="296" r:id="rId11"/>
    <p:sldId id="288" r:id="rId12"/>
    <p:sldId id="294" r:id="rId13"/>
    <p:sldId id="290" r:id="rId14"/>
    <p:sldId id="264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3C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A1E0F-0366-7322-60A3-BD026ED374B9}" v="1" dt="2024-11-13T16:47:13.096"/>
    <p1510:client id="{3534F075-1D2B-261B-F858-686513D638F8}" v="479" dt="2024-11-12T21:57:30.384"/>
    <p1510:client id="{4598C30A-1C5E-4FE9-8F6F-85485EA889E0}" v="7" dt="2024-11-13T12:49:13.880"/>
    <p1510:client id="{A53C8236-B61C-1278-73EE-F8E8B8F1BF85}" v="409" dt="2024-11-13T15:24:30.652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an Gabriela Barreto Ramirez" userId="S::maryan.barreto@unp.gov.co::650afaea-9dbd-4313-8931-a45bf0a11470" providerId="AD" clId="Web-{003A1E0F-0366-7322-60A3-BD026ED374B9}"/>
    <pc:docChg chg="delSld">
      <pc:chgData name="Maryan Gabriela Barreto Ramirez" userId="S::maryan.barreto@unp.gov.co::650afaea-9dbd-4313-8931-a45bf0a11470" providerId="AD" clId="Web-{003A1E0F-0366-7322-60A3-BD026ED374B9}" dt="2024-11-13T16:47:13.096" v="0"/>
      <pc:docMkLst>
        <pc:docMk/>
      </pc:docMkLst>
      <pc:sldChg chg="del">
        <pc:chgData name="Maryan Gabriela Barreto Ramirez" userId="S::maryan.barreto@unp.gov.co::650afaea-9dbd-4313-8931-a45bf0a11470" providerId="AD" clId="Web-{003A1E0F-0366-7322-60A3-BD026ED374B9}" dt="2024-11-13T16:47:13.096" v="0"/>
        <pc:sldMkLst>
          <pc:docMk/>
          <pc:sldMk cId="852685586" sldId="292"/>
        </pc:sldMkLst>
      </pc:sldChg>
    </pc:docChg>
  </pc:docChgLst>
  <pc:docChgLst>
    <pc:chgData name="Maryan Gabriela Barreto Ramirez" userId="S::maryan.barreto@unp.gov.co::650afaea-9dbd-4313-8931-a45bf0a11470" providerId="AD" clId="Web-{C79761A7-4F9C-D5A8-1274-2FF5F9FF8052}"/>
    <pc:docChg chg="addSld modSld">
      <pc:chgData name="Maryan Gabriela Barreto Ramirez" userId="S::maryan.barreto@unp.gov.co::650afaea-9dbd-4313-8931-a45bf0a11470" providerId="AD" clId="Web-{C79761A7-4F9C-D5A8-1274-2FF5F9FF8052}" dt="2024-10-08T15:19:29.672" v="456" actId="20577"/>
      <pc:docMkLst>
        <pc:docMk/>
      </pc:docMkLst>
      <pc:sldChg chg="modSp">
        <pc:chgData name="Maryan Gabriela Barreto Ramirez" userId="S::maryan.barreto@unp.gov.co::650afaea-9dbd-4313-8931-a45bf0a11470" providerId="AD" clId="Web-{C79761A7-4F9C-D5A8-1274-2FF5F9FF8052}" dt="2024-10-08T15:17:52.015" v="417" actId="20577"/>
        <pc:sldMkLst>
          <pc:docMk/>
          <pc:sldMk cId="0" sldId="259"/>
        </pc:sldMkLst>
        <pc:spChg chg="mod">
          <ac:chgData name="Maryan Gabriela Barreto Ramirez" userId="S::maryan.barreto@unp.gov.co::650afaea-9dbd-4313-8931-a45bf0a11470" providerId="AD" clId="Web-{C79761A7-4F9C-D5A8-1274-2FF5F9FF8052}" dt="2024-10-08T15:17:52.015" v="417" actId="20577"/>
          <ac:spMkLst>
            <pc:docMk/>
            <pc:sldMk cId="0" sldId="259"/>
            <ac:spMk id="2" creationId="{C8CE1F0E-5794-EE9F-8A2E-84644089FD2A}"/>
          </ac:spMkLst>
        </pc:spChg>
      </pc:sldChg>
      <pc:sldChg chg="addSp delSp modSp">
        <pc:chgData name="Maryan Gabriela Barreto Ramirez" userId="S::maryan.barreto@unp.gov.co::650afaea-9dbd-4313-8931-a45bf0a11470" providerId="AD" clId="Web-{C79761A7-4F9C-D5A8-1274-2FF5F9FF8052}" dt="2024-10-08T15:03:15.002" v="254"/>
        <pc:sldMkLst>
          <pc:docMk/>
          <pc:sldMk cId="1389642352" sldId="287"/>
        </pc:sldMkLst>
        <pc:spChg chg="add mod">
          <ac:chgData name="Maryan Gabriela Barreto Ramirez" userId="S::maryan.barreto@unp.gov.co::650afaea-9dbd-4313-8931-a45bf0a11470" providerId="AD" clId="Web-{C79761A7-4F9C-D5A8-1274-2FF5F9FF8052}" dt="2024-10-08T15:02:14.048" v="187"/>
          <ac:spMkLst>
            <pc:docMk/>
            <pc:sldMk cId="1389642352" sldId="287"/>
            <ac:spMk id="5" creationId="{B44BF441-46BE-E310-4190-1D5C5EE977B8}"/>
          </ac:spMkLst>
        </pc:spChg>
        <pc:spChg chg="add mod">
          <ac:chgData name="Maryan Gabriela Barreto Ramirez" userId="S::maryan.barreto@unp.gov.co::650afaea-9dbd-4313-8931-a45bf0a11470" providerId="AD" clId="Web-{C79761A7-4F9C-D5A8-1274-2FF5F9FF8052}" dt="2024-10-08T15:03:15.002" v="254"/>
          <ac:spMkLst>
            <pc:docMk/>
            <pc:sldMk cId="1389642352" sldId="287"/>
            <ac:spMk id="6" creationId="{D6A74D8A-DFC5-692D-1321-4A56938EF841}"/>
          </ac:spMkLst>
        </pc:spChg>
        <pc:spChg chg="mod">
          <ac:chgData name="Maryan Gabriela Barreto Ramirez" userId="S::maryan.barreto@unp.gov.co::650afaea-9dbd-4313-8931-a45bf0a11470" providerId="AD" clId="Web-{C79761A7-4F9C-D5A8-1274-2FF5F9FF8052}" dt="2024-10-08T14:53:43.494" v="142" actId="1076"/>
          <ac:spMkLst>
            <pc:docMk/>
            <pc:sldMk cId="1389642352" sldId="287"/>
            <ac:spMk id="57" creationId="{B2A8D292-D6E8-40A7-AFDA-DA83E5A12BDB}"/>
          </ac:spMkLst>
        </pc:spChg>
        <pc:picChg chg="add mod">
          <ac:chgData name="Maryan Gabriela Barreto Ramirez" userId="S::maryan.barreto@unp.gov.co::650afaea-9dbd-4313-8931-a45bf0a11470" providerId="AD" clId="Web-{C79761A7-4F9C-D5A8-1274-2FF5F9FF8052}" dt="2024-10-08T14:53:46.807" v="143" actId="1076"/>
          <ac:picMkLst>
            <pc:docMk/>
            <pc:sldMk cId="1389642352" sldId="287"/>
            <ac:picMk id="2" creationId="{DDA0E5C6-5005-5508-2131-463A72DFDC87}"/>
          </ac:picMkLst>
        </pc:picChg>
        <pc:picChg chg="add mod">
          <ac:chgData name="Maryan Gabriela Barreto Ramirez" userId="S::maryan.barreto@unp.gov.co::650afaea-9dbd-4313-8931-a45bf0a11470" providerId="AD" clId="Web-{C79761A7-4F9C-D5A8-1274-2FF5F9FF8052}" dt="2024-10-08T14:53:50.744" v="145" actId="14100"/>
          <ac:picMkLst>
            <pc:docMk/>
            <pc:sldMk cId="1389642352" sldId="287"/>
            <ac:picMk id="3" creationId="{65F63633-CBB9-F7DD-EAF0-9EB9B40B963F}"/>
          </ac:picMkLst>
        </pc:picChg>
      </pc:sldChg>
      <pc:sldChg chg="modSp">
        <pc:chgData name="Maryan Gabriela Barreto Ramirez" userId="S::maryan.barreto@unp.gov.co::650afaea-9dbd-4313-8931-a45bf0a11470" providerId="AD" clId="Web-{C79761A7-4F9C-D5A8-1274-2FF5F9FF8052}" dt="2024-10-08T15:04:38.613" v="289" actId="20577"/>
        <pc:sldMkLst>
          <pc:docMk/>
          <pc:sldMk cId="3856428818" sldId="290"/>
        </pc:sldMkLst>
        <pc:spChg chg="mod">
          <ac:chgData name="Maryan Gabriela Barreto Ramirez" userId="S::maryan.barreto@unp.gov.co::650afaea-9dbd-4313-8931-a45bf0a11470" providerId="AD" clId="Web-{C79761A7-4F9C-D5A8-1274-2FF5F9FF8052}" dt="2024-10-08T15:04:38.613" v="289" actId="20577"/>
          <ac:spMkLst>
            <pc:docMk/>
            <pc:sldMk cId="3856428818" sldId="290"/>
            <ac:spMk id="6" creationId="{246C44ED-8685-2484-0D52-A1DBC29EBB8D}"/>
          </ac:spMkLst>
        </pc:spChg>
      </pc:sldChg>
      <pc:sldChg chg="addSp modSp new">
        <pc:chgData name="Maryan Gabriela Barreto Ramirez" userId="S::maryan.barreto@unp.gov.co::650afaea-9dbd-4313-8931-a45bf0a11470" providerId="AD" clId="Web-{C79761A7-4F9C-D5A8-1274-2FF5F9FF8052}" dt="2024-10-08T15:19:29.672" v="456" actId="20577"/>
        <pc:sldMkLst>
          <pc:docMk/>
          <pc:sldMk cId="210570231" sldId="291"/>
        </pc:sldMkLst>
        <pc:spChg chg="add mod">
          <ac:chgData name="Maryan Gabriela Barreto Ramirez" userId="S::maryan.barreto@unp.gov.co::650afaea-9dbd-4313-8931-a45bf0a11470" providerId="AD" clId="Web-{C79761A7-4F9C-D5A8-1274-2FF5F9FF8052}" dt="2024-10-08T14:58:22.373" v="169"/>
          <ac:spMkLst>
            <pc:docMk/>
            <pc:sldMk cId="210570231" sldId="291"/>
            <ac:spMk id="3" creationId="{B3ABC2E2-04B7-217D-266A-039C8DF55F3C}"/>
          </ac:spMkLst>
        </pc:spChg>
        <pc:spChg chg="add mod">
          <ac:chgData name="Maryan Gabriela Barreto Ramirez" userId="S::maryan.barreto@unp.gov.co::650afaea-9dbd-4313-8931-a45bf0a11470" providerId="AD" clId="Web-{C79761A7-4F9C-D5A8-1274-2FF5F9FF8052}" dt="2024-10-08T15:19:29.672" v="456" actId="20577"/>
          <ac:spMkLst>
            <pc:docMk/>
            <pc:sldMk cId="210570231" sldId="291"/>
            <ac:spMk id="4" creationId="{08FD8E5A-B559-2045-8514-F74764EDD65B}"/>
          </ac:spMkLst>
        </pc:spChg>
        <pc:picChg chg="add mod">
          <ac:chgData name="Maryan Gabriela Barreto Ramirez" userId="S::maryan.barreto@unp.gov.co::650afaea-9dbd-4313-8931-a45bf0a11470" providerId="AD" clId="Web-{C79761A7-4F9C-D5A8-1274-2FF5F9FF8052}" dt="2024-10-08T15:05:07.988" v="294" actId="1076"/>
          <ac:picMkLst>
            <pc:docMk/>
            <pc:sldMk cId="210570231" sldId="291"/>
            <ac:picMk id="2" creationId="{AAC31A6D-A097-F4C2-CDE1-4121AEBBE224}"/>
          </ac:picMkLst>
        </pc:picChg>
      </pc:sldChg>
      <pc:sldChg chg="addSp modSp new">
        <pc:chgData name="Maryan Gabriela Barreto Ramirez" userId="S::maryan.barreto@unp.gov.co::650afaea-9dbd-4313-8931-a45bf0a11470" providerId="AD" clId="Web-{C79761A7-4F9C-D5A8-1274-2FF5F9FF8052}" dt="2024-10-08T15:16:16.170" v="393" actId="14100"/>
        <pc:sldMkLst>
          <pc:docMk/>
          <pc:sldMk cId="1397121893" sldId="293"/>
        </pc:sldMkLst>
      </pc:sldChg>
    </pc:docChg>
  </pc:docChgLst>
  <pc:docChgLst>
    <pc:chgData name="John Edison Santamaria Plazas" userId="S::edison.santamaria@unp.gov.co::69763967-147d-4242-b361-d5f047789583" providerId="AD" clId="Web-{658B9F5F-7577-953F-9427-CCEA1DE6CA9A}"/>
    <pc:docChg chg="delSld modSld">
      <pc:chgData name="John Edison Santamaria Plazas" userId="S::edison.santamaria@unp.gov.co::69763967-147d-4242-b361-d5f047789583" providerId="AD" clId="Web-{658B9F5F-7577-953F-9427-CCEA1DE6CA9A}" dt="2024-10-23T15:24:48.272" v="14" actId="20577"/>
      <pc:docMkLst>
        <pc:docMk/>
      </pc:docMkLst>
      <pc:sldChg chg="del">
        <pc:chgData name="John Edison Santamaria Plazas" userId="S::edison.santamaria@unp.gov.co::69763967-147d-4242-b361-d5f047789583" providerId="AD" clId="Web-{658B9F5F-7577-953F-9427-CCEA1DE6CA9A}" dt="2024-10-23T15:13:15.598" v="0"/>
        <pc:sldMkLst>
          <pc:docMk/>
          <pc:sldMk cId="1397121893" sldId="293"/>
        </pc:sldMkLst>
      </pc:sldChg>
      <pc:sldChg chg="modSp">
        <pc:chgData name="John Edison Santamaria Plazas" userId="S::edison.santamaria@unp.gov.co::69763967-147d-4242-b361-d5f047789583" providerId="AD" clId="Web-{658B9F5F-7577-953F-9427-CCEA1DE6CA9A}" dt="2024-10-23T15:24:48.272" v="14" actId="20577"/>
        <pc:sldMkLst>
          <pc:docMk/>
          <pc:sldMk cId="3429059101" sldId="294"/>
        </pc:sldMkLst>
        <pc:spChg chg="mod">
          <ac:chgData name="John Edison Santamaria Plazas" userId="S::edison.santamaria@unp.gov.co::69763967-147d-4242-b361-d5f047789583" providerId="AD" clId="Web-{658B9F5F-7577-953F-9427-CCEA1DE6CA9A}" dt="2024-10-23T15:24:48.272" v="14" actId="20577"/>
          <ac:spMkLst>
            <pc:docMk/>
            <pc:sldMk cId="3429059101" sldId="294"/>
            <ac:spMk id="57" creationId="{B2A8D292-D6E8-40A7-AFDA-DA83E5A12BDB}"/>
          </ac:spMkLst>
        </pc:spChg>
      </pc:sldChg>
    </pc:docChg>
  </pc:docChgLst>
  <pc:docChgLst>
    <pc:chgData name="Maryan Gabriela Barreto Ramirez" userId="S::maryan.barreto@unp.gov.co::650afaea-9dbd-4313-8931-a45bf0a11470" providerId="AD" clId="Web-{4598C30A-1C5E-4FE9-8F6F-85485EA889E0}"/>
    <pc:docChg chg="modSld">
      <pc:chgData name="Maryan Gabriela Barreto Ramirez" userId="S::maryan.barreto@unp.gov.co::650afaea-9dbd-4313-8931-a45bf0a11470" providerId="AD" clId="Web-{4598C30A-1C5E-4FE9-8F6F-85485EA889E0}" dt="2024-11-13T12:49:13.880" v="6" actId="1076"/>
      <pc:docMkLst>
        <pc:docMk/>
      </pc:docMkLst>
      <pc:sldChg chg="addSp modSp">
        <pc:chgData name="Maryan Gabriela Barreto Ramirez" userId="S::maryan.barreto@unp.gov.co::650afaea-9dbd-4313-8931-a45bf0a11470" providerId="AD" clId="Web-{4598C30A-1C5E-4FE9-8F6F-85485EA889E0}" dt="2024-11-13T12:49:13.880" v="6" actId="1076"/>
        <pc:sldMkLst>
          <pc:docMk/>
          <pc:sldMk cId="1389642352" sldId="287"/>
        </pc:sldMkLst>
        <pc:spChg chg="mod">
          <ac:chgData name="Maryan Gabriela Barreto Ramirez" userId="S::maryan.barreto@unp.gov.co::650afaea-9dbd-4313-8931-a45bf0a11470" providerId="AD" clId="Web-{4598C30A-1C5E-4FE9-8F6F-85485EA889E0}" dt="2024-11-13T12:49:13.880" v="6" actId="1076"/>
          <ac:spMkLst>
            <pc:docMk/>
            <pc:sldMk cId="1389642352" sldId="287"/>
            <ac:spMk id="4" creationId="{FC81EE22-5E10-24E0-EC55-8D824D8CE259}"/>
          </ac:spMkLst>
        </pc:spChg>
        <pc:picChg chg="add mod">
          <ac:chgData name="Maryan Gabriela Barreto Ramirez" userId="S::maryan.barreto@unp.gov.co::650afaea-9dbd-4313-8931-a45bf0a11470" providerId="AD" clId="Web-{4598C30A-1C5E-4FE9-8F6F-85485EA889E0}" dt="2024-11-13T12:46:43.938" v="2" actId="14100"/>
          <ac:picMkLst>
            <pc:docMk/>
            <pc:sldMk cId="1389642352" sldId="287"/>
            <ac:picMk id="2" creationId="{2CA4AFEB-D5B0-DD36-639F-21114E40BE11}"/>
          </ac:picMkLst>
        </pc:picChg>
        <pc:picChg chg="add mod">
          <ac:chgData name="Maryan Gabriela Barreto Ramirez" userId="S::maryan.barreto@unp.gov.co::650afaea-9dbd-4313-8931-a45bf0a11470" providerId="AD" clId="Web-{4598C30A-1C5E-4FE9-8F6F-85485EA889E0}" dt="2024-11-13T12:49:10.443" v="5" actId="14100"/>
          <ac:picMkLst>
            <pc:docMk/>
            <pc:sldMk cId="1389642352" sldId="287"/>
            <ac:picMk id="3" creationId="{7D115054-1F8B-7A61-5316-5AA554F806AA}"/>
          </ac:picMkLst>
        </pc:picChg>
      </pc:sldChg>
    </pc:docChg>
  </pc:docChgLst>
  <pc:docChgLst>
    <pc:chgData name="John Edison Santamaria Plazas" userId="69763967-147d-4242-b361-d5f047789583" providerId="ADAL" clId="{F4E139AC-4C9E-475D-804F-CA1BB74CABFD}"/>
    <pc:docChg chg="undo custSel addSld delSld modSld">
      <pc:chgData name="John Edison Santamaria Plazas" userId="69763967-147d-4242-b361-d5f047789583" providerId="ADAL" clId="{F4E139AC-4C9E-475D-804F-CA1BB74CABFD}" dt="2024-10-08T15:11:45.636" v="1431" actId="1076"/>
      <pc:docMkLst>
        <pc:docMk/>
      </pc:docMkLst>
      <pc:sldChg chg="modSp mod">
        <pc:chgData name="John Edison Santamaria Plazas" userId="69763967-147d-4242-b361-d5f047789583" providerId="ADAL" clId="{F4E139AC-4C9E-475D-804F-CA1BB74CABFD}" dt="2024-10-08T15:11:33.364" v="1430" actId="1076"/>
        <pc:sldMkLst>
          <pc:docMk/>
          <pc:sldMk cId="0" sldId="259"/>
        </pc:sldMkLst>
        <pc:spChg chg="mod">
          <ac:chgData name="John Edison Santamaria Plazas" userId="69763967-147d-4242-b361-d5f047789583" providerId="ADAL" clId="{F4E139AC-4C9E-475D-804F-CA1BB74CABFD}" dt="2024-10-08T15:11:33.364" v="1430" actId="1076"/>
          <ac:spMkLst>
            <pc:docMk/>
            <pc:sldMk cId="0" sldId="259"/>
            <ac:spMk id="2" creationId="{C8CE1F0E-5794-EE9F-8A2E-84644089FD2A}"/>
          </ac:spMkLst>
        </pc:spChg>
      </pc:sldChg>
      <pc:sldChg chg="del">
        <pc:chgData name="John Edison Santamaria Plazas" userId="69763967-147d-4242-b361-d5f047789583" providerId="ADAL" clId="{F4E139AC-4C9E-475D-804F-CA1BB74CABFD}" dt="2024-10-08T14:53:22.068" v="511" actId="47"/>
        <pc:sldMkLst>
          <pc:docMk/>
          <pc:sldMk cId="56748429" sldId="286"/>
        </pc:sldMkLst>
      </pc:sldChg>
      <pc:sldChg chg="addSp delSp modSp mod">
        <pc:chgData name="John Edison Santamaria Plazas" userId="69763967-147d-4242-b361-d5f047789583" providerId="ADAL" clId="{F4E139AC-4C9E-475D-804F-CA1BB74CABFD}" dt="2024-10-08T15:02:35.999" v="862" actId="1076"/>
        <pc:sldMkLst>
          <pc:docMk/>
          <pc:sldMk cId="1339167449" sldId="288"/>
        </pc:sldMkLst>
        <pc:spChg chg="mod">
          <ac:chgData name="John Edison Santamaria Plazas" userId="69763967-147d-4242-b361-d5f047789583" providerId="ADAL" clId="{F4E139AC-4C9E-475D-804F-CA1BB74CABFD}" dt="2024-10-08T15:01:54.501" v="857" actId="1076"/>
          <ac:spMkLst>
            <pc:docMk/>
            <pc:sldMk cId="1339167449" sldId="288"/>
            <ac:spMk id="2" creationId="{C8CE1F0E-5794-EE9F-8A2E-84644089FD2A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3" creationId="{C2F68A72-4723-A064-AB0B-27E22FCE2C1F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5" creationId="{A99898DF-5DCC-79BE-D975-451C7A7CBE76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6" creationId="{C4FFA5EF-E2FD-EF11-995A-2B6FDDA45E26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7" creationId="{18570D7E-DE8D-B228-ECF5-74B17266F045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8" creationId="{51138B5C-D1C9-6B4C-B4A2-702085F3E758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9" creationId="{7AD89869-9A17-48AE-305E-37B6F941FBE2}"/>
          </ac:spMkLst>
        </pc:spChg>
        <pc:spChg chg="add mod">
          <ac:chgData name="John Edison Santamaria Plazas" userId="69763967-147d-4242-b361-d5f047789583" providerId="ADAL" clId="{F4E139AC-4C9E-475D-804F-CA1BB74CABFD}" dt="2024-10-08T15:01:51.343" v="856" actId="1076"/>
          <ac:spMkLst>
            <pc:docMk/>
            <pc:sldMk cId="1339167449" sldId="288"/>
            <ac:spMk id="10" creationId="{E2C2747D-3C0E-8EC3-1526-D4D3BC01CD58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1" creationId="{1FBEF9DC-DE44-71D7-D3F2-FF2461C4ACDE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2" creationId="{C12D758E-B460-DE8D-A18A-D13F87736F0C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3" creationId="{BB12DE4F-FF9A-572B-7276-22D82A1EF86D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4" creationId="{85C960E0-218A-F0BD-E269-8809B9128370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5" creationId="{91439694-17C3-534D-E761-43CC66972EC7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6" creationId="{50B974F7-2B62-8EF8-9AF7-B0748A3176EE}"/>
          </ac:spMkLst>
        </pc:spChg>
        <pc:spChg chg="add mod">
          <ac:chgData name="John Edison Santamaria Plazas" userId="69763967-147d-4242-b361-d5f047789583" providerId="ADAL" clId="{F4E139AC-4C9E-475D-804F-CA1BB74CABFD}" dt="2024-10-08T15:02:08.824" v="859" actId="1076"/>
          <ac:spMkLst>
            <pc:docMk/>
            <pc:sldMk cId="1339167449" sldId="288"/>
            <ac:spMk id="17" creationId="{FBB0F90D-EE81-D2E2-848A-8EA4CB85F1A0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25" creationId="{0E80C764-56E0-1EAC-E79A-1AE2B47C840C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26" creationId="{4855B193-8B0F-C01F-11A8-336F9D573B6D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27" creationId="{7AD85021-537D-BD2A-149C-46B83AA42D33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28" creationId="{77BE95BB-13C5-4E33-2CB3-2E2F0DA43E30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29" creationId="{6E2504A7-05FD-D36E-FE93-E93210E9582F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30" creationId="{5A4E5A7E-2F82-B7BE-F7BF-D110C778A248}"/>
          </ac:spMkLst>
        </pc:spChg>
        <pc:spChg chg="add mod">
          <ac:chgData name="John Edison Santamaria Plazas" userId="69763967-147d-4242-b361-d5f047789583" providerId="ADAL" clId="{F4E139AC-4C9E-475D-804F-CA1BB74CABFD}" dt="2024-10-08T15:02:35.999" v="862" actId="1076"/>
          <ac:spMkLst>
            <pc:docMk/>
            <pc:sldMk cId="1339167449" sldId="288"/>
            <ac:spMk id="31" creationId="{01F7042E-1D49-9CC8-F3D3-6204D0898642}"/>
          </ac:spMkLst>
        </pc:spChg>
      </pc:sldChg>
      <pc:sldChg chg="del">
        <pc:chgData name="John Edison Santamaria Plazas" userId="69763967-147d-4242-b361-d5f047789583" providerId="ADAL" clId="{F4E139AC-4C9E-475D-804F-CA1BB74CABFD}" dt="2024-10-08T14:54:46.709" v="621" actId="47"/>
        <pc:sldMkLst>
          <pc:docMk/>
          <pc:sldMk cId="1212482173" sldId="289"/>
        </pc:sldMkLst>
      </pc:sldChg>
      <pc:sldChg chg="modSp mod">
        <pc:chgData name="John Edison Santamaria Plazas" userId="69763967-147d-4242-b361-d5f047789583" providerId="ADAL" clId="{F4E139AC-4C9E-475D-804F-CA1BB74CABFD}" dt="2024-10-08T15:11:45.636" v="1431" actId="1076"/>
        <pc:sldMkLst>
          <pc:docMk/>
          <pc:sldMk cId="3856428818" sldId="290"/>
        </pc:sldMkLst>
        <pc:spChg chg="mod">
          <ac:chgData name="John Edison Santamaria Plazas" userId="69763967-147d-4242-b361-d5f047789583" providerId="ADAL" clId="{F4E139AC-4C9E-475D-804F-CA1BB74CABFD}" dt="2024-10-08T14:58:33.401" v="850" actId="1076"/>
          <ac:spMkLst>
            <pc:docMk/>
            <pc:sldMk cId="3856428818" sldId="290"/>
            <ac:spMk id="6" creationId="{246C44ED-8685-2484-0D52-A1DBC29EBB8D}"/>
          </ac:spMkLst>
        </pc:spChg>
        <pc:spChg chg="mod">
          <ac:chgData name="John Edison Santamaria Plazas" userId="69763967-147d-4242-b361-d5f047789583" providerId="ADAL" clId="{F4E139AC-4C9E-475D-804F-CA1BB74CABFD}" dt="2024-10-08T15:11:45.636" v="1431" actId="1076"/>
          <ac:spMkLst>
            <pc:docMk/>
            <pc:sldMk cId="3856428818" sldId="290"/>
            <ac:spMk id="57" creationId="{B2A8D292-D6E8-40A7-AFDA-DA83E5A12BDB}"/>
          </ac:spMkLst>
        </pc:spChg>
      </pc:sldChg>
      <pc:sldChg chg="del">
        <pc:chgData name="John Edison Santamaria Plazas" userId="69763967-147d-4242-b361-d5f047789583" providerId="ADAL" clId="{F4E139AC-4C9E-475D-804F-CA1BB74CABFD}" dt="2024-10-08T14:53:28.642" v="512" actId="47"/>
        <pc:sldMkLst>
          <pc:docMk/>
          <pc:sldMk cId="3759870860" sldId="291"/>
        </pc:sldMkLst>
      </pc:sldChg>
      <pc:sldChg chg="delSp modSp add mod">
        <pc:chgData name="John Edison Santamaria Plazas" userId="69763967-147d-4242-b361-d5f047789583" providerId="ADAL" clId="{F4E139AC-4C9E-475D-804F-CA1BB74CABFD}" dt="2024-10-08T15:06:03.230" v="1017" actId="1076"/>
        <pc:sldMkLst>
          <pc:docMk/>
          <pc:sldMk cId="852685586" sldId="292"/>
        </pc:sldMkLst>
        <pc:spChg chg="mod">
          <ac:chgData name="John Edison Santamaria Plazas" userId="69763967-147d-4242-b361-d5f047789583" providerId="ADAL" clId="{F4E139AC-4C9E-475D-804F-CA1BB74CABFD}" dt="2024-10-08T15:06:03.230" v="1017" actId="1076"/>
          <ac:spMkLst>
            <pc:docMk/>
            <pc:sldMk cId="852685586" sldId="292"/>
            <ac:spMk id="2" creationId="{C8CE1F0E-5794-EE9F-8A2E-84644089FD2A}"/>
          </ac:spMkLst>
        </pc:spChg>
        <pc:spChg chg="mod">
          <ac:chgData name="John Edison Santamaria Plazas" userId="69763967-147d-4242-b361-d5f047789583" providerId="ADAL" clId="{F4E139AC-4C9E-475D-804F-CA1BB74CABFD}" dt="2024-10-08T15:05:50.348" v="1013" actId="1076"/>
          <ac:spMkLst>
            <pc:docMk/>
            <pc:sldMk cId="852685586" sldId="292"/>
            <ac:spMk id="57" creationId="{B2A8D292-D6E8-40A7-AFDA-DA83E5A12BDB}"/>
          </ac:spMkLst>
        </pc:spChg>
      </pc:sldChg>
      <pc:sldChg chg="addSp delSp modSp add mod">
        <pc:chgData name="John Edison Santamaria Plazas" userId="69763967-147d-4242-b361-d5f047789583" providerId="ADAL" clId="{F4E139AC-4C9E-475D-804F-CA1BB74CABFD}" dt="2024-10-08T15:09:52.904" v="1282" actId="1076"/>
        <pc:sldMkLst>
          <pc:docMk/>
          <pc:sldMk cId="3429059101" sldId="294"/>
        </pc:sldMkLst>
        <pc:spChg chg="add mod">
          <ac:chgData name="John Edison Santamaria Plazas" userId="69763967-147d-4242-b361-d5f047789583" providerId="ADAL" clId="{F4E139AC-4C9E-475D-804F-CA1BB74CABFD}" dt="2024-10-08T15:09:52.904" v="1282" actId="1076"/>
          <ac:spMkLst>
            <pc:docMk/>
            <pc:sldMk cId="3429059101" sldId="294"/>
            <ac:spMk id="6" creationId="{CC43E207-BA5F-33E6-9353-97909EC5641D}"/>
          </ac:spMkLst>
        </pc:spChg>
        <pc:picChg chg="add mod">
          <ac:chgData name="John Edison Santamaria Plazas" userId="69763967-147d-4242-b361-d5f047789583" providerId="ADAL" clId="{F4E139AC-4C9E-475D-804F-CA1BB74CABFD}" dt="2024-10-08T15:07:51.873" v="1025" actId="1076"/>
          <ac:picMkLst>
            <pc:docMk/>
            <pc:sldMk cId="3429059101" sldId="294"/>
            <ac:picMk id="5" creationId="{C14D0F89-7A52-C6FA-9158-C1BBC3762D59}"/>
          </ac:picMkLst>
        </pc:picChg>
      </pc:sldChg>
    </pc:docChg>
  </pc:docChgLst>
  <pc:docChgLst>
    <pc:chgData name="Maryan Gabriela Barreto Ramirez" userId="S::maryan.barreto@unp.gov.co::650afaea-9dbd-4313-8931-a45bf0a11470" providerId="AD" clId="Web-{3534F075-1D2B-261B-F858-686513D638F8}"/>
    <pc:docChg chg="addSld modSld">
      <pc:chgData name="Maryan Gabriela Barreto Ramirez" userId="S::maryan.barreto@unp.gov.co::650afaea-9dbd-4313-8931-a45bf0a11470" providerId="AD" clId="Web-{3534F075-1D2B-261B-F858-686513D638F8}" dt="2024-11-12T21:57:29.321" v="262" actId="20577"/>
      <pc:docMkLst>
        <pc:docMk/>
      </pc:docMkLst>
      <pc:sldChg chg="modSp">
        <pc:chgData name="Maryan Gabriela Barreto Ramirez" userId="S::maryan.barreto@unp.gov.co::650afaea-9dbd-4313-8931-a45bf0a11470" providerId="AD" clId="Web-{3534F075-1D2B-261B-F858-686513D638F8}" dt="2024-11-12T21:48:17.519" v="135" actId="20577"/>
        <pc:sldMkLst>
          <pc:docMk/>
          <pc:sldMk cId="0" sldId="259"/>
        </pc:sldMkLst>
        <pc:spChg chg="mod">
          <ac:chgData name="Maryan Gabriela Barreto Ramirez" userId="S::maryan.barreto@unp.gov.co::650afaea-9dbd-4313-8931-a45bf0a11470" providerId="AD" clId="Web-{3534F075-1D2B-261B-F858-686513D638F8}" dt="2024-11-12T21:48:17.519" v="135" actId="20577"/>
          <ac:spMkLst>
            <pc:docMk/>
            <pc:sldMk cId="0" sldId="259"/>
            <ac:spMk id="2" creationId="{C8CE1F0E-5794-EE9F-8A2E-84644089FD2A}"/>
          </ac:spMkLst>
        </pc:spChg>
      </pc:sldChg>
      <pc:sldChg chg="addSp delSp modSp">
        <pc:chgData name="Maryan Gabriela Barreto Ramirez" userId="S::maryan.barreto@unp.gov.co::650afaea-9dbd-4313-8931-a45bf0a11470" providerId="AD" clId="Web-{3534F075-1D2B-261B-F858-686513D638F8}" dt="2024-11-12T21:54:41.326" v="182" actId="1076"/>
        <pc:sldMkLst>
          <pc:docMk/>
          <pc:sldMk cId="1389642352" sldId="287"/>
        </pc:sldMkLst>
        <pc:spChg chg="add mod">
          <ac:chgData name="Maryan Gabriela Barreto Ramirez" userId="S::maryan.barreto@unp.gov.co::650afaea-9dbd-4313-8931-a45bf0a11470" providerId="AD" clId="Web-{3534F075-1D2B-261B-F858-686513D638F8}" dt="2024-11-12T21:54:41.326" v="182" actId="1076"/>
          <ac:spMkLst>
            <pc:docMk/>
            <pc:sldMk cId="1389642352" sldId="287"/>
            <ac:spMk id="4" creationId="{FC81EE22-5E10-24E0-EC55-8D824D8CE259}"/>
          </ac:spMkLst>
        </pc:spChg>
        <pc:spChg chg="mod">
          <ac:chgData name="Maryan Gabriela Barreto Ramirez" userId="S::maryan.barreto@unp.gov.co::650afaea-9dbd-4313-8931-a45bf0a11470" providerId="AD" clId="Web-{3534F075-1D2B-261B-F858-686513D638F8}" dt="2024-11-12T21:53:54.619" v="157" actId="20577"/>
          <ac:spMkLst>
            <pc:docMk/>
            <pc:sldMk cId="1389642352" sldId="287"/>
            <ac:spMk id="5" creationId="{B44BF441-46BE-E310-4190-1D5C5EE977B8}"/>
          </ac:spMkLst>
        </pc:spChg>
        <pc:spChg chg="mod">
          <ac:chgData name="Maryan Gabriela Barreto Ramirez" userId="S::maryan.barreto@unp.gov.co::650afaea-9dbd-4313-8931-a45bf0a11470" providerId="AD" clId="Web-{3534F075-1D2B-261B-F858-686513D638F8}" dt="2024-11-12T21:54:36.935" v="181" actId="1076"/>
          <ac:spMkLst>
            <pc:docMk/>
            <pc:sldMk cId="1389642352" sldId="287"/>
            <ac:spMk id="6" creationId="{D6A74D8A-DFC5-692D-1321-4A56938EF841}"/>
          </ac:spMkLst>
        </pc:spChg>
        <pc:spChg chg="mod">
          <ac:chgData name="Maryan Gabriela Barreto Ramirez" userId="S::maryan.barreto@unp.gov.co::650afaea-9dbd-4313-8931-a45bf0a11470" providerId="AD" clId="Web-{3534F075-1D2B-261B-F858-686513D638F8}" dt="2024-11-12T21:53:38.322" v="150" actId="20577"/>
          <ac:spMkLst>
            <pc:docMk/>
            <pc:sldMk cId="1389642352" sldId="287"/>
            <ac:spMk id="57" creationId="{B2A8D292-D6E8-40A7-AFDA-DA83E5A12BDB}"/>
          </ac:spMkLst>
        </pc:spChg>
        <pc:picChg chg="del">
          <ac:chgData name="Maryan Gabriela Barreto Ramirez" userId="S::maryan.barreto@unp.gov.co::650afaea-9dbd-4313-8931-a45bf0a11470" providerId="AD" clId="Web-{3534F075-1D2B-261B-F858-686513D638F8}" dt="2024-11-12T21:53:40.728" v="151"/>
          <ac:picMkLst>
            <pc:docMk/>
            <pc:sldMk cId="1389642352" sldId="287"/>
            <ac:picMk id="2" creationId="{DDA0E5C6-5005-5508-2131-463A72DFDC87}"/>
          </ac:picMkLst>
        </pc:picChg>
        <pc:picChg chg="del">
          <ac:chgData name="Maryan Gabriela Barreto Ramirez" userId="S::maryan.barreto@unp.gov.co::650afaea-9dbd-4313-8931-a45bf0a11470" providerId="AD" clId="Web-{3534F075-1D2B-261B-F858-686513D638F8}" dt="2024-11-12T21:53:42.947" v="152"/>
          <ac:picMkLst>
            <pc:docMk/>
            <pc:sldMk cId="1389642352" sldId="287"/>
            <ac:picMk id="3" creationId="{65F63633-CBB9-F7DD-EAF0-9EB9B40B963F}"/>
          </ac:picMkLst>
        </pc:picChg>
      </pc:sldChg>
      <pc:sldChg chg="modSp">
        <pc:chgData name="Maryan Gabriela Barreto Ramirez" userId="S::maryan.barreto@unp.gov.co::650afaea-9dbd-4313-8931-a45bf0a11470" providerId="AD" clId="Web-{3534F075-1D2B-261B-F858-686513D638F8}" dt="2024-11-12T21:57:29.321" v="262" actId="20577"/>
        <pc:sldMkLst>
          <pc:docMk/>
          <pc:sldMk cId="3856428818" sldId="290"/>
        </pc:sldMkLst>
        <pc:spChg chg="mod">
          <ac:chgData name="Maryan Gabriela Barreto Ramirez" userId="S::maryan.barreto@unp.gov.co::650afaea-9dbd-4313-8931-a45bf0a11470" providerId="AD" clId="Web-{3534F075-1D2B-261B-F858-686513D638F8}" dt="2024-11-12T21:57:29.321" v="262" actId="20577"/>
          <ac:spMkLst>
            <pc:docMk/>
            <pc:sldMk cId="3856428818" sldId="290"/>
            <ac:spMk id="6" creationId="{246C44ED-8685-2484-0D52-A1DBC29EBB8D}"/>
          </ac:spMkLst>
        </pc:spChg>
      </pc:sldChg>
      <pc:sldChg chg="delSp modSp">
        <pc:chgData name="Maryan Gabriela Barreto Ramirez" userId="S::maryan.barreto@unp.gov.co::650afaea-9dbd-4313-8931-a45bf0a11470" providerId="AD" clId="Web-{3534F075-1D2B-261B-F858-686513D638F8}" dt="2024-11-12T21:55:15.625" v="207" actId="20577"/>
        <pc:sldMkLst>
          <pc:docMk/>
          <pc:sldMk cId="210570231" sldId="291"/>
        </pc:sldMkLst>
        <pc:spChg chg="mod">
          <ac:chgData name="Maryan Gabriela Barreto Ramirez" userId="S::maryan.barreto@unp.gov.co::650afaea-9dbd-4313-8931-a45bf0a11470" providerId="AD" clId="Web-{3534F075-1D2B-261B-F858-686513D638F8}" dt="2024-11-12T21:55:15.625" v="207" actId="20577"/>
          <ac:spMkLst>
            <pc:docMk/>
            <pc:sldMk cId="210570231" sldId="291"/>
            <ac:spMk id="3" creationId="{B3ABC2E2-04B7-217D-266A-039C8DF55F3C}"/>
          </ac:spMkLst>
        </pc:spChg>
        <pc:spChg chg="mod">
          <ac:chgData name="Maryan Gabriela Barreto Ramirez" userId="S::maryan.barreto@unp.gov.co::650afaea-9dbd-4313-8931-a45bf0a11470" providerId="AD" clId="Web-{3534F075-1D2B-261B-F858-686513D638F8}" dt="2024-11-12T21:54:51.280" v="184" actId="20577"/>
          <ac:spMkLst>
            <pc:docMk/>
            <pc:sldMk cId="210570231" sldId="291"/>
            <ac:spMk id="4" creationId="{08FD8E5A-B559-2045-8514-F74764EDD65B}"/>
          </ac:spMkLst>
        </pc:spChg>
        <pc:picChg chg="del">
          <ac:chgData name="Maryan Gabriela Barreto Ramirez" userId="S::maryan.barreto@unp.gov.co::650afaea-9dbd-4313-8931-a45bf0a11470" providerId="AD" clId="Web-{3534F075-1D2B-261B-F858-686513D638F8}" dt="2024-11-12T21:54:53.170" v="185"/>
          <ac:picMkLst>
            <pc:docMk/>
            <pc:sldMk cId="210570231" sldId="291"/>
            <ac:picMk id="2" creationId="{AAC31A6D-A097-F4C2-CDE1-4121AEBBE224}"/>
          </ac:picMkLst>
        </pc:picChg>
      </pc:sldChg>
      <pc:sldChg chg="addSp modSp new">
        <pc:chgData name="Maryan Gabriela Barreto Ramirez" userId="S::maryan.barreto@unp.gov.co::650afaea-9dbd-4313-8931-a45bf0a11470" providerId="AD" clId="Web-{3534F075-1D2B-261B-F858-686513D638F8}" dt="2024-11-12T21:56:26.505" v="223" actId="20577"/>
        <pc:sldMkLst>
          <pc:docMk/>
          <pc:sldMk cId="2571314005" sldId="295"/>
        </pc:sldMkLst>
        <pc:spChg chg="add mod">
          <ac:chgData name="Maryan Gabriela Barreto Ramirez" userId="S::maryan.barreto@unp.gov.co::650afaea-9dbd-4313-8931-a45bf0a11470" providerId="AD" clId="Web-{3534F075-1D2B-261B-F858-686513D638F8}" dt="2024-11-12T21:56:26.505" v="223" actId="20577"/>
          <ac:spMkLst>
            <pc:docMk/>
            <pc:sldMk cId="2571314005" sldId="295"/>
            <ac:spMk id="2" creationId="{409610BC-68B5-5FD5-AC83-0F3BFAB112D8}"/>
          </ac:spMkLst>
        </pc:spChg>
      </pc:sldChg>
      <pc:sldChg chg="addSp modSp new">
        <pc:chgData name="Maryan Gabriela Barreto Ramirez" userId="S::maryan.barreto@unp.gov.co::650afaea-9dbd-4313-8931-a45bf0a11470" providerId="AD" clId="Web-{3534F075-1D2B-261B-F858-686513D638F8}" dt="2024-11-12T21:57:16.242" v="260" actId="20577"/>
        <pc:sldMkLst>
          <pc:docMk/>
          <pc:sldMk cId="3264667621" sldId="296"/>
        </pc:sldMkLst>
        <pc:spChg chg="add mod">
          <ac:chgData name="Maryan Gabriela Barreto Ramirez" userId="S::maryan.barreto@unp.gov.co::650afaea-9dbd-4313-8931-a45bf0a11470" providerId="AD" clId="Web-{3534F075-1D2B-261B-F858-686513D638F8}" dt="2024-11-12T21:57:16.242" v="260" actId="20577"/>
          <ac:spMkLst>
            <pc:docMk/>
            <pc:sldMk cId="3264667621" sldId="296"/>
            <ac:spMk id="2" creationId="{2806E127-E662-D030-13CD-DD26DF67F4D0}"/>
          </ac:spMkLst>
        </pc:spChg>
      </pc:sldChg>
    </pc:docChg>
  </pc:docChgLst>
  <pc:docChgLst>
    <pc:chgData name="Maryan Gabriela Barreto Ramirez" userId="S::maryan.barreto@unp.gov.co::650afaea-9dbd-4313-8931-a45bf0a11470" providerId="AD" clId="Web-{A53C8236-B61C-1278-73EE-F8E8B8F1BF85}"/>
    <pc:docChg chg="modSld">
      <pc:chgData name="Maryan Gabriela Barreto Ramirez" userId="S::maryan.barreto@unp.gov.co::650afaea-9dbd-4313-8931-a45bf0a11470" providerId="AD" clId="Web-{A53C8236-B61C-1278-73EE-F8E8B8F1BF85}" dt="2024-11-13T15:24:30.652" v="255"/>
      <pc:docMkLst>
        <pc:docMk/>
      </pc:docMkLst>
      <pc:sldChg chg="addSp modSp">
        <pc:chgData name="Maryan Gabriela Barreto Ramirez" userId="S::maryan.barreto@unp.gov.co::650afaea-9dbd-4313-8931-a45bf0a11470" providerId="AD" clId="Web-{A53C8236-B61C-1278-73EE-F8E8B8F1BF85}" dt="2024-11-13T14:52:57.075" v="28" actId="1076"/>
        <pc:sldMkLst>
          <pc:docMk/>
          <pc:sldMk cId="1389642352" sldId="287"/>
        </pc:sldMkLst>
        <pc:spChg chg="mod">
          <ac:chgData name="Maryan Gabriela Barreto Ramirez" userId="S::maryan.barreto@unp.gov.co::650afaea-9dbd-4313-8931-a45bf0a11470" providerId="AD" clId="Web-{A53C8236-B61C-1278-73EE-F8E8B8F1BF85}" dt="2024-11-13T14:48:25.881" v="3" actId="1076"/>
          <ac:spMkLst>
            <pc:docMk/>
            <pc:sldMk cId="1389642352" sldId="287"/>
            <ac:spMk id="5" creationId="{B44BF441-46BE-E310-4190-1D5C5EE977B8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4:49:33.836" v="9"/>
          <ac:spMkLst>
            <pc:docMk/>
            <pc:sldMk cId="1389642352" sldId="287"/>
            <ac:spMk id="8" creationId="{F78A9DD6-E7D3-06AB-90CA-1C42ED222378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4:51:19.885" v="18" actId="1076"/>
          <ac:spMkLst>
            <pc:docMk/>
            <pc:sldMk cId="1389642352" sldId="287"/>
            <ac:spMk id="9" creationId="{951B2975-08A1-279E-0C32-945FD30E4A53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4:52:57.075" v="28" actId="1076"/>
          <ac:spMkLst>
            <pc:docMk/>
            <pc:sldMk cId="1389642352" sldId="287"/>
            <ac:spMk id="10" creationId="{B273C4AE-1C43-DF46-2205-CAFEF9F60AF9}"/>
          </ac:spMkLst>
        </pc:spChg>
        <pc:picChg chg="add mod">
          <ac:chgData name="Maryan Gabriela Barreto Ramirez" userId="S::maryan.barreto@unp.gov.co::650afaea-9dbd-4313-8931-a45bf0a11470" providerId="AD" clId="Web-{A53C8236-B61C-1278-73EE-F8E8B8F1BF85}" dt="2024-11-13T14:51:31.948" v="20" actId="14100"/>
          <ac:picMkLst>
            <pc:docMk/>
            <pc:sldMk cId="1389642352" sldId="287"/>
            <ac:picMk id="7" creationId="{1E858C61-7FC4-8F8A-13A8-8C7D2C7AD224}"/>
          </ac:picMkLst>
        </pc:picChg>
      </pc:sldChg>
      <pc:sldChg chg="addSp modSp">
        <pc:chgData name="Maryan Gabriela Barreto Ramirez" userId="S::maryan.barreto@unp.gov.co::650afaea-9dbd-4313-8931-a45bf0a11470" providerId="AD" clId="Web-{A53C8236-B61C-1278-73EE-F8E8B8F1BF85}" dt="2024-11-13T15:24:30.652" v="255"/>
        <pc:sldMkLst>
          <pc:docMk/>
          <pc:sldMk cId="3856428818" sldId="290"/>
        </pc:sldMkLst>
        <pc:spChg chg="add mod">
          <ac:chgData name="Maryan Gabriela Barreto Ramirez" userId="S::maryan.barreto@unp.gov.co::650afaea-9dbd-4313-8931-a45bf0a11470" providerId="AD" clId="Web-{A53C8236-B61C-1278-73EE-F8E8B8F1BF85}" dt="2024-11-13T15:24:30.652" v="255"/>
          <ac:spMkLst>
            <pc:docMk/>
            <pc:sldMk cId="3856428818" sldId="290"/>
            <ac:spMk id="2" creationId="{8773211F-575B-C1E5-FA11-0521856064B8}"/>
          </ac:spMkLst>
        </pc:spChg>
      </pc:sldChg>
      <pc:sldChg chg="addSp delSp modSp">
        <pc:chgData name="Maryan Gabriela Barreto Ramirez" userId="S::maryan.barreto@unp.gov.co::650afaea-9dbd-4313-8931-a45bf0a11470" providerId="AD" clId="Web-{A53C8236-B61C-1278-73EE-F8E8B8F1BF85}" dt="2024-11-13T15:06:17.642" v="77" actId="20577"/>
        <pc:sldMkLst>
          <pc:docMk/>
          <pc:sldMk cId="210570231" sldId="291"/>
        </pc:sldMkLst>
        <pc:spChg chg="add del">
          <ac:chgData name="Maryan Gabriela Barreto Ramirez" userId="S::maryan.barreto@unp.gov.co::650afaea-9dbd-4313-8931-a45bf0a11470" providerId="AD" clId="Web-{A53C8236-B61C-1278-73EE-F8E8B8F1BF85}" dt="2024-11-13T14:59:51.320" v="30"/>
          <ac:spMkLst>
            <pc:docMk/>
            <pc:sldMk cId="210570231" sldId="291"/>
            <ac:spMk id="2" creationId="{04E01F23-C6D8-FD50-9FC8-F58CFA70C897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01:02.384" v="46" actId="20577"/>
          <ac:spMkLst>
            <pc:docMk/>
            <pc:sldMk cId="210570231" sldId="291"/>
            <ac:spMk id="5" creationId="{94F978E8-EBFE-DCCC-8B67-F3A8F888B930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03:11.122" v="63"/>
          <ac:spMkLst>
            <pc:docMk/>
            <pc:sldMk cId="210570231" sldId="291"/>
            <ac:spMk id="6" creationId="{F1CD9262-85DA-242D-D67B-BE9D96FC1AA9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06:17.642" v="77" actId="20577"/>
          <ac:spMkLst>
            <pc:docMk/>
            <pc:sldMk cId="210570231" sldId="291"/>
            <ac:spMk id="7" creationId="{CD34DC76-C717-598F-F4E0-31E8BCDF2A01}"/>
          </ac:spMkLst>
        </pc:spChg>
      </pc:sldChg>
      <pc:sldChg chg="addSp delSp modSp">
        <pc:chgData name="Maryan Gabriela Barreto Ramirez" userId="S::maryan.barreto@unp.gov.co::650afaea-9dbd-4313-8931-a45bf0a11470" providerId="AD" clId="Web-{A53C8236-B61C-1278-73EE-F8E8B8F1BF85}" dt="2024-11-13T15:14:05.107" v="119" actId="1076"/>
        <pc:sldMkLst>
          <pc:docMk/>
          <pc:sldMk cId="2571314005" sldId="295"/>
        </pc:sldMkLst>
        <pc:spChg chg="add mod">
          <ac:chgData name="Maryan Gabriela Barreto Ramirez" userId="S::maryan.barreto@unp.gov.co::650afaea-9dbd-4313-8931-a45bf0a11470" providerId="AD" clId="Web-{A53C8236-B61C-1278-73EE-F8E8B8F1BF85}" dt="2024-11-13T15:11:37.963" v="97" actId="20577"/>
          <ac:spMkLst>
            <pc:docMk/>
            <pc:sldMk cId="2571314005" sldId="295"/>
            <ac:spMk id="3" creationId="{E5676DCA-F6CB-FA22-2A87-58CA5D0EF9CC}"/>
          </ac:spMkLst>
        </pc:spChg>
        <pc:spChg chg="add del mod">
          <ac:chgData name="Maryan Gabriela Barreto Ramirez" userId="S::maryan.barreto@unp.gov.co::650afaea-9dbd-4313-8931-a45bf0a11470" providerId="AD" clId="Web-{A53C8236-B61C-1278-73EE-F8E8B8F1BF85}" dt="2024-11-13T15:11:30.525" v="95"/>
          <ac:spMkLst>
            <pc:docMk/>
            <pc:sldMk cId="2571314005" sldId="295"/>
            <ac:spMk id="4" creationId="{C4699264-F127-6E91-F559-E18EF7BB6CD6}"/>
          </ac:spMkLst>
        </pc:spChg>
        <pc:spChg chg="add del mod">
          <ac:chgData name="Maryan Gabriela Barreto Ramirez" userId="S::maryan.barreto@unp.gov.co::650afaea-9dbd-4313-8931-a45bf0a11470" providerId="AD" clId="Web-{A53C8236-B61C-1278-73EE-F8E8B8F1BF85}" dt="2024-11-13T15:12:22.011" v="110"/>
          <ac:spMkLst>
            <pc:docMk/>
            <pc:sldMk cId="2571314005" sldId="295"/>
            <ac:spMk id="5" creationId="{48B08C21-E242-89FB-2EA8-3159DC835A37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12:40.011" v="115" actId="1076"/>
          <ac:spMkLst>
            <pc:docMk/>
            <pc:sldMk cId="2571314005" sldId="295"/>
            <ac:spMk id="6" creationId="{8D91E359-F6E9-1589-75ED-A83AB6F9B3BE}"/>
          </ac:spMkLst>
        </pc:spChg>
        <pc:picChg chg="add mod">
          <ac:chgData name="Maryan Gabriela Barreto Ramirez" userId="S::maryan.barreto@unp.gov.co::650afaea-9dbd-4313-8931-a45bf0a11470" providerId="AD" clId="Web-{A53C8236-B61C-1278-73EE-F8E8B8F1BF85}" dt="2024-11-13T15:14:05.107" v="119" actId="1076"/>
          <ac:picMkLst>
            <pc:docMk/>
            <pc:sldMk cId="2571314005" sldId="295"/>
            <ac:picMk id="7" creationId="{92B70162-42FF-CAFF-4BA1-D0A235186CEA}"/>
          </ac:picMkLst>
        </pc:picChg>
      </pc:sldChg>
      <pc:sldChg chg="addSp modSp">
        <pc:chgData name="Maryan Gabriela Barreto Ramirez" userId="S::maryan.barreto@unp.gov.co::650afaea-9dbd-4313-8931-a45bf0a11470" providerId="AD" clId="Web-{A53C8236-B61C-1278-73EE-F8E8B8F1BF85}" dt="2024-11-13T15:22:26.212" v="175"/>
        <pc:sldMkLst>
          <pc:docMk/>
          <pc:sldMk cId="3264667621" sldId="296"/>
        </pc:sldMkLst>
        <pc:spChg chg="mod">
          <ac:chgData name="Maryan Gabriela Barreto Ramirez" userId="S::maryan.barreto@unp.gov.co::650afaea-9dbd-4313-8931-a45bf0a11470" providerId="AD" clId="Web-{A53C8236-B61C-1278-73EE-F8E8B8F1BF85}" dt="2024-11-13T15:14:20.826" v="120" actId="1076"/>
          <ac:spMkLst>
            <pc:docMk/>
            <pc:sldMk cId="3264667621" sldId="296"/>
            <ac:spMk id="2" creationId="{2806E127-E662-D030-13CD-DD26DF67F4D0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19:58.833" v="161"/>
          <ac:spMkLst>
            <pc:docMk/>
            <pc:sldMk cId="3264667621" sldId="296"/>
            <ac:spMk id="3" creationId="{F62952A6-F063-35D5-5D20-908FE2A03AC6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20:04.911" v="162"/>
          <ac:spMkLst>
            <pc:docMk/>
            <pc:sldMk cId="3264667621" sldId="296"/>
            <ac:spMk id="4" creationId="{71531D50-0F78-0BD1-BE9F-319C03410BDF}"/>
          </ac:spMkLst>
        </pc:spChg>
        <pc:spChg chg="add mod">
          <ac:chgData name="Maryan Gabriela Barreto Ramirez" userId="S::maryan.barreto@unp.gov.co::650afaea-9dbd-4313-8931-a45bf0a11470" providerId="AD" clId="Web-{A53C8236-B61C-1278-73EE-F8E8B8F1BF85}" dt="2024-11-13T15:22:26.212" v="175"/>
          <ac:spMkLst>
            <pc:docMk/>
            <pc:sldMk cId="3264667621" sldId="296"/>
            <ac:spMk id="5" creationId="{D656BA42-FDF7-F669-B09F-2B9AD576DA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cumento de Uso Interno"/>
          <p:cNvSpPr txBox="1"/>
          <p:nvPr/>
        </p:nvSpPr>
        <p:spPr>
          <a:xfrm>
            <a:off x="11375950" y="13508037"/>
            <a:ext cx="1632100" cy="25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914400">
              <a:defRPr sz="1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Documento de Uso Interno</a:t>
            </a:r>
          </a:p>
        </p:txBody>
      </p:sp>
      <p:grpSp>
        <p:nvGrpSpPr>
          <p:cNvPr id="23" name="Agrupar"/>
          <p:cNvGrpSpPr/>
          <p:nvPr/>
        </p:nvGrpSpPr>
        <p:grpSpPr>
          <a:xfrm>
            <a:off x="11300546" y="12670610"/>
            <a:ext cx="1782908" cy="152401"/>
            <a:chOff x="0" y="0"/>
            <a:chExt cx="1782907" cy="152400"/>
          </a:xfrm>
        </p:grpSpPr>
        <p:sp>
          <p:nvSpPr>
            <p:cNvPr id="20" name="Rectángulo"/>
            <p:cNvSpPr/>
            <p:nvPr/>
          </p:nvSpPr>
          <p:spPr>
            <a:xfrm>
              <a:off x="-1" y="-1"/>
              <a:ext cx="890605" cy="152401"/>
            </a:xfrm>
            <a:prstGeom prst="rect">
              <a:avLst/>
            </a:prstGeom>
            <a:solidFill>
              <a:srgbClr val="F6C94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21" name="Rectángulo"/>
            <p:cNvSpPr/>
            <p:nvPr/>
          </p:nvSpPr>
          <p:spPr>
            <a:xfrm>
              <a:off x="887685" y="0"/>
              <a:ext cx="447946" cy="152400"/>
            </a:xfrm>
            <a:prstGeom prst="rect">
              <a:avLst/>
            </a:prstGeom>
            <a:solidFill>
              <a:srgbClr val="27437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22" name="Rectángulo"/>
            <p:cNvSpPr/>
            <p:nvPr/>
          </p:nvSpPr>
          <p:spPr>
            <a:xfrm>
              <a:off x="1334962" y="0"/>
              <a:ext cx="447946" cy="152400"/>
            </a:xfrm>
            <a:prstGeom prst="rect">
              <a:avLst/>
            </a:prstGeom>
            <a:solidFill>
              <a:srgbClr val="CB363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24" name="Rectángulo"/>
          <p:cNvSpPr/>
          <p:nvPr/>
        </p:nvSpPr>
        <p:spPr>
          <a:xfrm>
            <a:off x="0" y="1587499"/>
            <a:ext cx="24384000" cy="10541002"/>
          </a:xfrm>
          <a:prstGeom prst="rect">
            <a:avLst/>
          </a:prstGeom>
          <a:solidFill>
            <a:srgbClr val="C4494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marR="203201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lantilla básic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ángulo"/>
          <p:cNvSpPr/>
          <p:nvPr/>
        </p:nvSpPr>
        <p:spPr>
          <a:xfrm>
            <a:off x="0" y="13431837"/>
            <a:ext cx="24384000" cy="304801"/>
          </a:xfrm>
          <a:prstGeom prst="rect">
            <a:avLst/>
          </a:prstGeom>
          <a:solidFill>
            <a:srgbClr val="C4494D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48" name="sOC80pCGFqkHRRmPSyza11sG_Bv0z_SxUCBXAq0d2C9gkCEMIjVmH9LrdXL3CA9hHG-XHY14Gxr3EaXcVUwfInW4cEx31eSn89ckERq_OId_a7e8EdE4Umzp9Ayb_DTPYJIiX2JKKEakKUWcZa2ngw=s2048.png" descr="sOC80pCGFqkHRRmPSyza11sG_Bv0z_SxUCBXAq0d2C9gkCEMIjVmH9LrdXL3CA9hHG-XHY14Gxr3EaXcVUwfInW4cEx31eSn89ckERq_OId_a7e8EdE4Umzp9Ayb_DTPYJIiX2JKKEakKUWcZa2ngw=s204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7451" y="1157487"/>
            <a:ext cx="4102595" cy="727653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STH 1.png" descr="STH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9313" y="923797"/>
            <a:ext cx="4102894" cy="1321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UNP II.png" descr="UNP I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63750" y="757804"/>
            <a:ext cx="1526840" cy="1526839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Línea"/>
          <p:cNvSpPr/>
          <p:nvPr/>
        </p:nvSpPr>
        <p:spPr>
          <a:xfrm flipV="1">
            <a:off x="14087497" y="761999"/>
            <a:ext cx="1" cy="1518449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2" name="www.unp.gov.co"/>
          <p:cNvSpPr txBox="1"/>
          <p:nvPr/>
        </p:nvSpPr>
        <p:spPr>
          <a:xfrm>
            <a:off x="11410574" y="13412787"/>
            <a:ext cx="1562852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 spc="70">
                <a:solidFill>
                  <a:srgbClr val="FFFFFF"/>
                </a:solidFill>
                <a:latin typeface="Nunito Sans 12pt ExtraLight Regular"/>
                <a:ea typeface="Nunito Sans 12pt ExtraLight Regular"/>
                <a:cs typeface="Nunito Sans 12pt ExtraLight Regular"/>
                <a:sym typeface="Nunito Sans 12pt ExtraLight Regular"/>
              </a:defRPr>
            </a:lvl1pPr>
          </a:lstStyle>
          <a:p>
            <a:r>
              <a:t>www.unp.gov.co</a:t>
            </a:r>
          </a:p>
        </p:txBody>
      </p:sp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lantilla Desped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ángulo"/>
          <p:cNvSpPr/>
          <p:nvPr/>
        </p:nvSpPr>
        <p:spPr>
          <a:xfrm>
            <a:off x="0" y="1562100"/>
            <a:ext cx="24384000" cy="10591800"/>
          </a:xfrm>
          <a:prstGeom prst="rect">
            <a:avLst/>
          </a:prstGeom>
          <a:solidFill>
            <a:srgbClr val="C4494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marR="203201"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grpSp>
        <p:nvGrpSpPr>
          <p:cNvPr id="120" name="Agrupar"/>
          <p:cNvGrpSpPr/>
          <p:nvPr/>
        </p:nvGrpSpPr>
        <p:grpSpPr>
          <a:xfrm>
            <a:off x="11509595" y="12850817"/>
            <a:ext cx="1364810" cy="117564"/>
            <a:chOff x="0" y="0"/>
            <a:chExt cx="1364809" cy="117563"/>
          </a:xfrm>
        </p:grpSpPr>
        <p:sp>
          <p:nvSpPr>
            <p:cNvPr id="117" name="Rectángulo"/>
            <p:cNvSpPr/>
            <p:nvPr/>
          </p:nvSpPr>
          <p:spPr>
            <a:xfrm>
              <a:off x="0" y="0"/>
              <a:ext cx="681754" cy="117564"/>
            </a:xfrm>
            <a:prstGeom prst="rect">
              <a:avLst/>
            </a:prstGeom>
            <a:solidFill>
              <a:srgbClr val="F6C94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8" name="Rectángulo"/>
            <p:cNvSpPr/>
            <p:nvPr/>
          </p:nvSpPr>
          <p:spPr>
            <a:xfrm>
              <a:off x="679520" y="0"/>
              <a:ext cx="342901" cy="117564"/>
            </a:xfrm>
            <a:prstGeom prst="rect">
              <a:avLst/>
            </a:prstGeom>
            <a:solidFill>
              <a:srgbClr val="27437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9" name="Rectángulo"/>
            <p:cNvSpPr/>
            <p:nvPr/>
          </p:nvSpPr>
          <p:spPr>
            <a:xfrm>
              <a:off x="1021909" y="0"/>
              <a:ext cx="342901" cy="117564"/>
            </a:xfrm>
            <a:prstGeom prst="rect">
              <a:avLst/>
            </a:prstGeom>
            <a:solidFill>
              <a:srgbClr val="CB363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121" name="¡MUCHAS GRACIAS!"/>
          <p:cNvSpPr txBox="1"/>
          <p:nvPr/>
        </p:nvSpPr>
        <p:spPr>
          <a:xfrm>
            <a:off x="7468368" y="6242050"/>
            <a:ext cx="9701264" cy="148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000">
                <a:solidFill>
                  <a:srgbClr val="FFFFFF"/>
                </a:solidFill>
                <a:latin typeface="Nunito Sans 12pt ExtraLight Regular"/>
                <a:ea typeface="Nunito Sans 12pt ExtraLight Regular"/>
                <a:cs typeface="Nunito Sans 12pt ExtraLight Regular"/>
                <a:sym typeface="Nunito Sans 12pt ExtraLight Regular"/>
              </a:defRPr>
            </a:lvl1pPr>
          </a:lstStyle>
          <a:p>
            <a:r>
              <a:t>¡MUCHAS GRACIAS!</a:t>
            </a:r>
          </a:p>
        </p:txBody>
      </p:sp>
      <p:sp>
        <p:nvSpPr>
          <p:cNvPr id="1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UNP I.png" descr="UNP I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947546" y="4586882"/>
            <a:ext cx="6489053" cy="454233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533918" y="7717366"/>
            <a:ext cx="20828001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825500">
              <a:def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transition spd="med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355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711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066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422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way.cloud.microsoft/AGYOrYstnMn4DS37?ref=Link" TargetMode="External"/><Relationship Id="rId2" Type="http://schemas.openxmlformats.org/officeDocument/2006/relationships/hyperlink" Target="file:///C:/Users/marya/Downloads/ENSAYO%20ARGUMENTATIV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nproteccion.sharepoint.com/:p:/r/sites/sth/gc/_layouts/15/Doc.aspx?sourcedoc=%7BBBC7CBC4-6CDA-435D-9D5E-CEFF1A61F447%7D&amp;file=PLANTILLA%20PPT_STH%20UNP%20-%20GESTI%C3%93N%20DEL%20CONOCIMIENTO-%20GIOVANNY%20ORTIZ%20QUINTERO%20(1).pptx&amp;action=edit&amp;mobileredirect=tru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unproteccion.sharepoint.com/:x:/s/sth/gc/EXwmIHbARBVJggWbavjV-HYB6Ax-RkrY7CgqpX9pAI5UoA?e=KseD6h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nproteccion-my.sharepoint.com/:w:/g/personal/maryan_barreto_unp_gov_co/EWmxh3Z9ja1DgBLGHPHF8mEBMaBjO1OK0zQO56FWjP-qPg?e=roZeKr" TargetMode="External"/><Relationship Id="rId2" Type="http://schemas.openxmlformats.org/officeDocument/2006/relationships/hyperlink" Target="https://unproteccion-my.sharepoint.com/:w:/g/personal/maryan_barreto_unp_gov_co/EaJCCwl-rVtBhXYAlPdvT9wBfn86J8S4mld2DOvI6iugvg?e=QmpTc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B2A8D292-D6E8-40A7-AFDA-DA83E5A12BDB}"/>
              </a:ext>
            </a:extLst>
          </p:cNvPr>
          <p:cNvSpPr txBox="1"/>
          <p:nvPr/>
        </p:nvSpPr>
        <p:spPr>
          <a:xfrm>
            <a:off x="1329124" y="2444530"/>
            <a:ext cx="1086287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s-ES" sz="4000" b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¿Que se viene?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46C44ED-8685-2484-0D52-A1DBC29EBB8D}"/>
              </a:ext>
            </a:extLst>
          </p:cNvPr>
          <p:cNvSpPr txBox="1"/>
          <p:nvPr/>
        </p:nvSpPr>
        <p:spPr>
          <a:xfrm>
            <a:off x="1464128" y="7471547"/>
            <a:ext cx="21455743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buClr>
                <a:srgbClr val="D13C47"/>
              </a:buClr>
            </a:pPr>
            <a:endParaRPr lang="es-ES" sz="400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Verdana"/>
              <a:ea typeface="Verdan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73211F-575B-C1E5-FA11-0521856064B8}"/>
              </a:ext>
            </a:extLst>
          </p:cNvPr>
          <p:cNvSpPr txBox="1"/>
          <p:nvPr/>
        </p:nvSpPr>
        <p:spPr>
          <a:xfrm>
            <a:off x="2106497" y="6065851"/>
            <a:ext cx="17045994" cy="305724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>
                <a:solidFill>
                  <a:srgbClr val="5E5E5E"/>
                </a:solidFill>
              </a:rPr>
              <a:t>SEMINARIO SOBRE USOS DE LA INTELIGENCIA ARTIFICIAL EN EL SECTOR PÚBLICO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5E5E5E"/>
                </a:solidFill>
              </a:rPr>
              <a:t>TERCER Y ÚLTIMO ENCUENTRO DE BENEFICIARIOS DE AUXILIOS EDUCATIVOS EN EL AÑO</a:t>
            </a:r>
          </a:p>
        </p:txBody>
      </p:sp>
    </p:spTree>
    <p:extLst>
      <p:ext uri="{BB962C8B-B14F-4D97-AF65-F5344CB8AC3E}">
        <p14:creationId xmlns:p14="http://schemas.microsoft.com/office/powerpoint/2010/main" val="385642881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adroTexto 4"/>
          <p:cNvSpPr txBox="1"/>
          <p:nvPr/>
        </p:nvSpPr>
        <p:spPr>
          <a:xfrm>
            <a:off x="1904998" y="5341204"/>
            <a:ext cx="20574001" cy="1661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91440" tIns="91439" rIns="91440" bIns="91439" anchor="ctr">
            <a:spAutoFit/>
          </a:bodyPr>
          <a:lstStyle>
            <a:lvl1pPr defTabSz="1828800">
              <a:defRPr sz="9600" spc="576">
                <a:solidFill>
                  <a:srgbClr val="FFFFFF"/>
                </a:solidFill>
                <a:latin typeface="Nunito Sans 12pt ExtraLight Bold"/>
                <a:ea typeface="Nunito Sans 12pt ExtraLight Bold"/>
                <a:cs typeface="Nunito Sans 12pt ExtraLight Bold"/>
                <a:sym typeface="Nunito Sans 12pt ExtraLight Bold"/>
              </a:defRPr>
            </a:lvl1pPr>
          </a:lstStyle>
          <a:p>
            <a:pPr>
              <a:defRPr spc="0"/>
            </a:pPr>
            <a:r>
              <a:rPr lang="es-CO" spc="10">
                <a:latin typeface="Arial"/>
                <a:cs typeface="Arial"/>
              </a:rPr>
              <a:t>Avances gestión del conocimiento</a:t>
            </a:r>
            <a:endParaRPr spc="576"/>
          </a:p>
        </p:txBody>
      </p:sp>
      <p:pic>
        <p:nvPicPr>
          <p:cNvPr id="3" name="object 7">
            <a:extLst>
              <a:ext uri="{FF2B5EF4-FFF2-40B4-BE49-F238E27FC236}">
                <a16:creationId xmlns:a16="http://schemas.microsoft.com/office/drawing/2014/main" id="{AE97DB1F-2199-477F-A8B1-684BA03438C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02683" y="1716925"/>
            <a:ext cx="3178630" cy="313931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1701835-53B1-4EC7-8A17-5CB2BF925ABE}"/>
              </a:ext>
            </a:extLst>
          </p:cNvPr>
          <p:cNvSpPr txBox="1"/>
          <p:nvPr/>
        </p:nvSpPr>
        <p:spPr>
          <a:xfrm>
            <a:off x="6545841" y="7984823"/>
            <a:ext cx="1199061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CO"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Dupla: </a:t>
            </a:r>
            <a:r>
              <a:rPr lang="es-CO" sz="600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Maryam</a:t>
            </a:r>
            <a:r>
              <a:rPr lang="es-CO"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Barreto y John Santamaría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B2A8D292-D6E8-40A7-AFDA-DA83E5A12BDB}"/>
              </a:ext>
            </a:extLst>
          </p:cNvPr>
          <p:cNvSpPr txBox="1"/>
          <p:nvPr/>
        </p:nvSpPr>
        <p:spPr>
          <a:xfrm>
            <a:off x="1382134" y="2273783"/>
            <a:ext cx="7292992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s-CO" sz="4000" b="1" kern="1200" spc="4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LOGROS PRINCIPALES</a:t>
            </a:r>
            <a:endParaRPr lang="es-ES" sz="4000" b="1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E1F0E-5794-EE9F-8A2E-84644089FD2A}"/>
              </a:ext>
            </a:extLst>
          </p:cNvPr>
          <p:cNvSpPr txBox="1"/>
          <p:nvPr/>
        </p:nvSpPr>
        <p:spPr>
          <a:xfrm>
            <a:off x="1464128" y="5430678"/>
            <a:ext cx="21455743" cy="56425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r>
              <a:rPr lang="es-ES" sz="4000" dirty="0">
                <a:latin typeface="Verdana"/>
                <a:ea typeface="Verdana"/>
              </a:rPr>
              <a:t>Presentación de los entregables e insumos según las recomendaciones hechas al FURAG 2023</a:t>
            </a: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endParaRPr lang="es-ES" sz="4000" dirty="0">
              <a:latin typeface="Verdana"/>
              <a:ea typeface="Verdana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r>
              <a:rPr lang="es-ES" sz="4000" dirty="0">
                <a:latin typeface="Verdana"/>
                <a:ea typeface="Verdana"/>
              </a:rPr>
              <a:t>CUMPLIMIENTO A TODAS LAS TRANSFERENCIAS 2023 PERIODO I Y II</a:t>
            </a:r>
            <a:endParaRPr lang="es-ES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endParaRPr lang="es-ES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r>
              <a:rPr lang="es-ES" sz="4000">
                <a:latin typeface="Verdana"/>
                <a:ea typeface="Verdana"/>
              </a:rPr>
              <a:t>INICIO DEL CURSO INTRODUCCTORIO A LA INVESTIGACIÓN</a:t>
            </a:r>
            <a:endParaRPr lang="es-ES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endParaRPr lang="es-ES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r>
              <a:rPr lang="es-ES" sz="4000" dirty="0">
                <a:latin typeface="Verdana"/>
                <a:ea typeface="Verdana"/>
              </a:rPr>
              <a:t>DOCUMENTO USOS SOBRE LA INTELIGENCIA ARTIFICIAL</a:t>
            </a:r>
            <a:endParaRPr lang="es-ES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Clr>
                <a:srgbClr val="D13C47"/>
              </a:buClr>
              <a:buFont typeface="Arial" panose="020B0604020202020204" pitchFamily="34" charset="0"/>
              <a:buChar char="•"/>
            </a:pPr>
            <a:endParaRPr lang="es-CO" sz="40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B2A8D292-D6E8-40A7-AFDA-DA83E5A12BDB}"/>
              </a:ext>
            </a:extLst>
          </p:cNvPr>
          <p:cNvSpPr txBox="1"/>
          <p:nvPr/>
        </p:nvSpPr>
        <p:spPr>
          <a:xfrm>
            <a:off x="875874" y="967549"/>
            <a:ext cx="10415320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s-ES" sz="4000" b="1" kern="1200" spc="40" dirty="0">
                <a:solidFill>
                  <a:srgbClr val="C00000"/>
                </a:solidFill>
                <a:latin typeface="Verdana"/>
                <a:ea typeface="Verdana"/>
              </a:rPr>
              <a:t>TRANSFERENCIAS DEL CONOCIMIENTO</a:t>
            </a:r>
            <a:endParaRPr lang="es-ES" sz="4000" b="1" kern="1200" spc="4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4BF441-46BE-E310-4190-1D5C5EE977B8}"/>
              </a:ext>
            </a:extLst>
          </p:cNvPr>
          <p:cNvSpPr txBox="1"/>
          <p:nvPr/>
        </p:nvSpPr>
        <p:spPr>
          <a:xfrm>
            <a:off x="988782" y="10214389"/>
            <a:ext cx="11051672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PERIODO 2023 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A74D8A-DFC5-692D-1321-4A56938EF841}"/>
              </a:ext>
            </a:extLst>
          </p:cNvPr>
          <p:cNvSpPr txBox="1"/>
          <p:nvPr/>
        </p:nvSpPr>
        <p:spPr>
          <a:xfrm>
            <a:off x="13115013" y="2798861"/>
            <a:ext cx="10005860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/>
              <a:t>PERIODO 2024-I</a:t>
            </a:r>
            <a:br>
              <a:rPr lang="en-US" sz="3600" dirty="0"/>
            </a:br>
            <a:endParaRPr lang="en-US" sz="360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81EE22-5E10-24E0-EC55-8D824D8CE259}"/>
              </a:ext>
            </a:extLst>
          </p:cNvPr>
          <p:cNvSpPr txBox="1"/>
          <p:nvPr/>
        </p:nvSpPr>
        <p:spPr>
          <a:xfrm>
            <a:off x="12792252" y="8343589"/>
            <a:ext cx="7422326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aseline="0">
                <a:solidFill>
                  <a:srgbClr val="5E5E5E"/>
                </a:solidFill>
                <a:latin typeface="Helvetica Neue"/>
              </a:rPr>
              <a:t>PERIODO 2024-II</a:t>
            </a:r>
            <a:endParaRPr kumimoji="0" lang="es-ES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A4AFEB-D5B0-DD36-639F-21114E40B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314" y="4183154"/>
            <a:ext cx="10398725" cy="35677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115054-1F8B-7A61-5316-5AA554F80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1750" y="4184631"/>
            <a:ext cx="10867510" cy="3811802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E858C61-7FC4-8F8A-13A8-8C7D2C7AD2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7702" y="9003677"/>
            <a:ext cx="11519070" cy="3267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8A9DD6-E7D3-06AB-90CA-1C42ED222378}"/>
              </a:ext>
            </a:extLst>
          </p:cNvPr>
          <p:cNvSpPr txBox="1"/>
          <p:nvPr/>
        </p:nvSpPr>
        <p:spPr>
          <a:xfrm>
            <a:off x="2982909" y="8041463"/>
            <a:ext cx="2915878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9600" dirty="0"/>
              <a:t>93%</a:t>
            </a:r>
            <a:endParaRPr kumimoji="0" lang="en-US" sz="96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1B2975-08A1-279E-0C32-945FD30E4A53}"/>
              </a:ext>
            </a:extLst>
          </p:cNvPr>
          <p:cNvSpPr txBox="1"/>
          <p:nvPr/>
        </p:nvSpPr>
        <p:spPr>
          <a:xfrm>
            <a:off x="18277811" y="2432280"/>
            <a:ext cx="2726512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9600" dirty="0"/>
              <a:t>58%</a:t>
            </a:r>
            <a:endParaRPr kumimoji="0" lang="en-US" sz="96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73C4AE-1C43-DF46-2205-CAFEF9F60AF9}"/>
              </a:ext>
            </a:extLst>
          </p:cNvPr>
          <p:cNvSpPr txBox="1"/>
          <p:nvPr/>
        </p:nvSpPr>
        <p:spPr>
          <a:xfrm>
            <a:off x="8059289" y="10694950"/>
            <a:ext cx="3952309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9600" dirty="0"/>
              <a:t>11%</a:t>
            </a:r>
            <a:endParaRPr kumimoji="0" lang="en-US" sz="96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8964235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ABC2E2-04B7-217D-266A-039C8DF55F3C}"/>
              </a:ext>
            </a:extLst>
          </p:cNvPr>
          <p:cNvSpPr txBox="1"/>
          <p:nvPr/>
        </p:nvSpPr>
        <p:spPr>
          <a:xfrm>
            <a:off x="723849" y="10098566"/>
            <a:ext cx="15940315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PRODUCTOS DE TRANSFERENCIA DEL CONOCIMIENTO</a:t>
            </a:r>
            <a:endParaRPr kumimoji="0" lang="en-US" sz="4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FD8E5A-B559-2045-8514-F74764EDD65B}"/>
              </a:ext>
            </a:extLst>
          </p:cNvPr>
          <p:cNvSpPr txBox="1"/>
          <p:nvPr/>
        </p:nvSpPr>
        <p:spPr>
          <a:xfrm>
            <a:off x="16880713" y="5432004"/>
            <a:ext cx="7676311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6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F978E8-EBFE-DCCC-8B67-F3A8F888B930}"/>
              </a:ext>
            </a:extLst>
          </p:cNvPr>
          <p:cNvSpPr txBox="1"/>
          <p:nvPr/>
        </p:nvSpPr>
        <p:spPr>
          <a:xfrm>
            <a:off x="636800" y="4825859"/>
            <a:ext cx="5898788" cy="256480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>
                <a:solidFill>
                  <a:srgbClr val="5E5E5E"/>
                </a:solidFill>
              </a:rPr>
              <a:t>ENSAYO:</a:t>
            </a:r>
            <a:br>
              <a:rPr lang="en-US" sz="4000" dirty="0">
                <a:solidFill>
                  <a:srgbClr val="5E5E5E"/>
                </a:solidFill>
              </a:rPr>
            </a:br>
            <a:r>
              <a:rPr lang="en-US" sz="4000" dirty="0">
                <a:ea typeface="+mn-lt"/>
                <a:cs typeface="+mn-lt"/>
                <a:hlinkClick r:id="rId2"/>
              </a:rPr>
              <a:t>file:///C:/Users/marya/Downloads/ENSAYO%20ARGUMENTATIVO.pdf</a:t>
            </a:r>
            <a:endParaRPr lang="en-US" sz="40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D9262-85DA-242D-D67B-BE9D96FC1AA9}"/>
              </a:ext>
            </a:extLst>
          </p:cNvPr>
          <p:cNvSpPr txBox="1"/>
          <p:nvPr/>
        </p:nvSpPr>
        <p:spPr>
          <a:xfrm>
            <a:off x="7289588" y="4789250"/>
            <a:ext cx="7095568" cy="281102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>
                <a:solidFill>
                  <a:srgbClr val="5E5E5E"/>
                </a:solidFill>
              </a:rPr>
              <a:t>INFOGRAFÍA</a:t>
            </a:r>
          </a:p>
          <a:p>
            <a:pPr algn="l"/>
            <a:r>
              <a:rPr lang="en-US" sz="4400" dirty="0">
                <a:solidFill>
                  <a:srgbClr val="5E5E5E"/>
                </a:solidFill>
                <a:ea typeface="+mn-lt"/>
                <a:cs typeface="+mn-lt"/>
                <a:hlinkClick r:id="rId3"/>
              </a:rPr>
              <a:t>https://sway.cloud.microsoft/AGYOrYstnMn4DS37?ref=Link</a:t>
            </a:r>
            <a:endParaRPr lang="en-US" sz="4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34DC76-C717-598F-F4E0-31E8BCDF2A01}"/>
              </a:ext>
            </a:extLst>
          </p:cNvPr>
          <p:cNvSpPr txBox="1"/>
          <p:nvPr/>
        </p:nvSpPr>
        <p:spPr>
          <a:xfrm>
            <a:off x="15438405" y="4393817"/>
            <a:ext cx="7151002" cy="379591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5E5E5E"/>
                </a:solidFill>
              </a:rPr>
              <a:t>PRESENTACIÓN </a:t>
            </a:r>
          </a:p>
          <a:p>
            <a:pPr algn="l"/>
            <a:r>
              <a:rPr lang="en-US" dirty="0">
                <a:solidFill>
                  <a:srgbClr val="5E5E5E"/>
                </a:solidFill>
                <a:ea typeface="+mn-lt"/>
                <a:cs typeface="+mn-lt"/>
                <a:hlinkClick r:id="rId4"/>
              </a:rPr>
              <a:t>https://unproteccion.sharepoint.com/:p:/r/sites/sth/gc/_layouts/15/Doc.aspx?sourcedoc=%7BBBC7CBC4-6CDA-435D-9D5E-CEFF1A61F447%7D&amp;file=PLANTILLA%20PPT_STH%20UNP%20-%20GESTI%C3%93N%20DEL%20CONOCIMIENTO-%20GIOVANNY%20ORTIZ%20QUINTERO%20(1).pptx&amp;action=edit&amp;mobileredirect=tr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023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09610BC-68B5-5FD5-AC83-0F3BFAB112D8}"/>
              </a:ext>
            </a:extLst>
          </p:cNvPr>
          <p:cNvSpPr txBox="1"/>
          <p:nvPr/>
        </p:nvSpPr>
        <p:spPr>
          <a:xfrm>
            <a:off x="994744" y="1455103"/>
            <a:ext cx="1036064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dirty="0"/>
              <a:t>FORMATO Y AVANCE FURAG</a:t>
            </a:r>
            <a:endParaRPr lang="es-ES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676DCA-F6CB-FA22-2A87-58CA5D0EF9CC}"/>
              </a:ext>
            </a:extLst>
          </p:cNvPr>
          <p:cNvSpPr txBox="1"/>
          <p:nvPr/>
        </p:nvSpPr>
        <p:spPr>
          <a:xfrm>
            <a:off x="518368" y="5045476"/>
            <a:ext cx="11142260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48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91E359-F6E9-1589-75ED-A83AB6F9B3BE}"/>
              </a:ext>
            </a:extLst>
          </p:cNvPr>
          <p:cNvSpPr/>
          <p:nvPr/>
        </p:nvSpPr>
        <p:spPr>
          <a:xfrm>
            <a:off x="998397" y="3371283"/>
            <a:ext cx="6785547" cy="2565241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rtl="0"/>
            <a:r>
              <a:rPr lang="en-US" sz="4800" baseline="0">
                <a:solidFill>
                  <a:srgbClr val="5E5E5E"/>
                </a:solidFill>
                <a:latin typeface="Helvetica Neue"/>
                <a:ea typeface="Segoe UI"/>
                <a:cs typeface="Segoe UI"/>
              </a:rPr>
              <a:t>FORMATO </a:t>
            </a:r>
            <a:r>
              <a:rPr lang="en-US" sz="4800">
                <a:solidFill>
                  <a:srgbClr val="5E5E5E"/>
                </a:solidFill>
                <a:latin typeface="Helvetica Neue"/>
                <a:ea typeface="Segoe UI"/>
                <a:cs typeface="Segoe UI"/>
              </a:rPr>
              <a:t>​</a:t>
            </a:r>
          </a:p>
          <a:p>
            <a:pPr rtl="0"/>
            <a:r>
              <a:rPr lang="en-US" sz="4800" u="sng" strike="noStrike" baseline="0">
                <a:solidFill>
                  <a:srgbClr val="0000FF"/>
                </a:solidFill>
                <a:latin typeface="Helvetica Neue"/>
                <a:ea typeface="Segoe UI"/>
                <a:cs typeface="Segoe UI"/>
                <a:hlinkClick r:id="rId2"/>
              </a:rPr>
              <a:t>furag mpg 07 (2) (1).xlsx</a:t>
            </a: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92B70162-42FF-CAFF-4BA1-D0A235186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039" y="7130379"/>
            <a:ext cx="21031434" cy="257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1400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06E127-E662-D030-13CD-DD26DF67F4D0}"/>
              </a:ext>
            </a:extLst>
          </p:cNvPr>
          <p:cNvSpPr txBox="1"/>
          <p:nvPr/>
        </p:nvSpPr>
        <p:spPr>
          <a:xfrm>
            <a:off x="1058817" y="2024932"/>
            <a:ext cx="10590206" cy="31495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6600" dirty="0"/>
              <a:t>USOS DE LA INTELIGENCIA ARTIFICIAL</a:t>
            </a:r>
            <a:endParaRPr kumimoji="0" lang="es-ES" sz="66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952A6-F063-35D5-5D20-908FE2A03AC6}"/>
              </a:ext>
            </a:extLst>
          </p:cNvPr>
          <p:cNvSpPr txBox="1"/>
          <p:nvPr/>
        </p:nvSpPr>
        <p:spPr>
          <a:xfrm>
            <a:off x="1829326" y="6775182"/>
            <a:ext cx="12084640" cy="13336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4000" dirty="0"/>
              <a:t>DOCUMENTO METODOLÓGICO: </a:t>
            </a:r>
            <a:r>
              <a:rPr lang="en-US" sz="4000" dirty="0">
                <a:ea typeface="+mn-lt"/>
                <a:cs typeface="+mn-lt"/>
                <a:hlinkClick r:id="rId2"/>
              </a:rPr>
              <a:t>Documento.docx</a:t>
            </a:r>
            <a:endParaRPr lang="en-US" sz="40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531D50-0F78-0BD1-BE9F-319C03410BDF}"/>
              </a:ext>
            </a:extLst>
          </p:cNvPr>
          <p:cNvSpPr txBox="1"/>
          <p:nvPr/>
        </p:nvSpPr>
        <p:spPr>
          <a:xfrm>
            <a:off x="1857043" y="8410489"/>
            <a:ext cx="11752035" cy="13336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/>
              <a:t>2. DOCUMENTO CONCEPTUAL: </a:t>
            </a:r>
            <a:r>
              <a:rPr lang="en-US" sz="4000" dirty="0">
                <a:ea typeface="+mn-lt"/>
                <a:cs typeface="+mn-lt"/>
                <a:hlinkClick r:id="rId3"/>
              </a:rPr>
              <a:t>USOS DE LA INTELIGENCIA ARTIFICIAL.docx</a:t>
            </a:r>
            <a:endParaRPr lang="en-US" sz="40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highlight>
                <a:srgbClr val="C0C0C0"/>
              </a:highlight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56BA42-FDF7-F669-B09F-2B9AD576DAEC}"/>
              </a:ext>
            </a:extLst>
          </p:cNvPr>
          <p:cNvSpPr txBox="1"/>
          <p:nvPr/>
        </p:nvSpPr>
        <p:spPr>
          <a:xfrm>
            <a:off x="15133517" y="1704090"/>
            <a:ext cx="8065665" cy="995144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s-CO" sz="3200" dirty="0">
                <a:latin typeface="Aptos"/>
                <a:ea typeface="Segoe UI"/>
                <a:cs typeface="Segoe UI"/>
              </a:rPr>
              <a:t>•</a:t>
            </a:r>
            <a:r>
              <a:rPr lang="es-CO" sz="3200" dirty="0"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latin typeface="Aptos"/>
                <a:ea typeface="Segoe UI"/>
                <a:cs typeface="Segoe UI"/>
              </a:rPr>
              <a:t>Principales casos de uso de IA en gobiernos (gestión de trámites, salud pública, seguridad, transporte, educación)</a:t>
            </a:r>
            <a:r>
              <a:rPr lang="es-CO" sz="3200" dirty="0">
                <a:latin typeface="Aptos"/>
                <a:ea typeface="Aptos"/>
                <a:cs typeface="Aptos"/>
              </a:rPr>
              <a:t> </a:t>
            </a:r>
          </a:p>
          <a:p>
            <a:pPr rtl="0"/>
            <a:r>
              <a:rPr lang="es-CO" sz="3200" dirty="0">
                <a:latin typeface="Aptos"/>
                <a:ea typeface="Segoe UI"/>
                <a:cs typeface="Segoe UI"/>
              </a:rPr>
              <a:t>•</a:t>
            </a:r>
            <a:r>
              <a:rPr lang="es-CO" sz="3200" dirty="0"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latin typeface="Aptos"/>
                <a:ea typeface="Segoe UI"/>
                <a:cs typeface="Segoe UI"/>
              </a:rPr>
              <a:t>Ejemplos de buenas prácticas a nivel regional </a:t>
            </a:r>
            <a:r>
              <a:rPr lang="es-CO" sz="3200" dirty="0">
                <a:latin typeface="Aptos"/>
                <a:ea typeface="Aptos"/>
                <a:cs typeface="Aptos"/>
              </a:rPr>
              <a:t> </a:t>
            </a:r>
          </a:p>
          <a:p>
            <a:pPr rtl="0"/>
            <a:r>
              <a:rPr lang="es-CO" sz="3200" dirty="0">
                <a:latin typeface="Aptos"/>
                <a:ea typeface="Segoe UI"/>
                <a:cs typeface="Segoe UI"/>
              </a:rPr>
              <a:t>•</a:t>
            </a:r>
            <a:r>
              <a:rPr lang="es-CO" sz="3200" dirty="0"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latin typeface="Aptos"/>
                <a:ea typeface="Segoe UI"/>
                <a:cs typeface="Segoe UI"/>
              </a:rPr>
              <a:t>Tendencias futuras y desafíos para la implementación de la IA</a:t>
            </a:r>
            <a:r>
              <a:rPr lang="es-CO" sz="3200" dirty="0">
                <a:latin typeface="Aptos"/>
                <a:ea typeface="Aptos"/>
                <a:cs typeface="Aptos"/>
              </a:rPr>
              <a:t> </a:t>
            </a:r>
          </a:p>
          <a:p>
            <a:endParaRPr lang="es-CO" sz="3200" dirty="0">
              <a:solidFill>
                <a:srgbClr val="5E5E5E"/>
              </a:solidFill>
              <a:latin typeface="Aptos"/>
            </a:endParaRPr>
          </a:p>
          <a:p>
            <a:pPr algn="l"/>
            <a:r>
              <a:rPr lang="es-CO" sz="3200">
                <a:solidFill>
                  <a:srgbClr val="5E5E5E"/>
                </a:solidFill>
                <a:latin typeface="Aptos"/>
              </a:rPr>
              <a:t>Ética y regulación de la IA en la administración pública</a:t>
            </a:r>
          </a:p>
          <a:p>
            <a:pPr algn="l"/>
            <a:r>
              <a:rPr lang="es-CO" sz="3200" dirty="0">
                <a:solidFill>
                  <a:srgbClr val="5E5E5E"/>
                </a:solidFill>
                <a:latin typeface="Aptos"/>
              </a:rPr>
              <a:t>•</a:t>
            </a:r>
            <a:r>
              <a:rPr lang="es-CO" sz="3200" dirty="0">
                <a:solidFill>
                  <a:srgbClr val="5E5E5E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solidFill>
                  <a:srgbClr val="5E5E5E"/>
                </a:solidFill>
                <a:latin typeface="Aptos"/>
              </a:rPr>
              <a:t>Impacto en la transparencia y privacidad de los ciudadanos</a:t>
            </a:r>
          </a:p>
          <a:p>
            <a:pPr algn="l"/>
            <a:r>
              <a:rPr lang="es-CO" sz="3200" dirty="0">
                <a:solidFill>
                  <a:srgbClr val="5E5E5E"/>
                </a:solidFill>
                <a:latin typeface="Aptos"/>
              </a:rPr>
              <a:t>•</a:t>
            </a:r>
            <a:r>
              <a:rPr lang="es-CO" sz="3200" dirty="0">
                <a:solidFill>
                  <a:srgbClr val="5E5E5E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solidFill>
                  <a:srgbClr val="5E5E5E"/>
                </a:solidFill>
                <a:latin typeface="Aptos"/>
              </a:rPr>
              <a:t>Eficiencia operativa y reducción de costos en las instituciones públicas </a:t>
            </a:r>
          </a:p>
          <a:p>
            <a:pPr marL="285750" indent="-285750" algn="l">
              <a:buFont typeface="Symbol"/>
              <a:buChar char="•"/>
            </a:pPr>
            <a:r>
              <a:rPr lang="es-CO" sz="3200" dirty="0">
                <a:solidFill>
                  <a:srgbClr val="5E5E5E"/>
                </a:solidFill>
                <a:latin typeface="Aptos"/>
              </a:rPr>
              <a:t>La Inteligencia Artificial en los procesos misionales de la Unidad Nacional de Protección.</a:t>
            </a:r>
          </a:p>
          <a:p>
            <a:pPr algn="l"/>
            <a:r>
              <a:rPr lang="es-CO" sz="3200" dirty="0">
                <a:solidFill>
                  <a:srgbClr val="5E5E5E"/>
                </a:solidFill>
                <a:latin typeface="Aptos"/>
              </a:rPr>
              <a:t>•</a:t>
            </a:r>
            <a:r>
              <a:rPr lang="es-CO" sz="3200" dirty="0">
                <a:solidFill>
                  <a:srgbClr val="5E5E5E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s-CO" sz="3200" dirty="0">
                <a:solidFill>
                  <a:srgbClr val="5E5E5E"/>
                </a:solidFill>
                <a:latin typeface="Aptos"/>
              </a:rPr>
              <a:t>Gestión del cambio y capacitación del personal público</a:t>
            </a:r>
          </a:p>
          <a:p>
            <a:endParaRPr lang="es-CO" sz="3200" dirty="0">
              <a:solidFill>
                <a:srgbClr val="5E5E5E"/>
              </a:solidFill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326466762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B2A8D292-D6E8-40A7-AFDA-DA83E5A12BDB}"/>
              </a:ext>
            </a:extLst>
          </p:cNvPr>
          <p:cNvSpPr txBox="1"/>
          <p:nvPr/>
        </p:nvSpPr>
        <p:spPr>
          <a:xfrm>
            <a:off x="1763485" y="2870131"/>
            <a:ext cx="1086287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s-ES" sz="4000" b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Semillero de investigación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E1F0E-5794-EE9F-8A2E-84644089FD2A}"/>
              </a:ext>
            </a:extLst>
          </p:cNvPr>
          <p:cNvSpPr txBox="1"/>
          <p:nvPr/>
        </p:nvSpPr>
        <p:spPr>
          <a:xfrm>
            <a:off x="1464129" y="4278202"/>
            <a:ext cx="21455743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342900" marR="0" indent="-3429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s-ES" sz="400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Se </a:t>
            </a:r>
            <a:r>
              <a:rPr lang="es-ES" sz="4000">
                <a:latin typeface="Verdana" panose="020B0604030504040204" pitchFamily="34" charset="0"/>
                <a:ea typeface="Verdana" panose="020B0604030504040204" pitchFamily="34" charset="0"/>
              </a:rPr>
              <a:t>presentó la propuesta metodológica para los diferentes ejes de estudio</a:t>
            </a:r>
          </a:p>
          <a:p>
            <a:pPr marL="342900" marR="0" indent="-3429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endParaRPr lang="es-ES" sz="40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marR="0" indent="-3429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es-ES" sz="400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C2F68A72-4723-A064-AB0B-27E22FCE2C1F}"/>
              </a:ext>
            </a:extLst>
          </p:cNvPr>
          <p:cNvSpPr/>
          <p:nvPr/>
        </p:nvSpPr>
        <p:spPr>
          <a:xfrm>
            <a:off x="4153868" y="6015668"/>
            <a:ext cx="18242354" cy="1107804"/>
          </a:xfrm>
          <a:prstGeom prst="homePlate">
            <a:avLst/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endParaRPr lang="es-CO" sz="6532">
              <a:latin typeface="Open Sans Light" panose="020B0306030504020204" pitchFamily="34" charset="0"/>
              <a:sym typeface="Helvetica Neue Medium"/>
            </a:endParaRPr>
          </a:p>
        </p:txBody>
      </p:sp>
      <p:sp>
        <p:nvSpPr>
          <p:cNvPr id="5" name="Flecha: pentágono 4">
            <a:extLst>
              <a:ext uri="{FF2B5EF4-FFF2-40B4-BE49-F238E27FC236}">
                <a16:creationId xmlns:a16="http://schemas.microsoft.com/office/drawing/2014/main" id="{A99898DF-5DCC-79BE-D975-451C7A7CBE76}"/>
              </a:ext>
            </a:extLst>
          </p:cNvPr>
          <p:cNvSpPr/>
          <p:nvPr/>
        </p:nvSpPr>
        <p:spPr>
          <a:xfrm>
            <a:off x="6334587" y="5839252"/>
            <a:ext cx="16061635" cy="1107804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91440" tIns="45720" rIns="91440" bIns="45720" anchor="ctr"/>
          <a:lstStyle/>
          <a:p>
            <a:pPr lvl="1" algn="l"/>
            <a:r>
              <a:rPr kumimoji="0" lang="es-ES" sz="3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/>
                <a:ea typeface="Verdana"/>
                <a:sym typeface="Helvetica Neue"/>
              </a:rPr>
              <a:t>Política pública de prevención / </a:t>
            </a:r>
            <a:r>
              <a:rPr lang="es-ES" sz="3200">
                <a:latin typeface="Verdana"/>
                <a:ea typeface="Verdana"/>
              </a:rPr>
              <a:t>P</a:t>
            </a:r>
            <a:r>
              <a:rPr kumimoji="0" lang="es-ES" sz="3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/>
                <a:ea typeface="Verdana"/>
                <a:sym typeface="Helvetica Neue"/>
              </a:rPr>
              <a:t>revención en el marco de los programas</a:t>
            </a:r>
            <a:endParaRPr kumimoji="0" lang="es-CO" sz="32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C4FFA5EF-E2FD-EF11-995A-2B6FDDA45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128" y="5527784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7" name="Line 13">
            <a:extLst>
              <a:ext uri="{FF2B5EF4-FFF2-40B4-BE49-F238E27FC236}">
                <a16:creationId xmlns:a16="http://schemas.microsoft.com/office/drawing/2014/main" id="{18570D7E-DE8D-B228-ECF5-74B17266F0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816" y="6315662"/>
            <a:ext cx="662470" cy="0"/>
          </a:xfrm>
          <a:prstGeom prst="line">
            <a:avLst/>
          </a:prstGeom>
          <a:noFill/>
          <a:ln w="38100" cap="flat">
            <a:solidFill>
              <a:schemeClr val="accent5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8" name="TextBox 39">
            <a:extLst>
              <a:ext uri="{FF2B5EF4-FFF2-40B4-BE49-F238E27FC236}">
                <a16:creationId xmlns:a16="http://schemas.microsoft.com/office/drawing/2014/main" id="{51138B5C-D1C9-6B4C-B4A2-702085F3E758}"/>
              </a:ext>
            </a:extLst>
          </p:cNvPr>
          <p:cNvSpPr txBox="1"/>
          <p:nvPr/>
        </p:nvSpPr>
        <p:spPr>
          <a:xfrm>
            <a:off x="2054431" y="5923925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7AD89869-9A17-48AE-305E-37B6F941FBE2}"/>
              </a:ext>
            </a:extLst>
          </p:cNvPr>
          <p:cNvSpPr/>
          <p:nvPr/>
        </p:nvSpPr>
        <p:spPr>
          <a:xfrm>
            <a:off x="3391051" y="5913068"/>
            <a:ext cx="3210286" cy="805187"/>
          </a:xfrm>
          <a:prstGeom prst="homePlate">
            <a:avLst>
              <a:gd name="adj" fmla="val 37382"/>
            </a:avLst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" sz="2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 Neue Medium"/>
              </a:rPr>
              <a:t>Prevención</a:t>
            </a:r>
            <a:endParaRPr lang="es-CO" sz="28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sym typeface="Helvetica Neue Medium"/>
            </a:endParaRP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E2C2747D-3C0E-8EC3-1526-D4D3BC01C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928" y="613997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11" name="Flecha: pentágono 10">
            <a:extLst>
              <a:ext uri="{FF2B5EF4-FFF2-40B4-BE49-F238E27FC236}">
                <a16:creationId xmlns:a16="http://schemas.microsoft.com/office/drawing/2014/main" id="{1FBEF9DC-DE44-71D7-D3F2-FF2461C4ACDE}"/>
              </a:ext>
            </a:extLst>
          </p:cNvPr>
          <p:cNvSpPr/>
          <p:nvPr/>
        </p:nvSpPr>
        <p:spPr>
          <a:xfrm>
            <a:off x="4153868" y="7995568"/>
            <a:ext cx="18242354" cy="1107804"/>
          </a:xfrm>
          <a:prstGeom prst="homePlate">
            <a:avLst/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endParaRPr lang="es-CO" sz="6532">
              <a:latin typeface="Open Sans Light" panose="020B0306030504020204" pitchFamily="34" charset="0"/>
              <a:sym typeface="Helvetica Neue Medium"/>
            </a:endParaRPr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C12D758E-B460-DE8D-A18A-D13F87736F0C}"/>
              </a:ext>
            </a:extLst>
          </p:cNvPr>
          <p:cNvSpPr/>
          <p:nvPr/>
        </p:nvSpPr>
        <p:spPr>
          <a:xfrm>
            <a:off x="6334587" y="7819152"/>
            <a:ext cx="16061635" cy="1107804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91440" tIns="45720" rIns="91440" bIns="45720" anchor="ctr"/>
          <a:lstStyle/>
          <a:p>
            <a:pPr lvl="1" algn="l"/>
            <a:r>
              <a:rPr kumimoji="0" lang="es-ES" sz="3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/>
                <a:ea typeface="Verdana"/>
                <a:sym typeface="Helvetica Neue"/>
              </a:rPr>
              <a:t>Ámbito Psicológico (Inteligencia emocional / Seguridad Nacional</a:t>
            </a:r>
            <a:endParaRPr kumimoji="0" lang="es-CO" sz="32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BB12DE4F-FF9A-572B-7276-22D82A1EF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128" y="7507684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85C960E0-218A-F0BD-E269-8809B91283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816" y="8295562"/>
            <a:ext cx="662470" cy="0"/>
          </a:xfrm>
          <a:prstGeom prst="line">
            <a:avLst/>
          </a:prstGeom>
          <a:noFill/>
          <a:ln w="38100" cap="flat">
            <a:solidFill>
              <a:schemeClr val="accent5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15" name="TextBox 39">
            <a:extLst>
              <a:ext uri="{FF2B5EF4-FFF2-40B4-BE49-F238E27FC236}">
                <a16:creationId xmlns:a16="http://schemas.microsoft.com/office/drawing/2014/main" id="{91439694-17C3-534D-E761-43CC66972EC7}"/>
              </a:ext>
            </a:extLst>
          </p:cNvPr>
          <p:cNvSpPr txBox="1"/>
          <p:nvPr/>
        </p:nvSpPr>
        <p:spPr>
          <a:xfrm>
            <a:off x="1964663" y="7903825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6" name="Flecha: pentágono 15">
            <a:extLst>
              <a:ext uri="{FF2B5EF4-FFF2-40B4-BE49-F238E27FC236}">
                <a16:creationId xmlns:a16="http://schemas.microsoft.com/office/drawing/2014/main" id="{50B974F7-2B62-8EF8-9AF7-B0748A3176EE}"/>
              </a:ext>
            </a:extLst>
          </p:cNvPr>
          <p:cNvSpPr/>
          <p:nvPr/>
        </p:nvSpPr>
        <p:spPr>
          <a:xfrm>
            <a:off x="3391051" y="7892968"/>
            <a:ext cx="3210286" cy="805187"/>
          </a:xfrm>
          <a:prstGeom prst="homePlate">
            <a:avLst>
              <a:gd name="adj" fmla="val 37382"/>
            </a:avLst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" sz="2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 Neue Medium"/>
              </a:rPr>
              <a:t> Seguridad</a:t>
            </a:r>
            <a:endParaRPr lang="es-CO" sz="28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sym typeface="Helvetica Neue Medium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FBB0F90D-EE81-D2E2-848A-8EA4CB85F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928" y="811987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25" name="Flecha: pentágono 24">
            <a:extLst>
              <a:ext uri="{FF2B5EF4-FFF2-40B4-BE49-F238E27FC236}">
                <a16:creationId xmlns:a16="http://schemas.microsoft.com/office/drawing/2014/main" id="{0E80C764-56E0-1EAC-E79A-1AE2B47C840C}"/>
              </a:ext>
            </a:extLst>
          </p:cNvPr>
          <p:cNvSpPr/>
          <p:nvPr/>
        </p:nvSpPr>
        <p:spPr>
          <a:xfrm>
            <a:off x="4153868" y="10007435"/>
            <a:ext cx="18242354" cy="1107804"/>
          </a:xfrm>
          <a:prstGeom prst="homePlate">
            <a:avLst/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endParaRPr lang="es-CO" sz="6532">
              <a:latin typeface="Open Sans Light" panose="020B0306030504020204" pitchFamily="34" charset="0"/>
              <a:sym typeface="Helvetica Neue Medium"/>
            </a:endParaRPr>
          </a:p>
        </p:txBody>
      </p:sp>
      <p:sp>
        <p:nvSpPr>
          <p:cNvPr id="26" name="Flecha: pentágono 25">
            <a:extLst>
              <a:ext uri="{FF2B5EF4-FFF2-40B4-BE49-F238E27FC236}">
                <a16:creationId xmlns:a16="http://schemas.microsoft.com/office/drawing/2014/main" id="{4855B193-8B0F-C01F-11A8-336F9D573B6D}"/>
              </a:ext>
            </a:extLst>
          </p:cNvPr>
          <p:cNvSpPr/>
          <p:nvPr/>
        </p:nvSpPr>
        <p:spPr>
          <a:xfrm>
            <a:off x="6334587" y="9831019"/>
            <a:ext cx="16061635" cy="1107804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91440" tIns="45720" rIns="91440" bIns="45720" anchor="ctr"/>
          <a:lstStyle/>
          <a:p>
            <a:pPr lvl="1" algn="l"/>
            <a:r>
              <a:rPr kumimoji="0" lang="es-ES" sz="3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/>
                <a:ea typeface="Verdana"/>
                <a:sym typeface="Helvetica Neue"/>
              </a:rPr>
              <a:t>Componente integral del esquema de protección / Protección </a:t>
            </a:r>
          </a:p>
          <a:p>
            <a:pPr lvl="1" algn="l"/>
            <a:r>
              <a:rPr kumimoji="0" lang="es-ES" sz="32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/>
                <a:ea typeface="Verdana"/>
                <a:sym typeface="Helvetica Neue"/>
              </a:rPr>
              <a:t>vista desde otros contextos</a:t>
            </a:r>
            <a:endParaRPr kumimoji="0" lang="es-CO" sz="32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  <p:sp>
        <p:nvSpPr>
          <p:cNvPr id="27" name="Freeform 10">
            <a:extLst>
              <a:ext uri="{FF2B5EF4-FFF2-40B4-BE49-F238E27FC236}">
                <a16:creationId xmlns:a16="http://schemas.microsoft.com/office/drawing/2014/main" id="{7AD85021-537D-BD2A-149C-46B83AA42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128" y="9519551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28" name="Line 13">
            <a:extLst>
              <a:ext uri="{FF2B5EF4-FFF2-40B4-BE49-F238E27FC236}">
                <a16:creationId xmlns:a16="http://schemas.microsoft.com/office/drawing/2014/main" id="{77BE95BB-13C5-4E33-2CB3-2E2F0DA43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59816" y="10307429"/>
            <a:ext cx="662470" cy="0"/>
          </a:xfrm>
          <a:prstGeom prst="line">
            <a:avLst/>
          </a:prstGeom>
          <a:noFill/>
          <a:ln w="38100" cap="flat">
            <a:solidFill>
              <a:schemeClr val="accent5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  <p:sp>
        <p:nvSpPr>
          <p:cNvPr id="29" name="TextBox 39">
            <a:extLst>
              <a:ext uri="{FF2B5EF4-FFF2-40B4-BE49-F238E27FC236}">
                <a16:creationId xmlns:a16="http://schemas.microsoft.com/office/drawing/2014/main" id="{6E2504A7-05FD-D36E-FE93-E93210E9582F}"/>
              </a:ext>
            </a:extLst>
          </p:cNvPr>
          <p:cNvSpPr txBox="1"/>
          <p:nvPr/>
        </p:nvSpPr>
        <p:spPr>
          <a:xfrm>
            <a:off x="1954244" y="9915692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0" name="Flecha: pentágono 29">
            <a:extLst>
              <a:ext uri="{FF2B5EF4-FFF2-40B4-BE49-F238E27FC236}">
                <a16:creationId xmlns:a16="http://schemas.microsoft.com/office/drawing/2014/main" id="{5A4E5A7E-2F82-B7BE-F7BF-D110C778A248}"/>
              </a:ext>
            </a:extLst>
          </p:cNvPr>
          <p:cNvSpPr/>
          <p:nvPr/>
        </p:nvSpPr>
        <p:spPr>
          <a:xfrm>
            <a:off x="3391051" y="9904835"/>
            <a:ext cx="3210286" cy="805187"/>
          </a:xfrm>
          <a:prstGeom prst="homePlate">
            <a:avLst>
              <a:gd name="adj" fmla="val 37382"/>
            </a:avLst>
          </a:prstGeom>
          <a:solidFill>
            <a:srgbClr val="D13C47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" sz="2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 Neue Medium"/>
              </a:rPr>
              <a:t> Protección</a:t>
            </a:r>
            <a:endParaRPr lang="es-CO" sz="2800" b="1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sym typeface="Helvetica Neue Medium"/>
            </a:endParaRPr>
          </a:p>
        </p:txBody>
      </p:sp>
      <p:sp>
        <p:nvSpPr>
          <p:cNvPr id="31" name="Freeform 14">
            <a:extLst>
              <a:ext uri="{FF2B5EF4-FFF2-40B4-BE49-F238E27FC236}">
                <a16:creationId xmlns:a16="http://schemas.microsoft.com/office/drawing/2014/main" id="{01F7042E-1D49-9CC8-F3D3-6204D0898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928" y="10131738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6744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adroTexto 56">
            <a:extLst>
              <a:ext uri="{FF2B5EF4-FFF2-40B4-BE49-F238E27FC236}">
                <a16:creationId xmlns:a16="http://schemas.microsoft.com/office/drawing/2014/main" id="{B2A8D292-D6E8-40A7-AFDA-DA83E5A12BDB}"/>
              </a:ext>
            </a:extLst>
          </p:cNvPr>
          <p:cNvSpPr txBox="1"/>
          <p:nvPr/>
        </p:nvSpPr>
        <p:spPr>
          <a:xfrm>
            <a:off x="1464128" y="2576217"/>
            <a:ext cx="10862875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just"/>
            <a:r>
              <a:rPr lang="es-ES" sz="4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Semillero de investigación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4D0F89-7A52-C6FA-9158-C1BBC3762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172" y="3859882"/>
            <a:ext cx="7459142" cy="896124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C43E207-BA5F-33E6-9353-97909EC5641D}"/>
              </a:ext>
            </a:extLst>
          </p:cNvPr>
          <p:cNvSpPr txBox="1"/>
          <p:nvPr/>
        </p:nvSpPr>
        <p:spPr>
          <a:xfrm>
            <a:off x="10033614" y="5497213"/>
            <a:ext cx="12600214" cy="56425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R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tabLst/>
            </a:pPr>
            <a:r>
              <a:rPr kumimoji="0" lang="es-ES" sz="400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Verdana" panose="020B0604030504040204" pitchFamily="34" charset="0"/>
                <a:ea typeface="Verdana" panose="020B0604030504040204" pitchFamily="34" charset="0"/>
                <a:sym typeface="Helvetica Neue"/>
              </a:rPr>
              <a:t>Asistencia al primer encuentro de semilleros zonales DC 2024, organizado por el Servicio Nacional de Aprendizaje.</a:t>
            </a:r>
            <a:endParaRPr lang="es-ES" sz="40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tabLst/>
            </a:pPr>
            <a:endParaRPr lang="es-ES" sz="40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marR="0" indent="-5715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s-ES" sz="4000">
                <a:latin typeface="Verdana" panose="020B0604030504040204" pitchFamily="34" charset="0"/>
                <a:ea typeface="Verdana" panose="020B0604030504040204" pitchFamily="34" charset="0"/>
              </a:rPr>
              <a:t>Mesas de trabajo sobre IA</a:t>
            </a:r>
          </a:p>
          <a:p>
            <a:pPr marL="571500" marR="0" indent="-5715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s-ES" sz="4000">
                <a:latin typeface="Verdana" panose="020B0604030504040204" pitchFamily="34" charset="0"/>
                <a:ea typeface="Verdana" panose="020B0604030504040204" pitchFamily="34" charset="0"/>
              </a:rPr>
              <a:t>Mesas de trabajo de métodos e instrumentos de investigación</a:t>
            </a:r>
          </a:p>
          <a:p>
            <a:pPr marL="571500" marR="0" indent="-5715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lang="es-ES" sz="4000">
                <a:latin typeface="Verdana" panose="020B0604030504040204" pitchFamily="34" charset="0"/>
                <a:ea typeface="Verdana" panose="020B0604030504040204" pitchFamily="34" charset="0"/>
              </a:rPr>
              <a:t>Mesas sobre derechos de autor</a:t>
            </a:r>
          </a:p>
          <a:p>
            <a:pPr marL="342900" marR="0" indent="-34290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3C47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es-ES" sz="400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Verdana" panose="020B0604030504040204" pitchFamily="34" charset="0"/>
              <a:ea typeface="Verdana" panose="020B060403050404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2905910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SharedWithUsers xmlns="435a11ef-c2bf-4d1e-b58b-639ade20a33f">
      <UserInfo>
        <DisplayName/>
        <AccountId xsi:nil="true"/>
        <AccountType/>
      </UserInfo>
    </SharedWithUsers>
    <lcf76f155ced4ddcb4097134ff3c332f xmlns="b61d6a7d-9cff-4fa8-ac7e-c8e11781a326">
      <Terms xmlns="http://schemas.microsoft.com/office/infopath/2007/PartnerControls"/>
    </lcf76f155ced4ddcb4097134ff3c332f>
    <MediaLengthInSeconds xmlns="b61d6a7d-9cff-4fa8-ac7e-c8e11781a32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FE8B06-2006-4B28-BAD2-7E926374B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54FE92-F159-49A9-A4AC-EAFC9E982F42}">
  <ds:schemaRefs>
    <ds:schemaRef ds:uri="435a11ef-c2bf-4d1e-b58b-639ade20a33f"/>
    <ds:schemaRef ds:uri="ed32f7cc-c8ba-4ef3-9753-a7d7dfcb484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ECA4B7-7054-42A6-8E48-21DD3F27CFB3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21_BasicWhite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 Edison Santamaria Plazas</dc:creator>
  <cp:revision>157</cp:revision>
  <dcterms:modified xsi:type="dcterms:W3CDTF">2024-11-13T16:47:13Z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MediaServiceImageTags">
    <vt:lpwstr/>
  </property>
  <property fmtid="{D5CDD505-2E9C-101B-9397-08002B2CF9AE}" pid="4" name="Order">
    <vt:r8>11058200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