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ppt/charts/style2.xml" ContentType="application/vnd.ms-office.chartstyle+xml"/>
  <Override PartName="/ppt/charts/colors2.xml" ContentType="application/vnd.ms-office.chartcolorstyle+xml"/>
  <Override PartName="/ppt/charts/chart2.xml" ContentType="application/vnd.openxmlformats-officedocument.drawingml.chart+xml"/>
  <Override PartName="/ppt/slideLayouts/slideLayout13.xml" ContentType="application/vnd.openxmlformats-officedocument.presentationml.slideLayout+xml"/>
  <Override PartName="/ppt/theme/themeOverride1.xml" ContentType="application/vnd.openxmlformats-officedocument.themeOverride+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1728" r:id="rId2"/>
    <p:sldId id="1729" r:id="rId3"/>
    <p:sldId id="1730" r:id="rId4"/>
    <p:sldId id="1760" r:id="rId5"/>
    <p:sldId id="1777" r:id="rId6"/>
    <p:sldId id="1779" r:id="rId7"/>
    <p:sldId id="1732" r:id="rId8"/>
    <p:sldId id="1770" r:id="rId9"/>
    <p:sldId id="1771" r:id="rId10"/>
    <p:sldId id="1772" r:id="rId11"/>
    <p:sldId id="1773" r:id="rId12"/>
    <p:sldId id="1774" r:id="rId13"/>
    <p:sldId id="1775" r:id="rId14"/>
    <p:sldId id="1776" r:id="rId15"/>
    <p:sldId id="1733" r:id="rId16"/>
    <p:sldId id="1743" r:id="rId17"/>
    <p:sldId id="1734" r:id="rId18"/>
    <p:sldId id="1765" r:id="rId19"/>
    <p:sldId id="1745" r:id="rId20"/>
    <p:sldId id="1778" r:id="rId21"/>
    <p:sldId id="1736" r:id="rId22"/>
    <p:sldId id="269" r:id="rId23"/>
  </p:sldIdLst>
  <p:sldSz cx="12192000" cy="6858000"/>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447B5223-9A27-4578-A1CF-BB6665BD3412}">
          <p14:sldIdLst>
            <p14:sldId id="1728"/>
            <p14:sldId id="1729"/>
          </p14:sldIdLst>
        </p14:section>
        <p14:section name="RESUMEN EJECUTIVO" id="{A1980EA6-7C32-474C-A8AC-514E110A9CE3}">
          <p14:sldIdLst>
            <p14:sldId id="1730"/>
            <p14:sldId id="1760"/>
            <p14:sldId id="1777"/>
            <p14:sldId id="1779"/>
          </p14:sldIdLst>
        </p14:section>
        <p14:section name="AVANCES DEL PERIODO" id="{5996B3DF-DBC5-44DA-9907-5D7D6F1161CA}">
          <p14:sldIdLst>
            <p14:sldId id="1732"/>
            <p14:sldId id="1770"/>
            <p14:sldId id="1771"/>
            <p14:sldId id="1772"/>
            <p14:sldId id="1773"/>
            <p14:sldId id="1774"/>
            <p14:sldId id="1775"/>
            <p14:sldId id="1776"/>
          </p14:sldIdLst>
        </p14:section>
        <p14:section name="RIESGOS Y PROBLEMAS" id="{7CE010F1-7896-4F14-8E14-752A8F82C1EF}">
          <p14:sldIdLst>
            <p14:sldId id="1733"/>
            <p14:sldId id="1743"/>
          </p14:sldIdLst>
        </p14:section>
        <p14:section name="RECURSOS" id="{654BDA5C-3ED8-4EF3-BE46-C2FC8AA38D4B}">
          <p14:sldIdLst>
            <p14:sldId id="1734"/>
            <p14:sldId id="1765"/>
            <p14:sldId id="1745"/>
            <p14:sldId id="1778"/>
          </p14:sldIdLst>
        </p14:section>
        <p14:section name="PROXIMOS PASOS" id="{BA84CC9B-7296-4314-929B-E483F252B1C7}">
          <p14:sldIdLst>
            <p14:sldId id="1736"/>
            <p14:sldId id="26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DFC9B3-386F-BB23-12DE-DC56F78E5338}" name="Eliana Vanessa Diaz Moreno" initials="ED" userId="S::eliana.diaz@unp.gov.co::2924fe09-8a15-46c0-9a50-6902638021e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1F27"/>
    <a:srgbClr val="D63843"/>
    <a:srgbClr val="FEA298"/>
    <a:srgbClr val="FBABB6"/>
    <a:srgbClr val="993366"/>
    <a:srgbClr val="FF6969"/>
    <a:srgbClr val="660033"/>
    <a:srgbClr val="000000"/>
    <a:srgbClr val="110F0D"/>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EDEEFD-EADF-7398-28E7-0C6631A2DC19}" v="2" dt="2025-04-01T21:31:40.543"/>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y Estefania Ballesteros Molina" userId="S::jenny.ballesteros@unp.gov.co::3d1a8328-758a-462e-9368-267859e930bf" providerId="AD" clId="Web-{593AD91D-9C15-36A7-69DB-C523ACEAA99F}"/>
    <pc:docChg chg="modSld">
      <pc:chgData name="Jenny Estefania Ballesteros Molina" userId="S::jenny.ballesteros@unp.gov.co::3d1a8328-758a-462e-9368-267859e930bf" providerId="AD" clId="Web-{593AD91D-9C15-36A7-69DB-C523ACEAA99F}" dt="2025-01-27T22:38:16.222" v="63" actId="1076"/>
      <pc:docMkLst>
        <pc:docMk/>
      </pc:docMkLst>
      <pc:sldChg chg="addSp delSp modSp">
        <pc:chgData name="Jenny Estefania Ballesteros Molina" userId="S::jenny.ballesteros@unp.gov.co::3d1a8328-758a-462e-9368-267859e930bf" providerId="AD" clId="Web-{593AD91D-9C15-36A7-69DB-C523ACEAA99F}" dt="2025-01-27T22:38:16.222" v="63" actId="1076"/>
        <pc:sldMkLst>
          <pc:docMk/>
          <pc:sldMk cId="3680955155" sldId="1740"/>
        </pc:sldMkLst>
        <pc:spChg chg="mod">
          <ac:chgData name="Jenny Estefania Ballesteros Molina" userId="S::jenny.ballesteros@unp.gov.co::3d1a8328-758a-462e-9368-267859e930bf" providerId="AD" clId="Web-{593AD91D-9C15-36A7-69DB-C523ACEAA99F}" dt="2025-01-27T22:25:59.105" v="58" actId="20577"/>
          <ac:spMkLst>
            <pc:docMk/>
            <pc:sldMk cId="3680955155" sldId="1740"/>
            <ac:spMk id="9" creationId="{28D6ED3F-5F8E-4AF2-D183-60F08F2B8B21}"/>
          </ac:spMkLst>
        </pc:spChg>
      </pc:sldChg>
      <pc:sldChg chg="modSp">
        <pc:chgData name="Jenny Estefania Ballesteros Molina" userId="S::jenny.ballesteros@unp.gov.co::3d1a8328-758a-462e-9368-267859e930bf" providerId="AD" clId="Web-{593AD91D-9C15-36A7-69DB-C523ACEAA99F}" dt="2025-01-27T22:25:36.917" v="54" actId="20577"/>
        <pc:sldMkLst>
          <pc:docMk/>
          <pc:sldMk cId="2721503206" sldId="1760"/>
        </pc:sldMkLst>
        <pc:spChg chg="mod">
          <ac:chgData name="Jenny Estefania Ballesteros Molina" userId="S::jenny.ballesteros@unp.gov.co::3d1a8328-758a-462e-9368-267859e930bf" providerId="AD" clId="Web-{593AD91D-9C15-36A7-69DB-C523ACEAA99F}" dt="2025-01-27T22:25:36.917" v="54" actId="20577"/>
          <ac:spMkLst>
            <pc:docMk/>
            <pc:sldMk cId="2721503206" sldId="1760"/>
            <ac:spMk id="3" creationId="{6D1A28E2-1F53-93CA-0269-5F85128031D4}"/>
          </ac:spMkLst>
        </pc:spChg>
      </pc:sldChg>
    </pc:docChg>
  </pc:docChgLst>
  <pc:docChgLst>
    <pc:chgData name="Jenny Estefania Ballesteros Molina" userId="3d1a8328-758a-462e-9368-267859e930bf" providerId="ADAL" clId="{67D648A0-9132-422E-B14A-2D7B9247205D}"/>
    <pc:docChg chg="undo custSel addSld delSld modSld modSection">
      <pc:chgData name="Jenny Estefania Ballesteros Molina" userId="3d1a8328-758a-462e-9368-267859e930bf" providerId="ADAL" clId="{67D648A0-9132-422E-B14A-2D7B9247205D}" dt="2025-01-31T20:08:37.918" v="2482" actId="6549"/>
      <pc:docMkLst>
        <pc:docMk/>
      </pc:docMkLst>
      <pc:sldChg chg="addSp delSp modSp add mod setBg delAnim modAnim">
        <pc:chgData name="Jenny Estefania Ballesteros Molina" userId="3d1a8328-758a-462e-9368-267859e930bf" providerId="ADAL" clId="{67D648A0-9132-422E-B14A-2D7B9247205D}" dt="2025-01-31T20:08:37.918" v="2482" actId="6549"/>
        <pc:sldMkLst>
          <pc:docMk/>
          <pc:sldMk cId="0" sldId="269"/>
        </pc:sldMkLst>
        <pc:spChg chg="add mod">
          <ac:chgData name="Jenny Estefania Ballesteros Molina" userId="3d1a8328-758a-462e-9368-267859e930bf" providerId="ADAL" clId="{67D648A0-9132-422E-B14A-2D7B9247205D}" dt="2025-01-31T19:29:10.646" v="1559" actId="20577"/>
          <ac:spMkLst>
            <pc:docMk/>
            <pc:sldMk cId="0" sldId="269"/>
            <ac:spMk id="2" creationId="{7F2AE620-D7AE-F4B1-72A4-C67D7283FC3D}"/>
          </ac:spMkLst>
        </pc:spChg>
        <pc:spChg chg="add del mod">
          <ac:chgData name="Jenny Estefania Ballesteros Molina" userId="3d1a8328-758a-462e-9368-267859e930bf" providerId="ADAL" clId="{67D648A0-9132-422E-B14A-2D7B9247205D}" dt="2025-01-31T19:51:59.822" v="2004" actId="478"/>
          <ac:spMkLst>
            <pc:docMk/>
            <pc:sldMk cId="0" sldId="269"/>
            <ac:spMk id="3" creationId="{4ADB449C-8349-5670-9D8A-252730D6345D}"/>
          </ac:spMkLst>
        </pc:spChg>
        <pc:spChg chg="add mod">
          <ac:chgData name="Jenny Estefania Ballesteros Molina" userId="3d1a8328-758a-462e-9368-267859e930bf" providerId="ADAL" clId="{67D648A0-9132-422E-B14A-2D7B9247205D}" dt="2025-01-31T19:53:35.897" v="2082" actId="115"/>
          <ac:spMkLst>
            <pc:docMk/>
            <pc:sldMk cId="0" sldId="269"/>
            <ac:spMk id="4" creationId="{9F28B01F-25B5-B9A5-7905-0C648B927B25}"/>
          </ac:spMkLst>
        </pc:spChg>
        <pc:spChg chg="add mod">
          <ac:chgData name="Jenny Estefania Ballesteros Molina" userId="3d1a8328-758a-462e-9368-267859e930bf" providerId="ADAL" clId="{67D648A0-9132-422E-B14A-2D7B9247205D}" dt="2025-01-31T20:04:05.364" v="2330" actId="21"/>
          <ac:spMkLst>
            <pc:docMk/>
            <pc:sldMk cId="0" sldId="269"/>
            <ac:spMk id="5" creationId="{008B9714-8FB2-ACAA-765F-0E4A6A643B8D}"/>
          </ac:spMkLst>
        </pc:spChg>
        <pc:spChg chg="add mod">
          <ac:chgData name="Jenny Estefania Ballesteros Molina" userId="3d1a8328-758a-462e-9368-267859e930bf" providerId="ADAL" clId="{67D648A0-9132-422E-B14A-2D7B9247205D}" dt="2025-01-31T20:04:05.364" v="2330" actId="21"/>
          <ac:spMkLst>
            <pc:docMk/>
            <pc:sldMk cId="0" sldId="269"/>
            <ac:spMk id="6" creationId="{B6AD13FA-34CB-D048-507A-DA4394876AB7}"/>
          </ac:spMkLst>
        </pc:spChg>
        <pc:spChg chg="add mod">
          <ac:chgData name="Jenny Estefania Ballesteros Molina" userId="3d1a8328-758a-462e-9368-267859e930bf" providerId="ADAL" clId="{67D648A0-9132-422E-B14A-2D7B9247205D}" dt="2025-01-31T20:04:05.364" v="2330" actId="21"/>
          <ac:spMkLst>
            <pc:docMk/>
            <pc:sldMk cId="0" sldId="269"/>
            <ac:spMk id="7" creationId="{A562FEA6-D08D-C185-6D61-9B4DCEC940BA}"/>
          </ac:spMkLst>
        </pc:spChg>
        <pc:spChg chg="add mod">
          <ac:chgData name="Jenny Estefania Ballesteros Molina" userId="3d1a8328-758a-462e-9368-267859e930bf" providerId="ADAL" clId="{67D648A0-9132-422E-B14A-2D7B9247205D}" dt="2025-01-31T20:04:05.364" v="2330" actId="21"/>
          <ac:spMkLst>
            <pc:docMk/>
            <pc:sldMk cId="0" sldId="269"/>
            <ac:spMk id="8" creationId="{37D34CE2-AF7A-08CC-AC58-D1AA07D47266}"/>
          </ac:spMkLst>
        </pc:spChg>
        <pc:spChg chg="add mod">
          <ac:chgData name="Jenny Estefania Ballesteros Molina" userId="3d1a8328-758a-462e-9368-267859e930bf" providerId="ADAL" clId="{67D648A0-9132-422E-B14A-2D7B9247205D}" dt="2025-01-31T20:04:05.364" v="2330" actId="21"/>
          <ac:spMkLst>
            <pc:docMk/>
            <pc:sldMk cId="0" sldId="269"/>
            <ac:spMk id="9" creationId="{D36C745A-A8D5-AB05-B0FE-F0AF0ADE13A6}"/>
          </ac:spMkLst>
        </pc:spChg>
        <pc:spChg chg="add mod">
          <ac:chgData name="Jenny Estefania Ballesteros Molina" userId="3d1a8328-758a-462e-9368-267859e930bf" providerId="ADAL" clId="{67D648A0-9132-422E-B14A-2D7B9247205D}" dt="2025-01-31T20:04:05.364" v="2330" actId="21"/>
          <ac:spMkLst>
            <pc:docMk/>
            <pc:sldMk cId="0" sldId="269"/>
            <ac:spMk id="10" creationId="{80FA4F90-E24F-2438-27DE-C73528E03992}"/>
          </ac:spMkLst>
        </pc:spChg>
        <pc:spChg chg="add del mod">
          <ac:chgData name="Jenny Estefania Ballesteros Molina" userId="3d1a8328-758a-462e-9368-267859e930bf" providerId="ADAL" clId="{67D648A0-9132-422E-B14A-2D7B9247205D}" dt="2025-01-31T20:04:23.518" v="2350" actId="21"/>
          <ac:spMkLst>
            <pc:docMk/>
            <pc:sldMk cId="0" sldId="269"/>
            <ac:spMk id="21" creationId="{9178272F-EC11-BCA6-782E-49FDD5BA116B}"/>
          </ac:spMkLst>
        </pc:spChg>
        <pc:spChg chg="add del mod">
          <ac:chgData name="Jenny Estefania Ballesteros Molina" userId="3d1a8328-758a-462e-9368-267859e930bf" providerId="ADAL" clId="{67D648A0-9132-422E-B14A-2D7B9247205D}" dt="2025-01-31T20:04:54.887" v="2353" actId="404"/>
          <ac:spMkLst>
            <pc:docMk/>
            <pc:sldMk cId="0" sldId="269"/>
            <ac:spMk id="22" creationId="{01BE87B9-FA06-7D1D-1F34-5791A6B74D80}"/>
          </ac:spMkLst>
        </pc:spChg>
        <pc:spChg chg="add del mod">
          <ac:chgData name="Jenny Estefania Ballesteros Molina" userId="3d1a8328-758a-462e-9368-267859e930bf" providerId="ADAL" clId="{67D648A0-9132-422E-B14A-2D7B9247205D}" dt="2025-01-31T20:04:54.887" v="2353" actId="404"/>
          <ac:spMkLst>
            <pc:docMk/>
            <pc:sldMk cId="0" sldId="269"/>
            <ac:spMk id="23" creationId="{7105C348-61F3-6829-C2D9-B53DD8AC2591}"/>
          </ac:spMkLst>
        </pc:spChg>
        <pc:spChg chg="add del mod">
          <ac:chgData name="Jenny Estefania Ballesteros Molina" userId="3d1a8328-758a-462e-9368-267859e930bf" providerId="ADAL" clId="{67D648A0-9132-422E-B14A-2D7B9247205D}" dt="2025-01-31T20:04:54.887" v="2353" actId="404"/>
          <ac:spMkLst>
            <pc:docMk/>
            <pc:sldMk cId="0" sldId="269"/>
            <ac:spMk id="24" creationId="{F4AA1B81-0F10-BE3B-F7AB-1042655FD982}"/>
          </ac:spMkLst>
        </pc:spChg>
        <pc:spChg chg="add del mod">
          <ac:chgData name="Jenny Estefania Ballesteros Molina" userId="3d1a8328-758a-462e-9368-267859e930bf" providerId="ADAL" clId="{67D648A0-9132-422E-B14A-2D7B9247205D}" dt="2025-01-31T20:04:54.887" v="2353" actId="404"/>
          <ac:spMkLst>
            <pc:docMk/>
            <pc:sldMk cId="0" sldId="269"/>
            <ac:spMk id="25" creationId="{A6E6B45F-5557-13B4-9D67-4E4759F332AA}"/>
          </ac:spMkLst>
        </pc:spChg>
        <pc:spChg chg="add mod">
          <ac:chgData name="Jenny Estefania Ballesteros Molina" userId="3d1a8328-758a-462e-9368-267859e930bf" providerId="ADAL" clId="{67D648A0-9132-422E-B14A-2D7B9247205D}" dt="2025-01-31T20:04:05.364" v="2330" actId="21"/>
          <ac:spMkLst>
            <pc:docMk/>
            <pc:sldMk cId="0" sldId="269"/>
            <ac:spMk id="26" creationId="{B2E6B813-B55F-4FAF-8787-56801C61FC00}"/>
          </ac:spMkLst>
        </pc:spChg>
        <pc:spChg chg="add mod">
          <ac:chgData name="Jenny Estefania Ballesteros Molina" userId="3d1a8328-758a-462e-9368-267859e930bf" providerId="ADAL" clId="{67D648A0-9132-422E-B14A-2D7B9247205D}" dt="2025-01-31T20:04:05.364" v="2330" actId="21"/>
          <ac:spMkLst>
            <pc:docMk/>
            <pc:sldMk cId="0" sldId="269"/>
            <ac:spMk id="27" creationId="{6283D9CD-7560-FE80-5E9D-F18715DC26FA}"/>
          </ac:spMkLst>
        </pc:spChg>
        <pc:spChg chg="add mod">
          <ac:chgData name="Jenny Estefania Ballesteros Molina" userId="3d1a8328-758a-462e-9368-267859e930bf" providerId="ADAL" clId="{67D648A0-9132-422E-B14A-2D7B9247205D}" dt="2025-01-31T20:04:05.364" v="2330" actId="21"/>
          <ac:spMkLst>
            <pc:docMk/>
            <pc:sldMk cId="0" sldId="269"/>
            <ac:spMk id="28" creationId="{CB225A99-0BFC-A3B5-39FD-85064E17864E}"/>
          </ac:spMkLst>
        </pc:spChg>
        <pc:spChg chg="add del mod">
          <ac:chgData name="Jenny Estefania Ballesteros Molina" userId="3d1a8328-758a-462e-9368-267859e930bf" providerId="ADAL" clId="{67D648A0-9132-422E-B14A-2D7B9247205D}" dt="2025-01-31T20:07:13.742" v="2374" actId="478"/>
          <ac:spMkLst>
            <pc:docMk/>
            <pc:sldMk cId="0" sldId="269"/>
            <ac:spMk id="30" creationId="{A8C6637F-F317-0444-001B-88CD1028AC3A}"/>
          </ac:spMkLst>
        </pc:spChg>
        <pc:spChg chg="add mod">
          <ac:chgData name="Jenny Estefania Ballesteros Molina" userId="3d1a8328-758a-462e-9368-267859e930bf" providerId="ADAL" clId="{67D648A0-9132-422E-B14A-2D7B9247205D}" dt="2025-01-31T20:08:08.896" v="2422" actId="5793"/>
          <ac:spMkLst>
            <pc:docMk/>
            <pc:sldMk cId="0" sldId="269"/>
            <ac:spMk id="31" creationId="{EC6F3114-5B6E-9BF0-291A-37400DB06A3D}"/>
          </ac:spMkLst>
        </pc:spChg>
        <pc:spChg chg="add del mod">
          <ac:chgData name="Jenny Estefania Ballesteros Molina" userId="3d1a8328-758a-462e-9368-267859e930bf" providerId="ADAL" clId="{67D648A0-9132-422E-B14A-2D7B9247205D}" dt="2025-01-31T20:04:23.518" v="2350" actId="21"/>
          <ac:spMkLst>
            <pc:docMk/>
            <pc:sldMk cId="0" sldId="269"/>
            <ac:spMk id="32" creationId="{79F46997-7727-CDA9-0E8C-6DB3586B5847}"/>
          </ac:spMkLst>
        </pc:spChg>
        <pc:spChg chg="add del mod">
          <ac:chgData name="Jenny Estefania Ballesteros Molina" userId="3d1a8328-758a-462e-9368-267859e930bf" providerId="ADAL" clId="{67D648A0-9132-422E-B14A-2D7B9247205D}" dt="2025-01-31T20:04:23.518" v="2350" actId="21"/>
          <ac:spMkLst>
            <pc:docMk/>
            <pc:sldMk cId="0" sldId="269"/>
            <ac:spMk id="33" creationId="{2961E89D-1791-E56C-D0BF-65C28F4A3AC8}"/>
          </ac:spMkLst>
        </pc:spChg>
        <pc:spChg chg="add del">
          <ac:chgData name="Jenny Estefania Ballesteros Molina" userId="3d1a8328-758a-462e-9368-267859e930bf" providerId="ADAL" clId="{67D648A0-9132-422E-B14A-2D7B9247205D}" dt="2025-01-31T20:04:23.518" v="2350" actId="21"/>
          <ac:spMkLst>
            <pc:docMk/>
            <pc:sldMk cId="0" sldId="269"/>
            <ac:spMk id="34" creationId="{BDAD1436-6A51-8409-FA34-D5A54F056B86}"/>
          </ac:spMkLst>
        </pc:spChg>
        <pc:spChg chg="add del mod">
          <ac:chgData name="Jenny Estefania Ballesteros Molina" userId="3d1a8328-758a-462e-9368-267859e930bf" providerId="ADAL" clId="{67D648A0-9132-422E-B14A-2D7B9247205D}" dt="2025-01-31T20:04:23.518" v="2350" actId="21"/>
          <ac:spMkLst>
            <pc:docMk/>
            <pc:sldMk cId="0" sldId="269"/>
            <ac:spMk id="39" creationId="{922953B7-001F-54FB-023C-945FC5572F6F}"/>
          </ac:spMkLst>
        </pc:spChg>
        <pc:spChg chg="add del mod">
          <ac:chgData name="Jenny Estefania Ballesteros Molina" userId="3d1a8328-758a-462e-9368-267859e930bf" providerId="ADAL" clId="{67D648A0-9132-422E-B14A-2D7B9247205D}" dt="2025-01-31T20:04:23.518" v="2350" actId="21"/>
          <ac:spMkLst>
            <pc:docMk/>
            <pc:sldMk cId="0" sldId="269"/>
            <ac:spMk id="40" creationId="{19672070-AF55-F27D-1E7C-E2E9A881E0F0}"/>
          </ac:spMkLst>
        </pc:spChg>
        <pc:spChg chg="add del mod">
          <ac:chgData name="Jenny Estefania Ballesteros Molina" userId="3d1a8328-758a-462e-9368-267859e930bf" providerId="ADAL" clId="{67D648A0-9132-422E-B14A-2D7B9247205D}" dt="2025-01-31T20:04:23.518" v="2350" actId="21"/>
          <ac:spMkLst>
            <pc:docMk/>
            <pc:sldMk cId="0" sldId="269"/>
            <ac:spMk id="41" creationId="{DF09F43F-2D12-F32D-F54E-7738DE316A71}"/>
          </ac:spMkLst>
        </pc:spChg>
        <pc:spChg chg="add del mod">
          <ac:chgData name="Jenny Estefania Ballesteros Molina" userId="3d1a8328-758a-462e-9368-267859e930bf" providerId="ADAL" clId="{67D648A0-9132-422E-B14A-2D7B9247205D}" dt="2025-01-31T20:04:23.518" v="2350" actId="21"/>
          <ac:spMkLst>
            <pc:docMk/>
            <pc:sldMk cId="0" sldId="269"/>
            <ac:spMk id="42" creationId="{2E51831F-4B9A-E783-F335-DB64F8CBEFEA}"/>
          </ac:spMkLst>
        </pc:spChg>
        <pc:spChg chg="add del mod">
          <ac:chgData name="Jenny Estefania Ballesteros Molina" userId="3d1a8328-758a-462e-9368-267859e930bf" providerId="ADAL" clId="{67D648A0-9132-422E-B14A-2D7B9247205D}" dt="2025-01-31T20:04:23.518" v="2350" actId="21"/>
          <ac:spMkLst>
            <pc:docMk/>
            <pc:sldMk cId="0" sldId="269"/>
            <ac:spMk id="43" creationId="{418A7CD7-5864-D281-022F-FCA0FC89CF0B}"/>
          </ac:spMkLst>
        </pc:spChg>
        <pc:spChg chg="del mod">
          <ac:chgData name="Jenny Estefania Ballesteros Molina" userId="3d1a8328-758a-462e-9368-267859e930bf" providerId="ADAL" clId="{67D648A0-9132-422E-B14A-2D7B9247205D}" dt="2025-01-31T19:51:57.168" v="2003" actId="478"/>
          <ac:spMkLst>
            <pc:docMk/>
            <pc:sldMk cId="0" sldId="269"/>
            <ac:spMk id="44" creationId="{7E0C0457-1EF5-B84E-6E84-BF4922138B09}"/>
          </ac:spMkLst>
        </pc:spChg>
        <pc:spChg chg="add del mod">
          <ac:chgData name="Jenny Estefania Ballesteros Molina" userId="3d1a8328-758a-462e-9368-267859e930bf" providerId="ADAL" clId="{67D648A0-9132-422E-B14A-2D7B9247205D}" dt="2025-01-31T20:08:37.918" v="2482" actId="6549"/>
          <ac:spMkLst>
            <pc:docMk/>
            <pc:sldMk cId="0" sldId="269"/>
            <ac:spMk id="45" creationId="{25C7EC0A-B5E4-3791-EA1E-AB9867F79D61}"/>
          </ac:spMkLst>
        </pc:spChg>
        <pc:spChg chg="add del mod">
          <ac:chgData name="Jenny Estefania Ballesteros Molina" userId="3d1a8328-758a-462e-9368-267859e930bf" providerId="ADAL" clId="{67D648A0-9132-422E-B14A-2D7B9247205D}" dt="2025-01-31T20:07:06.815" v="2373" actId="478"/>
          <ac:spMkLst>
            <pc:docMk/>
            <pc:sldMk cId="0" sldId="269"/>
            <ac:spMk id="46" creationId="{3C5616F6-9A00-FF86-A9D3-42C226595068}"/>
          </ac:spMkLst>
        </pc:spChg>
        <pc:spChg chg="add del mod">
          <ac:chgData name="Jenny Estefania Ballesteros Molina" userId="3d1a8328-758a-462e-9368-267859e930bf" providerId="ADAL" clId="{67D648A0-9132-422E-B14A-2D7B9247205D}" dt="2025-01-31T20:04:23.518" v="2350" actId="21"/>
          <ac:spMkLst>
            <pc:docMk/>
            <pc:sldMk cId="0" sldId="269"/>
            <ac:spMk id="47" creationId="{44F5CD59-92E4-DCE9-5622-115BD8068A81}"/>
          </ac:spMkLst>
        </pc:spChg>
        <pc:spChg chg="add del mod">
          <ac:chgData name="Jenny Estefania Ballesteros Molina" userId="3d1a8328-758a-462e-9368-267859e930bf" providerId="ADAL" clId="{67D648A0-9132-422E-B14A-2D7B9247205D}" dt="2025-01-31T20:05:37.376" v="2355" actId="115"/>
          <ac:spMkLst>
            <pc:docMk/>
            <pc:sldMk cId="0" sldId="269"/>
            <ac:spMk id="48" creationId="{84E7B12A-4553-1067-1BE2-BDBE8B537090}"/>
          </ac:spMkLst>
        </pc:spChg>
        <pc:grpChg chg="add del mod">
          <ac:chgData name="Jenny Estefania Ballesteros Molina" userId="3d1a8328-758a-462e-9368-267859e930bf" providerId="ADAL" clId="{67D648A0-9132-422E-B14A-2D7B9247205D}" dt="2025-01-31T20:04:54.887" v="2353" actId="404"/>
          <ac:grpSpMkLst>
            <pc:docMk/>
            <pc:sldMk cId="0" sldId="269"/>
            <ac:grpSpMk id="35" creationId="{22037F27-2358-83C4-DCC6-B71E8D7CA58C}"/>
          </ac:grpSpMkLst>
        </pc:grpChg>
        <pc:grpChg chg="add del mod">
          <ac:chgData name="Jenny Estefania Ballesteros Molina" userId="3d1a8328-758a-462e-9368-267859e930bf" providerId="ADAL" clId="{67D648A0-9132-422E-B14A-2D7B9247205D}" dt="2025-01-31T20:04:54.887" v="2353" actId="404"/>
          <ac:grpSpMkLst>
            <pc:docMk/>
            <pc:sldMk cId="0" sldId="269"/>
            <ac:grpSpMk id="36" creationId="{5E0C45DD-DB6C-E40D-3F89-321957D2263C}"/>
          </ac:grpSpMkLst>
        </pc:grpChg>
        <pc:grpChg chg="add del mod">
          <ac:chgData name="Jenny Estefania Ballesteros Molina" userId="3d1a8328-758a-462e-9368-267859e930bf" providerId="ADAL" clId="{67D648A0-9132-422E-B14A-2D7B9247205D}" dt="2025-01-31T20:04:54.887" v="2353" actId="404"/>
          <ac:grpSpMkLst>
            <pc:docMk/>
            <pc:sldMk cId="0" sldId="269"/>
            <ac:grpSpMk id="37" creationId="{5DBCF399-9B35-FEF0-6F0A-F7B692055A84}"/>
          </ac:grpSpMkLst>
        </pc:grpChg>
        <pc:grpChg chg="add del mod">
          <ac:chgData name="Jenny Estefania Ballesteros Molina" userId="3d1a8328-758a-462e-9368-267859e930bf" providerId="ADAL" clId="{67D648A0-9132-422E-B14A-2D7B9247205D}" dt="2025-01-31T20:04:54.887" v="2353" actId="404"/>
          <ac:grpSpMkLst>
            <pc:docMk/>
            <pc:sldMk cId="0" sldId="269"/>
            <ac:grpSpMk id="38" creationId="{D9C3318D-BA10-FD55-561D-84CD04E61ECF}"/>
          </ac:grpSpMkLst>
        </pc:grpChg>
      </pc:sldChg>
      <pc:sldChg chg="del">
        <pc:chgData name="Jenny Estefania Ballesteros Molina" userId="3d1a8328-758a-462e-9368-267859e930bf" providerId="ADAL" clId="{67D648A0-9132-422E-B14A-2D7B9247205D}" dt="2025-01-31T18:14:24.931" v="654" actId="47"/>
        <pc:sldMkLst>
          <pc:docMk/>
          <pc:sldMk cId="1757204481" sldId="1748"/>
        </pc:sldMkLst>
      </pc:sldChg>
      <pc:sldChg chg="delSp modSp mod">
        <pc:chgData name="Jenny Estefania Ballesteros Molina" userId="3d1a8328-758a-462e-9368-267859e930bf" providerId="ADAL" clId="{67D648A0-9132-422E-B14A-2D7B9247205D}" dt="2025-01-31T17:45:18.683" v="569" actId="27636"/>
        <pc:sldMkLst>
          <pc:docMk/>
          <pc:sldMk cId="2721503206" sldId="1760"/>
        </pc:sldMkLst>
        <pc:spChg chg="mod">
          <ac:chgData name="Jenny Estefania Ballesteros Molina" userId="3d1a8328-758a-462e-9368-267859e930bf" providerId="ADAL" clId="{67D648A0-9132-422E-B14A-2D7B9247205D}" dt="2025-01-31T17:45:18.683" v="569" actId="27636"/>
          <ac:spMkLst>
            <pc:docMk/>
            <pc:sldMk cId="2721503206" sldId="1760"/>
            <ac:spMk id="3" creationId="{6D1A28E2-1F53-93CA-0269-5F85128031D4}"/>
          </ac:spMkLst>
        </pc:spChg>
        <pc:spChg chg="del">
          <ac:chgData name="Jenny Estefania Ballesteros Molina" userId="3d1a8328-758a-462e-9368-267859e930bf" providerId="ADAL" clId="{67D648A0-9132-422E-B14A-2D7B9247205D}" dt="2025-01-31T17:43:38.043" v="513" actId="478"/>
          <ac:spMkLst>
            <pc:docMk/>
            <pc:sldMk cId="2721503206" sldId="1760"/>
            <ac:spMk id="5" creationId="{D4746BA6-2644-B839-0548-1B3EA5343C01}"/>
          </ac:spMkLst>
        </pc:spChg>
      </pc:sldChg>
      <pc:sldChg chg="addSp delSp modSp add mod">
        <pc:chgData name="Jenny Estefania Ballesteros Molina" userId="3d1a8328-758a-462e-9368-267859e930bf" providerId="ADAL" clId="{67D648A0-9132-422E-B14A-2D7B9247205D}" dt="2025-01-31T19:05:59.292" v="670" actId="20577"/>
        <pc:sldMkLst>
          <pc:docMk/>
          <pc:sldMk cId="3593782773" sldId="1777"/>
        </pc:sldMkLst>
        <pc:spChg chg="add del mod">
          <ac:chgData name="Jenny Estefania Ballesteros Molina" userId="3d1a8328-758a-462e-9368-267859e930bf" providerId="ADAL" clId="{67D648A0-9132-422E-B14A-2D7B9247205D}" dt="2025-01-31T15:39:57.219" v="7"/>
          <ac:spMkLst>
            <pc:docMk/>
            <pc:sldMk cId="3593782773" sldId="1777"/>
            <ac:spMk id="3" creationId="{6D1A28E2-1F53-93CA-0269-5F85128031D4}"/>
          </ac:spMkLst>
        </pc:spChg>
        <pc:spChg chg="del">
          <ac:chgData name="Jenny Estefania Ballesteros Molina" userId="3d1a8328-758a-462e-9368-267859e930bf" providerId="ADAL" clId="{67D648A0-9132-422E-B14A-2D7B9247205D}" dt="2025-01-31T15:39:47.903" v="2" actId="478"/>
          <ac:spMkLst>
            <pc:docMk/>
            <pc:sldMk cId="3593782773" sldId="1777"/>
            <ac:spMk id="5" creationId="{D4746BA6-2644-B839-0548-1B3EA5343C01}"/>
          </ac:spMkLst>
        </pc:spChg>
        <pc:spChg chg="add mod">
          <ac:chgData name="Jenny Estefania Ballesteros Molina" userId="3d1a8328-758a-462e-9368-267859e930bf" providerId="ADAL" clId="{67D648A0-9132-422E-B14A-2D7B9247205D}" dt="2025-01-31T17:47:09.126" v="632" actId="113"/>
          <ac:spMkLst>
            <pc:docMk/>
            <pc:sldMk cId="3593782773" sldId="1777"/>
            <ac:spMk id="10" creationId="{A70F9E3F-2352-1B39-7020-66961D07E606}"/>
          </ac:spMkLst>
        </pc:spChg>
        <pc:spChg chg="add mod">
          <ac:chgData name="Jenny Estefania Ballesteros Molina" userId="3d1a8328-758a-462e-9368-267859e930bf" providerId="ADAL" clId="{67D648A0-9132-422E-B14A-2D7B9247205D}" dt="2025-01-31T19:05:59.292" v="670" actId="20577"/>
          <ac:spMkLst>
            <pc:docMk/>
            <pc:sldMk cId="3593782773" sldId="1777"/>
            <ac:spMk id="11" creationId="{971A042C-05A1-7B92-71A6-B4AE4487112C}"/>
          </ac:spMkLst>
        </pc:spChg>
        <pc:spChg chg="add del mod">
          <ac:chgData name="Jenny Estefania Ballesteros Molina" userId="3d1a8328-758a-462e-9368-267859e930bf" providerId="ADAL" clId="{67D648A0-9132-422E-B14A-2D7B9247205D}" dt="2025-01-31T17:38:13.261" v="391"/>
          <ac:spMkLst>
            <pc:docMk/>
            <pc:sldMk cId="3593782773" sldId="1777"/>
            <ac:spMk id="13" creationId="{EAC0A5F5-A679-343A-228C-48434109D9A0}"/>
          </ac:spMkLst>
        </pc:spChg>
        <pc:graphicFrameChg chg="add mod">
          <ac:chgData name="Jenny Estefania Ballesteros Molina" userId="3d1a8328-758a-462e-9368-267859e930bf" providerId="ADAL" clId="{67D648A0-9132-422E-B14A-2D7B9247205D}" dt="2025-01-31T15:39:54.179" v="6"/>
          <ac:graphicFrameMkLst>
            <pc:docMk/>
            <pc:sldMk cId="3593782773" sldId="1777"/>
            <ac:graphicFrameMk id="6" creationId="{6901C382-6D7A-B20C-C82D-07634902C9D8}"/>
          </ac:graphicFrameMkLst>
        </pc:graphicFrameChg>
        <pc:graphicFrameChg chg="add del mod modGraphic">
          <ac:chgData name="Jenny Estefania Ballesteros Molina" userId="3d1a8328-758a-462e-9368-267859e930bf" providerId="ADAL" clId="{67D648A0-9132-422E-B14A-2D7B9247205D}" dt="2025-01-31T17:38:07.222" v="388" actId="478"/>
          <ac:graphicFrameMkLst>
            <pc:docMk/>
            <pc:sldMk cId="3593782773" sldId="1777"/>
            <ac:graphicFrameMk id="7" creationId="{CDDE3688-2386-8522-9115-DB5883A1821F}"/>
          </ac:graphicFrameMkLst>
        </pc:graphicFrameChg>
        <pc:graphicFrameChg chg="add del mod">
          <ac:chgData name="Jenny Estefania Ballesteros Molina" userId="3d1a8328-758a-462e-9368-267859e930bf" providerId="ADAL" clId="{67D648A0-9132-422E-B14A-2D7B9247205D}" dt="2025-01-31T15:40:55.624" v="24" actId="478"/>
          <ac:graphicFrameMkLst>
            <pc:docMk/>
            <pc:sldMk cId="3593782773" sldId="1777"/>
            <ac:graphicFrameMk id="8" creationId="{25D04A1A-0CC8-939D-B69C-39E48465B0BC}"/>
          </ac:graphicFrameMkLst>
        </pc:graphicFrameChg>
        <pc:graphicFrameChg chg="add del mod">
          <ac:chgData name="Jenny Estefania Ballesteros Molina" userId="3d1a8328-758a-462e-9368-267859e930bf" providerId="ADAL" clId="{67D648A0-9132-422E-B14A-2D7B9247205D}" dt="2025-01-31T17:39:13.657" v="403" actId="478"/>
          <ac:graphicFrameMkLst>
            <pc:docMk/>
            <pc:sldMk cId="3593782773" sldId="1777"/>
            <ac:graphicFrameMk id="9" creationId="{25D04A1A-0CC8-939D-B69C-39E48465B0BC}"/>
          </ac:graphicFrameMkLst>
        </pc:graphicFrameChg>
        <pc:graphicFrameChg chg="add mod">
          <ac:chgData name="Jenny Estefania Ballesteros Molina" userId="3d1a8328-758a-462e-9368-267859e930bf" providerId="ADAL" clId="{67D648A0-9132-422E-B14A-2D7B9247205D}" dt="2025-01-31T17:38:09.892" v="390"/>
          <ac:graphicFrameMkLst>
            <pc:docMk/>
            <pc:sldMk cId="3593782773" sldId="1777"/>
            <ac:graphicFrameMk id="14" creationId="{17CBEF59-5A7B-F0C4-C051-4A9F735CE821}"/>
          </ac:graphicFrameMkLst>
        </pc:graphicFrameChg>
        <pc:graphicFrameChg chg="add mod modGraphic">
          <ac:chgData name="Jenny Estefania Ballesteros Molina" userId="3d1a8328-758a-462e-9368-267859e930bf" providerId="ADAL" clId="{67D648A0-9132-422E-B14A-2D7B9247205D}" dt="2025-01-31T17:46:32.004" v="618" actId="20577"/>
          <ac:graphicFrameMkLst>
            <pc:docMk/>
            <pc:sldMk cId="3593782773" sldId="1777"/>
            <ac:graphicFrameMk id="15" creationId="{14096497-B74B-DB2B-FD84-604797E6A2F6}"/>
          </ac:graphicFrameMkLst>
        </pc:graphicFrameChg>
        <pc:graphicFrameChg chg="add mod">
          <ac:chgData name="Jenny Estefania Ballesteros Molina" userId="3d1a8328-758a-462e-9368-267859e930bf" providerId="ADAL" clId="{67D648A0-9132-422E-B14A-2D7B9247205D}" dt="2025-01-31T17:39:47.008" v="412" actId="208"/>
          <ac:graphicFrameMkLst>
            <pc:docMk/>
            <pc:sldMk cId="3593782773" sldId="1777"/>
            <ac:graphicFrameMk id="16" creationId="{25D04A1A-0CC8-939D-B69C-39E48465B0BC}"/>
          </ac:graphicFrameMkLst>
        </pc:graphicFrameChg>
      </pc:sldChg>
      <pc:sldChg chg="addSp delSp modSp add mod">
        <pc:chgData name="Jenny Estefania Ballesteros Molina" userId="3d1a8328-758a-462e-9368-267859e930bf" providerId="ADAL" clId="{67D648A0-9132-422E-B14A-2D7B9247205D}" dt="2025-01-31T19:19:50.251" v="1542" actId="1076"/>
        <pc:sldMkLst>
          <pc:docMk/>
          <pc:sldMk cId="4001609619" sldId="1779"/>
        </pc:sldMkLst>
        <pc:spChg chg="add del mod">
          <ac:chgData name="Jenny Estefania Ballesteros Molina" userId="3d1a8328-758a-462e-9368-267859e930bf" providerId="ADAL" clId="{67D648A0-9132-422E-B14A-2D7B9247205D}" dt="2025-01-31T18:12:36.312" v="647"/>
          <ac:spMkLst>
            <pc:docMk/>
            <pc:sldMk cId="4001609619" sldId="1779"/>
            <ac:spMk id="5" creationId="{A6FA7996-A50E-FAE6-BCDB-F3ECF5C455EE}"/>
          </ac:spMkLst>
        </pc:spChg>
        <pc:spChg chg="add del mod">
          <ac:chgData name="Jenny Estefania Ballesteros Molina" userId="3d1a8328-758a-462e-9368-267859e930bf" providerId="ADAL" clId="{67D648A0-9132-422E-B14A-2D7B9247205D}" dt="2025-01-31T19:09:19.612" v="1018" actId="478"/>
          <ac:spMkLst>
            <pc:docMk/>
            <pc:sldMk cId="4001609619" sldId="1779"/>
            <ac:spMk id="8" creationId="{DB391D42-59D2-49E6-9114-9AB2517F0D35}"/>
          </ac:spMkLst>
        </pc:spChg>
        <pc:spChg chg="add del mod">
          <ac:chgData name="Jenny Estefania Ballesteros Molina" userId="3d1a8328-758a-462e-9368-267859e930bf" providerId="ADAL" clId="{67D648A0-9132-422E-B14A-2D7B9247205D}" dt="2025-01-31T19:10:02.219" v="1027" actId="478"/>
          <ac:spMkLst>
            <pc:docMk/>
            <pc:sldMk cId="4001609619" sldId="1779"/>
            <ac:spMk id="9" creationId="{F838017F-4925-54BB-F8D7-09F7F7AC3C78}"/>
          </ac:spMkLst>
        </pc:spChg>
        <pc:spChg chg="del">
          <ac:chgData name="Jenny Estefania Ballesteros Molina" userId="3d1a8328-758a-462e-9368-267859e930bf" providerId="ADAL" clId="{67D648A0-9132-422E-B14A-2D7B9247205D}" dt="2025-01-31T18:12:28.871" v="644" actId="478"/>
          <ac:spMkLst>
            <pc:docMk/>
            <pc:sldMk cId="4001609619" sldId="1779"/>
            <ac:spMk id="10" creationId="{A70F9E3F-2352-1B39-7020-66961D07E606}"/>
          </ac:spMkLst>
        </pc:spChg>
        <pc:spChg chg="del">
          <ac:chgData name="Jenny Estefania Ballesteros Molina" userId="3d1a8328-758a-462e-9368-267859e930bf" providerId="ADAL" clId="{67D648A0-9132-422E-B14A-2D7B9247205D}" dt="2025-01-31T17:47:39.835" v="634" actId="478"/>
          <ac:spMkLst>
            <pc:docMk/>
            <pc:sldMk cId="4001609619" sldId="1779"/>
            <ac:spMk id="11" creationId="{971A042C-05A1-7B92-71A6-B4AE4487112C}"/>
          </ac:spMkLst>
        </pc:spChg>
        <pc:spChg chg="add mod">
          <ac:chgData name="Jenny Estefania Ballesteros Molina" userId="3d1a8328-758a-462e-9368-267859e930bf" providerId="ADAL" clId="{67D648A0-9132-422E-B14A-2D7B9247205D}" dt="2025-01-31T19:11:46.395" v="1042" actId="13822"/>
          <ac:spMkLst>
            <pc:docMk/>
            <pc:sldMk cId="4001609619" sldId="1779"/>
            <ac:spMk id="12" creationId="{EF9E667B-01C4-1C31-E508-8005BE2F642B}"/>
          </ac:spMkLst>
        </pc:spChg>
        <pc:spChg chg="add mod">
          <ac:chgData name="Jenny Estefania Ballesteros Molina" userId="3d1a8328-758a-462e-9368-267859e930bf" providerId="ADAL" clId="{67D648A0-9132-422E-B14A-2D7B9247205D}" dt="2025-01-31T19:19:35.266" v="1536" actId="1076"/>
          <ac:spMkLst>
            <pc:docMk/>
            <pc:sldMk cId="4001609619" sldId="1779"/>
            <ac:spMk id="13" creationId="{E557F9A7-416A-D90B-73CF-FE3163E81232}"/>
          </ac:spMkLst>
        </pc:spChg>
        <pc:spChg chg="add mod">
          <ac:chgData name="Jenny Estefania Ballesteros Molina" userId="3d1a8328-758a-462e-9368-267859e930bf" providerId="ADAL" clId="{67D648A0-9132-422E-B14A-2D7B9247205D}" dt="2025-01-31T19:19:33.723" v="1535" actId="1076"/>
          <ac:spMkLst>
            <pc:docMk/>
            <pc:sldMk cId="4001609619" sldId="1779"/>
            <ac:spMk id="14" creationId="{41BB8245-C3EA-D807-F938-48ED9AC84316}"/>
          </ac:spMkLst>
        </pc:spChg>
        <pc:graphicFrameChg chg="add mod">
          <ac:chgData name="Jenny Estefania Ballesteros Molina" userId="3d1a8328-758a-462e-9368-267859e930bf" providerId="ADAL" clId="{67D648A0-9132-422E-B14A-2D7B9247205D}" dt="2025-01-31T18:12:32.306" v="646"/>
          <ac:graphicFrameMkLst>
            <pc:docMk/>
            <pc:sldMk cId="4001609619" sldId="1779"/>
            <ac:graphicFrameMk id="6" creationId="{6366475B-98D5-719D-B91E-11857936706E}"/>
          </ac:graphicFrameMkLst>
        </pc:graphicFrameChg>
        <pc:graphicFrameChg chg="add mod modGraphic">
          <ac:chgData name="Jenny Estefania Ballesteros Molina" userId="3d1a8328-758a-462e-9368-267859e930bf" providerId="ADAL" clId="{67D648A0-9132-422E-B14A-2D7B9247205D}" dt="2025-01-31T19:12:33.298" v="1050" actId="403"/>
          <ac:graphicFrameMkLst>
            <pc:docMk/>
            <pc:sldMk cId="4001609619" sldId="1779"/>
            <ac:graphicFrameMk id="7" creationId="{57776943-EBAF-1FE5-0232-6AF25DF41DE4}"/>
          </ac:graphicFrameMkLst>
        </pc:graphicFrameChg>
        <pc:graphicFrameChg chg="del">
          <ac:chgData name="Jenny Estefania Ballesteros Molina" userId="3d1a8328-758a-462e-9368-267859e930bf" providerId="ADAL" clId="{67D648A0-9132-422E-B14A-2D7B9247205D}" dt="2025-01-31T18:12:26.290" v="643" actId="478"/>
          <ac:graphicFrameMkLst>
            <pc:docMk/>
            <pc:sldMk cId="4001609619" sldId="1779"/>
            <ac:graphicFrameMk id="15" creationId="{14096497-B74B-DB2B-FD84-604797E6A2F6}"/>
          </ac:graphicFrameMkLst>
        </pc:graphicFrameChg>
        <pc:graphicFrameChg chg="del">
          <ac:chgData name="Jenny Estefania Ballesteros Molina" userId="3d1a8328-758a-462e-9368-267859e930bf" providerId="ADAL" clId="{67D648A0-9132-422E-B14A-2D7B9247205D}" dt="2025-01-31T17:47:42.390" v="635" actId="478"/>
          <ac:graphicFrameMkLst>
            <pc:docMk/>
            <pc:sldMk cId="4001609619" sldId="1779"/>
            <ac:graphicFrameMk id="16" creationId="{25D04A1A-0CC8-939D-B69C-39E48465B0BC}"/>
          </ac:graphicFrameMkLst>
        </pc:graphicFrameChg>
        <pc:cxnChg chg="add mod">
          <ac:chgData name="Jenny Estefania Ballesteros Molina" userId="3d1a8328-758a-462e-9368-267859e930bf" providerId="ADAL" clId="{67D648A0-9132-422E-B14A-2D7B9247205D}" dt="2025-01-31T19:19:42.430" v="1538" actId="13822"/>
          <ac:cxnSpMkLst>
            <pc:docMk/>
            <pc:sldMk cId="4001609619" sldId="1779"/>
            <ac:cxnSpMk id="18" creationId="{7EA21553-0D96-066E-6BC5-2D216DF1344B}"/>
          </ac:cxnSpMkLst>
        </pc:cxnChg>
        <pc:cxnChg chg="add mod">
          <ac:chgData name="Jenny Estefania Ballesteros Molina" userId="3d1a8328-758a-462e-9368-267859e930bf" providerId="ADAL" clId="{67D648A0-9132-422E-B14A-2D7B9247205D}" dt="2025-01-31T19:19:47.467" v="1541" actId="1076"/>
          <ac:cxnSpMkLst>
            <pc:docMk/>
            <pc:sldMk cId="4001609619" sldId="1779"/>
            <ac:cxnSpMk id="19" creationId="{EBCAE3D7-4841-5FE6-1948-29B737D21D9A}"/>
          </ac:cxnSpMkLst>
        </pc:cxnChg>
        <pc:cxnChg chg="add mod">
          <ac:chgData name="Jenny Estefania Ballesteros Molina" userId="3d1a8328-758a-462e-9368-267859e930bf" providerId="ADAL" clId="{67D648A0-9132-422E-B14A-2D7B9247205D}" dt="2025-01-31T19:19:50.251" v="1542" actId="1076"/>
          <ac:cxnSpMkLst>
            <pc:docMk/>
            <pc:sldMk cId="4001609619" sldId="1779"/>
            <ac:cxnSpMk id="20" creationId="{D727E2F6-776D-D133-3911-BA519931C550}"/>
          </ac:cxnSpMkLst>
        </pc:cxnChg>
      </pc:sldChg>
      <pc:sldChg chg="addSp delSp modSp add mod modAnim">
        <pc:chgData name="Jenny Estefania Ballesteros Molina" userId="3d1a8328-758a-462e-9368-267859e930bf" providerId="ADAL" clId="{67D648A0-9132-422E-B14A-2D7B9247205D}" dt="2025-01-31T20:04:22.282" v="2349"/>
        <pc:sldMkLst>
          <pc:docMk/>
          <pc:sldMk cId="386846691" sldId="1780"/>
        </pc:sldMkLst>
        <pc:spChg chg="mod">
          <ac:chgData name="Jenny Estefania Ballesteros Molina" userId="3d1a8328-758a-462e-9368-267859e930bf" providerId="ADAL" clId="{67D648A0-9132-422E-B14A-2D7B9247205D}" dt="2025-01-31T20:04:08.614" v="2331"/>
          <ac:spMkLst>
            <pc:docMk/>
            <pc:sldMk cId="386846691" sldId="1780"/>
            <ac:spMk id="11" creationId="{18B2BE39-7EE7-1E1F-AAD7-3EEBEF80B80A}"/>
          </ac:spMkLst>
        </pc:spChg>
        <pc:spChg chg="mod">
          <ac:chgData name="Jenny Estefania Ballesteros Molina" userId="3d1a8328-758a-462e-9368-267859e930bf" providerId="ADAL" clId="{67D648A0-9132-422E-B14A-2D7B9247205D}" dt="2025-01-31T20:04:08.614" v="2331"/>
          <ac:spMkLst>
            <pc:docMk/>
            <pc:sldMk cId="386846691" sldId="1780"/>
            <ac:spMk id="12" creationId="{7B7A8639-98E8-601F-6C0B-F34B89EE8CE1}"/>
          </ac:spMkLst>
        </pc:spChg>
        <pc:spChg chg="mod">
          <ac:chgData name="Jenny Estefania Ballesteros Molina" userId="3d1a8328-758a-462e-9368-267859e930bf" providerId="ADAL" clId="{67D648A0-9132-422E-B14A-2D7B9247205D}" dt="2025-01-31T20:04:08.614" v="2331"/>
          <ac:spMkLst>
            <pc:docMk/>
            <pc:sldMk cId="386846691" sldId="1780"/>
            <ac:spMk id="13" creationId="{76822D59-DA13-651E-65E7-4EA74A375721}"/>
          </ac:spMkLst>
        </pc:spChg>
        <pc:spChg chg="mod">
          <ac:chgData name="Jenny Estefania Ballesteros Molina" userId="3d1a8328-758a-462e-9368-267859e930bf" providerId="ADAL" clId="{67D648A0-9132-422E-B14A-2D7B9247205D}" dt="2025-01-31T20:04:08.614" v="2331"/>
          <ac:spMkLst>
            <pc:docMk/>
            <pc:sldMk cId="386846691" sldId="1780"/>
            <ac:spMk id="14" creationId="{FD9D28F9-8426-7E9D-18CB-BAE1FF3FE0C1}"/>
          </ac:spMkLst>
        </pc:spChg>
        <pc:spChg chg="mod">
          <ac:chgData name="Jenny Estefania Ballesteros Molina" userId="3d1a8328-758a-462e-9368-267859e930bf" providerId="ADAL" clId="{67D648A0-9132-422E-B14A-2D7B9247205D}" dt="2025-01-31T20:04:08.614" v="2331"/>
          <ac:spMkLst>
            <pc:docMk/>
            <pc:sldMk cId="386846691" sldId="1780"/>
            <ac:spMk id="15" creationId="{0709485E-3E25-00A8-987D-2A3C91AE72B0}"/>
          </ac:spMkLst>
        </pc:spChg>
        <pc:spChg chg="mod">
          <ac:chgData name="Jenny Estefania Ballesteros Molina" userId="3d1a8328-758a-462e-9368-267859e930bf" providerId="ADAL" clId="{67D648A0-9132-422E-B14A-2D7B9247205D}" dt="2025-01-31T20:04:08.614" v="2331"/>
          <ac:spMkLst>
            <pc:docMk/>
            <pc:sldMk cId="386846691" sldId="1780"/>
            <ac:spMk id="16" creationId="{CDC44D6F-8392-5186-38C6-70A96EFA8D5C}"/>
          </ac:spMkLst>
        </pc:spChg>
        <pc:spChg chg="mod">
          <ac:chgData name="Jenny Estefania Ballesteros Molina" userId="3d1a8328-758a-462e-9368-267859e930bf" providerId="ADAL" clId="{67D648A0-9132-422E-B14A-2D7B9247205D}" dt="2025-01-31T20:04:08.614" v="2331"/>
          <ac:spMkLst>
            <pc:docMk/>
            <pc:sldMk cId="386846691" sldId="1780"/>
            <ac:spMk id="17" creationId="{43F87707-5CE0-144C-BF83-E203FFF7751B}"/>
          </ac:spMkLst>
        </pc:spChg>
        <pc:spChg chg="mod">
          <ac:chgData name="Jenny Estefania Ballesteros Molina" userId="3d1a8328-758a-462e-9368-267859e930bf" providerId="ADAL" clId="{67D648A0-9132-422E-B14A-2D7B9247205D}" dt="2025-01-31T20:04:08.614" v="2331"/>
          <ac:spMkLst>
            <pc:docMk/>
            <pc:sldMk cId="386846691" sldId="1780"/>
            <ac:spMk id="18" creationId="{C14C3DA9-1028-735B-D547-B8F96BCC94EA}"/>
          </ac:spMkLst>
        </pc:spChg>
        <pc:spChg chg="mod">
          <ac:chgData name="Jenny Estefania Ballesteros Molina" userId="3d1a8328-758a-462e-9368-267859e930bf" providerId="ADAL" clId="{67D648A0-9132-422E-B14A-2D7B9247205D}" dt="2025-01-31T20:04:08.614" v="2331"/>
          <ac:spMkLst>
            <pc:docMk/>
            <pc:sldMk cId="386846691" sldId="1780"/>
            <ac:spMk id="19" creationId="{051EF245-8C6E-7BBF-9B60-0F63909CE7CB}"/>
          </ac:spMkLst>
        </pc:spChg>
        <pc:spChg chg="mod">
          <ac:chgData name="Jenny Estefania Ballesteros Molina" userId="3d1a8328-758a-462e-9368-267859e930bf" providerId="ADAL" clId="{67D648A0-9132-422E-B14A-2D7B9247205D}" dt="2025-01-31T20:04:08.614" v="2331"/>
          <ac:spMkLst>
            <pc:docMk/>
            <pc:sldMk cId="386846691" sldId="1780"/>
            <ac:spMk id="20" creationId="{B86AA970-B310-9289-AD48-E14429E4A8C8}"/>
          </ac:spMkLst>
        </pc:spChg>
        <pc:spChg chg="add mod">
          <ac:chgData name="Jenny Estefania Ballesteros Molina" userId="3d1a8328-758a-462e-9368-267859e930bf" providerId="ADAL" clId="{67D648A0-9132-422E-B14A-2D7B9247205D}" dt="2025-01-31T20:04:14.563" v="2340" actId="404"/>
          <ac:spMkLst>
            <pc:docMk/>
            <pc:sldMk cId="386846691" sldId="1780"/>
            <ac:spMk id="21" creationId="{9178272F-EC11-BCA6-782E-49FDD5BA116B}"/>
          </ac:spMkLst>
        </pc:spChg>
        <pc:spChg chg="add mod">
          <ac:chgData name="Jenny Estefania Ballesteros Molina" userId="3d1a8328-758a-462e-9368-267859e930bf" providerId="ADAL" clId="{67D648A0-9132-422E-B14A-2D7B9247205D}" dt="2025-01-31T20:04:14.563" v="2340" actId="404"/>
          <ac:spMkLst>
            <pc:docMk/>
            <pc:sldMk cId="386846691" sldId="1780"/>
            <ac:spMk id="22" creationId="{01BE87B9-FA06-7D1D-1F34-5791A6B74D80}"/>
          </ac:spMkLst>
        </pc:spChg>
        <pc:spChg chg="add mod">
          <ac:chgData name="Jenny Estefania Ballesteros Molina" userId="3d1a8328-758a-462e-9368-267859e930bf" providerId="ADAL" clId="{67D648A0-9132-422E-B14A-2D7B9247205D}" dt="2025-01-31T20:04:14.563" v="2340" actId="404"/>
          <ac:spMkLst>
            <pc:docMk/>
            <pc:sldMk cId="386846691" sldId="1780"/>
            <ac:spMk id="23" creationId="{7105C348-61F3-6829-C2D9-B53DD8AC2591}"/>
          </ac:spMkLst>
        </pc:spChg>
        <pc:spChg chg="add mod">
          <ac:chgData name="Jenny Estefania Ballesteros Molina" userId="3d1a8328-758a-462e-9368-267859e930bf" providerId="ADAL" clId="{67D648A0-9132-422E-B14A-2D7B9247205D}" dt="2025-01-31T20:04:14.563" v="2340" actId="404"/>
          <ac:spMkLst>
            <pc:docMk/>
            <pc:sldMk cId="386846691" sldId="1780"/>
            <ac:spMk id="24" creationId="{F4AA1B81-0F10-BE3B-F7AB-1042655FD982}"/>
          </ac:spMkLst>
        </pc:spChg>
        <pc:spChg chg="add mod">
          <ac:chgData name="Jenny Estefania Ballesteros Molina" userId="3d1a8328-758a-462e-9368-267859e930bf" providerId="ADAL" clId="{67D648A0-9132-422E-B14A-2D7B9247205D}" dt="2025-01-31T20:04:14.563" v="2340" actId="404"/>
          <ac:spMkLst>
            <pc:docMk/>
            <pc:sldMk cId="386846691" sldId="1780"/>
            <ac:spMk id="25" creationId="{A6E6B45F-5557-13B4-9D67-4E4759F332AA}"/>
          </ac:spMkLst>
        </pc:spChg>
        <pc:spChg chg="add mod">
          <ac:chgData name="Jenny Estefania Ballesteros Molina" userId="3d1a8328-758a-462e-9368-267859e930bf" providerId="ADAL" clId="{67D648A0-9132-422E-B14A-2D7B9247205D}" dt="2025-01-31T20:04:14.563" v="2340" actId="404"/>
          <ac:spMkLst>
            <pc:docMk/>
            <pc:sldMk cId="386846691" sldId="1780"/>
            <ac:spMk id="32" creationId="{79F46997-7727-CDA9-0E8C-6DB3586B5847}"/>
          </ac:spMkLst>
        </pc:spChg>
        <pc:spChg chg="add mod">
          <ac:chgData name="Jenny Estefania Ballesteros Molina" userId="3d1a8328-758a-462e-9368-267859e930bf" providerId="ADAL" clId="{67D648A0-9132-422E-B14A-2D7B9247205D}" dt="2025-01-31T20:04:21.815" v="2348" actId="404"/>
          <ac:spMkLst>
            <pc:docMk/>
            <pc:sldMk cId="386846691" sldId="1780"/>
            <ac:spMk id="33" creationId="{2961E89D-1791-E56C-D0BF-65C28F4A3AC8}"/>
          </ac:spMkLst>
        </pc:spChg>
        <pc:spChg chg="add mod">
          <ac:chgData name="Jenny Estefania Ballesteros Molina" userId="3d1a8328-758a-462e-9368-267859e930bf" providerId="ADAL" clId="{67D648A0-9132-422E-B14A-2D7B9247205D}" dt="2025-01-31T20:04:14.563" v="2340" actId="404"/>
          <ac:spMkLst>
            <pc:docMk/>
            <pc:sldMk cId="386846691" sldId="1780"/>
            <ac:spMk id="34" creationId="{BDAD1436-6A51-8409-FA34-D5A54F056B86}"/>
          </ac:spMkLst>
        </pc:spChg>
        <pc:spChg chg="add mod">
          <ac:chgData name="Jenny Estefania Ballesteros Molina" userId="3d1a8328-758a-462e-9368-267859e930bf" providerId="ADAL" clId="{67D648A0-9132-422E-B14A-2D7B9247205D}" dt="2025-01-31T20:04:22.282" v="2349"/>
          <ac:spMkLst>
            <pc:docMk/>
            <pc:sldMk cId="386846691" sldId="1780"/>
            <ac:spMk id="39" creationId="{922953B7-001F-54FB-023C-945FC5572F6F}"/>
          </ac:spMkLst>
        </pc:spChg>
        <pc:spChg chg="add mod">
          <ac:chgData name="Jenny Estefania Ballesteros Molina" userId="3d1a8328-758a-462e-9368-267859e930bf" providerId="ADAL" clId="{67D648A0-9132-422E-B14A-2D7B9247205D}" dt="2025-01-31T20:04:22.282" v="2349"/>
          <ac:spMkLst>
            <pc:docMk/>
            <pc:sldMk cId="386846691" sldId="1780"/>
            <ac:spMk id="40" creationId="{19672070-AF55-F27D-1E7C-E2E9A881E0F0}"/>
          </ac:spMkLst>
        </pc:spChg>
        <pc:spChg chg="add mod">
          <ac:chgData name="Jenny Estefania Ballesteros Molina" userId="3d1a8328-758a-462e-9368-267859e930bf" providerId="ADAL" clId="{67D648A0-9132-422E-B14A-2D7B9247205D}" dt="2025-01-31T20:04:22.282" v="2349"/>
          <ac:spMkLst>
            <pc:docMk/>
            <pc:sldMk cId="386846691" sldId="1780"/>
            <ac:spMk id="41" creationId="{DF09F43F-2D12-F32D-F54E-7738DE316A71}"/>
          </ac:spMkLst>
        </pc:spChg>
        <pc:spChg chg="add mod">
          <ac:chgData name="Jenny Estefania Ballesteros Molina" userId="3d1a8328-758a-462e-9368-267859e930bf" providerId="ADAL" clId="{67D648A0-9132-422E-B14A-2D7B9247205D}" dt="2025-01-31T20:04:22.282" v="2349"/>
          <ac:spMkLst>
            <pc:docMk/>
            <pc:sldMk cId="386846691" sldId="1780"/>
            <ac:spMk id="42" creationId="{2E51831F-4B9A-E783-F335-DB64F8CBEFEA}"/>
          </ac:spMkLst>
        </pc:spChg>
        <pc:spChg chg="add mod">
          <ac:chgData name="Jenny Estefania Ballesteros Molina" userId="3d1a8328-758a-462e-9368-267859e930bf" providerId="ADAL" clId="{67D648A0-9132-422E-B14A-2D7B9247205D}" dt="2025-01-31T20:04:22.282" v="2349"/>
          <ac:spMkLst>
            <pc:docMk/>
            <pc:sldMk cId="386846691" sldId="1780"/>
            <ac:spMk id="43" creationId="{418A7CD7-5864-D281-022F-FCA0FC89CF0B}"/>
          </ac:spMkLst>
        </pc:spChg>
        <pc:spChg chg="add mod">
          <ac:chgData name="Jenny Estefania Ballesteros Molina" userId="3d1a8328-758a-462e-9368-267859e930bf" providerId="ADAL" clId="{67D648A0-9132-422E-B14A-2D7B9247205D}" dt="2025-01-31T20:04:22.282" v="2349"/>
          <ac:spMkLst>
            <pc:docMk/>
            <pc:sldMk cId="386846691" sldId="1780"/>
            <ac:spMk id="45" creationId="{25C7EC0A-B5E4-3791-EA1E-AB9867F79D61}"/>
          </ac:spMkLst>
        </pc:spChg>
        <pc:spChg chg="add mod">
          <ac:chgData name="Jenny Estefania Ballesteros Molina" userId="3d1a8328-758a-462e-9368-267859e930bf" providerId="ADAL" clId="{67D648A0-9132-422E-B14A-2D7B9247205D}" dt="2025-01-31T20:04:22.282" v="2349"/>
          <ac:spMkLst>
            <pc:docMk/>
            <pc:sldMk cId="386846691" sldId="1780"/>
            <ac:spMk id="46" creationId="{3C5616F6-9A00-FF86-A9D3-42C226595068}"/>
          </ac:spMkLst>
        </pc:spChg>
        <pc:spChg chg="add mod">
          <ac:chgData name="Jenny Estefania Ballesteros Molina" userId="3d1a8328-758a-462e-9368-267859e930bf" providerId="ADAL" clId="{67D648A0-9132-422E-B14A-2D7B9247205D}" dt="2025-01-31T20:04:22.282" v="2349"/>
          <ac:spMkLst>
            <pc:docMk/>
            <pc:sldMk cId="386846691" sldId="1780"/>
            <ac:spMk id="47" creationId="{44F5CD59-92E4-DCE9-5622-115BD8068A81}"/>
          </ac:spMkLst>
        </pc:spChg>
        <pc:spChg chg="add mod">
          <ac:chgData name="Jenny Estefania Ballesteros Molina" userId="3d1a8328-758a-462e-9368-267859e930bf" providerId="ADAL" clId="{67D648A0-9132-422E-B14A-2D7B9247205D}" dt="2025-01-31T20:04:22.282" v="2349"/>
          <ac:spMkLst>
            <pc:docMk/>
            <pc:sldMk cId="386846691" sldId="1780"/>
            <ac:spMk id="48" creationId="{84E7B12A-4553-1067-1BE2-BDBE8B537090}"/>
          </ac:spMkLst>
        </pc:spChg>
        <pc:spChg chg="mod">
          <ac:chgData name="Jenny Estefania Ballesteros Molina" userId="3d1a8328-758a-462e-9368-267859e930bf" providerId="ADAL" clId="{67D648A0-9132-422E-B14A-2D7B9247205D}" dt="2025-01-31T20:04:08.614" v="2331"/>
          <ac:spMkLst>
            <pc:docMk/>
            <pc:sldMk cId="386846691" sldId="1780"/>
            <ac:spMk id="24600" creationId="{ABB76269-2ACD-94C2-A74A-716196360F80}"/>
          </ac:spMkLst>
        </pc:spChg>
        <pc:spChg chg="mod">
          <ac:chgData name="Jenny Estefania Ballesteros Molina" userId="3d1a8328-758a-462e-9368-267859e930bf" providerId="ADAL" clId="{67D648A0-9132-422E-B14A-2D7B9247205D}" dt="2025-01-31T20:04:08.614" v="2331"/>
          <ac:spMkLst>
            <pc:docMk/>
            <pc:sldMk cId="386846691" sldId="1780"/>
            <ac:spMk id="24601" creationId="{8757F878-18E6-6F3C-FEEF-AEB0CCDE3AC3}"/>
          </ac:spMkLst>
        </pc:spChg>
        <pc:spChg chg="mod">
          <ac:chgData name="Jenny Estefania Ballesteros Molina" userId="3d1a8328-758a-462e-9368-267859e930bf" providerId="ADAL" clId="{67D648A0-9132-422E-B14A-2D7B9247205D}" dt="2025-01-31T20:04:08.614" v="2331"/>
          <ac:spMkLst>
            <pc:docMk/>
            <pc:sldMk cId="386846691" sldId="1780"/>
            <ac:spMk id="24602" creationId="{6D177400-F518-0DB8-EEDA-DD79989E6239}"/>
          </ac:spMkLst>
        </pc:spChg>
        <pc:spChg chg="mod">
          <ac:chgData name="Jenny Estefania Ballesteros Molina" userId="3d1a8328-758a-462e-9368-267859e930bf" providerId="ADAL" clId="{67D648A0-9132-422E-B14A-2D7B9247205D}" dt="2025-01-31T20:04:08.614" v="2331"/>
          <ac:spMkLst>
            <pc:docMk/>
            <pc:sldMk cId="386846691" sldId="1780"/>
            <ac:spMk id="24603" creationId="{61FB708B-D655-9004-7CA0-7D9BD6BB578D}"/>
          </ac:spMkLst>
        </pc:spChg>
        <pc:spChg chg="mod">
          <ac:chgData name="Jenny Estefania Ballesteros Molina" userId="3d1a8328-758a-462e-9368-267859e930bf" providerId="ADAL" clId="{67D648A0-9132-422E-B14A-2D7B9247205D}" dt="2025-01-31T20:04:08.614" v="2331"/>
          <ac:spMkLst>
            <pc:docMk/>
            <pc:sldMk cId="386846691" sldId="1780"/>
            <ac:spMk id="24604" creationId="{F3C698B0-A584-D5F8-C526-B355188550A5}"/>
          </ac:spMkLst>
        </pc:spChg>
        <pc:spChg chg="mod">
          <ac:chgData name="Jenny Estefania Ballesteros Molina" userId="3d1a8328-758a-462e-9368-267859e930bf" providerId="ADAL" clId="{67D648A0-9132-422E-B14A-2D7B9247205D}" dt="2025-01-31T20:04:08.614" v="2331"/>
          <ac:spMkLst>
            <pc:docMk/>
            <pc:sldMk cId="386846691" sldId="1780"/>
            <ac:spMk id="24615" creationId="{7D5DB398-5C92-5F8E-B167-5AE89E554E43}"/>
          </ac:spMkLst>
        </pc:spChg>
        <pc:spChg chg="mod">
          <ac:chgData name="Jenny Estefania Ballesteros Molina" userId="3d1a8328-758a-462e-9368-267859e930bf" providerId="ADAL" clId="{67D648A0-9132-422E-B14A-2D7B9247205D}" dt="2025-01-31T20:04:08.614" v="2331"/>
          <ac:spMkLst>
            <pc:docMk/>
            <pc:sldMk cId="386846691" sldId="1780"/>
            <ac:spMk id="24616" creationId="{87DDF75C-156C-35EF-4524-CB76E32BD379}"/>
          </ac:spMkLst>
        </pc:spChg>
        <pc:spChg chg="mod">
          <ac:chgData name="Jenny Estefania Ballesteros Molina" userId="3d1a8328-758a-462e-9368-267859e930bf" providerId="ADAL" clId="{67D648A0-9132-422E-B14A-2D7B9247205D}" dt="2025-01-31T20:04:08.614" v="2331"/>
          <ac:spMkLst>
            <pc:docMk/>
            <pc:sldMk cId="386846691" sldId="1780"/>
            <ac:spMk id="24617" creationId="{55C1D373-BC4A-D3BC-B783-039276B3E728}"/>
          </ac:spMkLst>
        </pc:spChg>
        <pc:spChg chg="mod">
          <ac:chgData name="Jenny Estefania Ballesteros Molina" userId="3d1a8328-758a-462e-9368-267859e930bf" providerId="ADAL" clId="{67D648A0-9132-422E-B14A-2D7B9247205D}" dt="2025-01-31T20:04:08.614" v="2331"/>
          <ac:spMkLst>
            <pc:docMk/>
            <pc:sldMk cId="386846691" sldId="1780"/>
            <ac:spMk id="24618" creationId="{E7AA9287-EC3C-588E-2A02-98CA09112D5A}"/>
          </ac:spMkLst>
        </pc:spChg>
        <pc:spChg chg="mod">
          <ac:chgData name="Jenny Estefania Ballesteros Molina" userId="3d1a8328-758a-462e-9368-267859e930bf" providerId="ADAL" clId="{67D648A0-9132-422E-B14A-2D7B9247205D}" dt="2025-01-31T20:04:08.614" v="2331"/>
          <ac:spMkLst>
            <pc:docMk/>
            <pc:sldMk cId="386846691" sldId="1780"/>
            <ac:spMk id="24619" creationId="{728086AE-2E9F-40B9-7AD6-2EDA8DA66FFF}"/>
          </ac:spMkLst>
        </pc:spChg>
        <pc:grpChg chg="add mod">
          <ac:chgData name="Jenny Estefania Ballesteros Molina" userId="3d1a8328-758a-462e-9368-267859e930bf" providerId="ADAL" clId="{67D648A0-9132-422E-B14A-2D7B9247205D}" dt="2025-01-31T20:04:14.563" v="2340" actId="404"/>
          <ac:grpSpMkLst>
            <pc:docMk/>
            <pc:sldMk cId="386846691" sldId="1780"/>
            <ac:grpSpMk id="35" creationId="{22037F27-2358-83C4-DCC6-B71E8D7CA58C}"/>
          </ac:grpSpMkLst>
        </pc:grpChg>
        <pc:grpChg chg="add mod">
          <ac:chgData name="Jenny Estefania Ballesteros Molina" userId="3d1a8328-758a-462e-9368-267859e930bf" providerId="ADAL" clId="{67D648A0-9132-422E-B14A-2D7B9247205D}" dt="2025-01-31T20:04:14.563" v="2340" actId="404"/>
          <ac:grpSpMkLst>
            <pc:docMk/>
            <pc:sldMk cId="386846691" sldId="1780"/>
            <ac:grpSpMk id="36" creationId="{5E0C45DD-DB6C-E40D-3F89-321957D2263C}"/>
          </ac:grpSpMkLst>
        </pc:grpChg>
        <pc:grpChg chg="add mod">
          <ac:chgData name="Jenny Estefania Ballesteros Molina" userId="3d1a8328-758a-462e-9368-267859e930bf" providerId="ADAL" clId="{67D648A0-9132-422E-B14A-2D7B9247205D}" dt="2025-01-31T20:04:14.563" v="2340" actId="404"/>
          <ac:grpSpMkLst>
            <pc:docMk/>
            <pc:sldMk cId="386846691" sldId="1780"/>
            <ac:grpSpMk id="37" creationId="{5DBCF399-9B35-FEF0-6F0A-F7B692055A84}"/>
          </ac:grpSpMkLst>
        </pc:grpChg>
        <pc:grpChg chg="add mod">
          <ac:chgData name="Jenny Estefania Ballesteros Molina" userId="3d1a8328-758a-462e-9368-267859e930bf" providerId="ADAL" clId="{67D648A0-9132-422E-B14A-2D7B9247205D}" dt="2025-01-31T20:04:14.563" v="2340" actId="404"/>
          <ac:grpSpMkLst>
            <pc:docMk/>
            <pc:sldMk cId="386846691" sldId="1780"/>
            <ac:grpSpMk id="38" creationId="{D9C3318D-BA10-FD55-561D-84CD04E61ECF}"/>
          </ac:grpSpMkLst>
        </pc:grpChg>
        <pc:graphicFrameChg chg="del">
          <ac:chgData name="Jenny Estefania Ballesteros Molina" userId="3d1a8328-758a-462e-9368-267859e930bf" providerId="ADAL" clId="{67D648A0-9132-422E-B14A-2D7B9247205D}" dt="2025-01-31T20:03:52.376" v="2327" actId="478"/>
          <ac:graphicFrameMkLst>
            <pc:docMk/>
            <pc:sldMk cId="386846691" sldId="1780"/>
            <ac:graphicFrameMk id="8" creationId="{519A34A4-9C12-407F-0BFB-9A7A5EBD9145}"/>
          </ac:graphicFrameMkLst>
        </pc:graphicFrameChg>
      </pc:sldChg>
      <pc:sldChg chg="addSp delSp modSp add mod">
        <pc:chgData name="Jenny Estefania Ballesteros Molina" userId="3d1a8328-758a-462e-9368-267859e930bf" providerId="ADAL" clId="{67D648A0-9132-422E-B14A-2D7B9247205D}" dt="2025-01-31T19:28:21.461" v="1544" actId="478"/>
        <pc:sldMkLst>
          <pc:docMk/>
          <pc:sldMk cId="4065225093" sldId="1780"/>
        </pc:sldMkLst>
        <pc:spChg chg="add mod">
          <ac:chgData name="Jenny Estefania Ballesteros Molina" userId="3d1a8328-758a-462e-9368-267859e930bf" providerId="ADAL" clId="{67D648A0-9132-422E-B14A-2D7B9247205D}" dt="2025-01-31T19:28:21.461" v="1544" actId="478"/>
          <ac:spMkLst>
            <pc:docMk/>
            <pc:sldMk cId="4065225093" sldId="1780"/>
            <ac:spMk id="3" creationId="{C86EA61D-8DA2-3E3C-FB44-E5D8987B8AB6}"/>
          </ac:spMkLst>
        </pc:spChg>
        <pc:graphicFrameChg chg="del">
          <ac:chgData name="Jenny Estefania Ballesteros Molina" userId="3d1a8328-758a-462e-9368-267859e930bf" providerId="ADAL" clId="{67D648A0-9132-422E-B14A-2D7B9247205D}" dt="2025-01-31T19:28:21.461" v="1544" actId="478"/>
          <ac:graphicFrameMkLst>
            <pc:docMk/>
            <pc:sldMk cId="4065225093" sldId="1780"/>
            <ac:graphicFrameMk id="9" creationId="{EB2CF2E8-4140-296E-A284-A3303F16DB01}"/>
          </ac:graphicFrameMkLst>
        </pc:graphicFrameChg>
      </pc:sldChg>
      <pc:sldChg chg="add">
        <pc:chgData name="Jenny Estefania Ballesteros Molina" userId="3d1a8328-758a-462e-9368-267859e930bf" providerId="ADAL" clId="{67D648A0-9132-422E-B14A-2D7B9247205D}" dt="2025-01-31T19:34:41.675" v="1618" actId="2890"/>
        <pc:sldMkLst>
          <pc:docMk/>
          <pc:sldMk cId="2694209109" sldId="1781"/>
        </pc:sldMkLst>
      </pc:sldChg>
    </pc:docChg>
  </pc:docChgLst>
  <pc:docChgLst>
    <pc:chgData name="Jenny Estefania Ballesteros Molina" userId="S::jenny.ballesteros@unp.gov.co::3d1a8328-758a-462e-9368-267859e930bf" providerId="AD" clId="Web-{C2EBF424-BB59-03B9-4EF6-6A65892ECA79}"/>
    <pc:docChg chg="modSld">
      <pc:chgData name="Jenny Estefania Ballesteros Molina" userId="S::jenny.ballesteros@unp.gov.co::3d1a8328-758a-462e-9368-267859e930bf" providerId="AD" clId="Web-{C2EBF424-BB59-03B9-4EF6-6A65892ECA79}" dt="2025-01-26T20:40:19.219" v="286"/>
      <pc:docMkLst>
        <pc:docMk/>
      </pc:docMkLst>
      <pc:sldChg chg="modSp">
        <pc:chgData name="Jenny Estefania Ballesteros Molina" userId="S::jenny.ballesteros@unp.gov.co::3d1a8328-758a-462e-9368-267859e930bf" providerId="AD" clId="Web-{C2EBF424-BB59-03B9-4EF6-6A65892ECA79}" dt="2025-01-26T20:40:19.219" v="286"/>
        <pc:sldMkLst>
          <pc:docMk/>
          <pc:sldMk cId="98696216" sldId="1743"/>
        </pc:sldMkLst>
      </pc:sldChg>
    </pc:docChg>
  </pc:docChgLst>
  <pc:docChgLst>
    <pc:chgData name="Eliana Vanessa Diaz Moreno" userId="2924fe09-8a15-46c0-9a50-6902638021e3" providerId="ADAL" clId="{89998CC8-8DB9-4C77-8EF6-6BFD803510C3}"/>
    <pc:docChg chg="undo custSel addSld delSld modSld sldOrd modMainMaster delSection modSection">
      <pc:chgData name="Eliana Vanessa Diaz Moreno" userId="2924fe09-8a15-46c0-9a50-6902638021e3" providerId="ADAL" clId="{89998CC8-8DB9-4C77-8EF6-6BFD803510C3}" dt="2025-01-31T20:26:04.740" v="13188" actId="20577"/>
      <pc:docMkLst>
        <pc:docMk/>
      </pc:docMkLst>
      <pc:sldChg chg="addSp delSp modSp mod chgLayout">
        <pc:chgData name="Eliana Vanessa Diaz Moreno" userId="2924fe09-8a15-46c0-9a50-6902638021e3" providerId="ADAL" clId="{89998CC8-8DB9-4C77-8EF6-6BFD803510C3}" dt="2025-01-31T20:23:56.879" v="13147" actId="1076"/>
        <pc:sldMkLst>
          <pc:docMk/>
          <pc:sldMk cId="0" sldId="269"/>
        </pc:sldMkLst>
        <pc:spChg chg="del">
          <ac:chgData name="Eliana Vanessa Diaz Moreno" userId="2924fe09-8a15-46c0-9a50-6902638021e3" providerId="ADAL" clId="{89998CC8-8DB9-4C77-8EF6-6BFD803510C3}" dt="2025-01-31T19:48:53.440" v="13120" actId="478"/>
          <ac:spMkLst>
            <pc:docMk/>
            <pc:sldMk cId="0" sldId="269"/>
            <ac:spMk id="2" creationId="{7F2AE620-D7AE-F4B1-72A4-C67D7283FC3D}"/>
          </ac:spMkLst>
        </pc:spChg>
        <pc:spChg chg="add del mod ord">
          <ac:chgData name="Eliana Vanessa Diaz Moreno" userId="2924fe09-8a15-46c0-9a50-6902638021e3" providerId="ADAL" clId="{89998CC8-8DB9-4C77-8EF6-6BFD803510C3}" dt="2025-01-31T20:23:39.291" v="13144" actId="700"/>
          <ac:spMkLst>
            <pc:docMk/>
            <pc:sldMk cId="0" sldId="269"/>
            <ac:spMk id="2" creationId="{DE88279F-528E-67B5-0EE4-27C99FC4ED21}"/>
          </ac:spMkLst>
        </pc:spChg>
        <pc:spChg chg="add mod">
          <ac:chgData name="Eliana Vanessa Diaz Moreno" userId="2924fe09-8a15-46c0-9a50-6902638021e3" providerId="ADAL" clId="{89998CC8-8DB9-4C77-8EF6-6BFD803510C3}" dt="2025-01-31T20:23:56.879" v="13147" actId="1076"/>
          <ac:spMkLst>
            <pc:docMk/>
            <pc:sldMk cId="0" sldId="269"/>
            <ac:spMk id="3" creationId="{B884042A-2A9F-0EE1-E824-4AA37BAAFBA2}"/>
          </ac:spMkLst>
        </pc:spChg>
        <pc:spChg chg="mod">
          <ac:chgData name="Eliana Vanessa Diaz Moreno" userId="2924fe09-8a15-46c0-9a50-6902638021e3" providerId="ADAL" clId="{89998CC8-8DB9-4C77-8EF6-6BFD803510C3}" dt="2025-01-31T20:15:53.357" v="13132" actId="790"/>
          <ac:spMkLst>
            <pc:docMk/>
            <pc:sldMk cId="0" sldId="269"/>
            <ac:spMk id="4" creationId="{9F28B01F-25B5-B9A5-7905-0C648B927B25}"/>
          </ac:spMkLst>
        </pc:spChg>
        <pc:spChg chg="mod">
          <ac:chgData name="Eliana Vanessa Diaz Moreno" userId="2924fe09-8a15-46c0-9a50-6902638021e3" providerId="ADAL" clId="{89998CC8-8DB9-4C77-8EF6-6BFD803510C3}" dt="2025-01-31T20:15:53.357" v="13132" actId="790"/>
          <ac:spMkLst>
            <pc:docMk/>
            <pc:sldMk cId="0" sldId="269"/>
            <ac:spMk id="12" creationId="{7B7A8639-98E8-601F-6C0B-F34B89EE8CE1}"/>
          </ac:spMkLst>
        </pc:spChg>
        <pc:spChg chg="mod">
          <ac:chgData name="Eliana Vanessa Diaz Moreno" userId="2924fe09-8a15-46c0-9a50-6902638021e3" providerId="ADAL" clId="{89998CC8-8DB9-4C77-8EF6-6BFD803510C3}" dt="2025-01-31T20:15:53.357" v="13132" actId="790"/>
          <ac:spMkLst>
            <pc:docMk/>
            <pc:sldMk cId="0" sldId="269"/>
            <ac:spMk id="14" creationId="{FD9D28F9-8426-7E9D-18CB-BAE1FF3FE0C1}"/>
          </ac:spMkLst>
        </pc:spChg>
        <pc:spChg chg="mod">
          <ac:chgData name="Eliana Vanessa Diaz Moreno" userId="2924fe09-8a15-46c0-9a50-6902638021e3" providerId="ADAL" clId="{89998CC8-8DB9-4C77-8EF6-6BFD803510C3}" dt="2025-01-31T20:15:53.357" v="13132" actId="790"/>
          <ac:spMkLst>
            <pc:docMk/>
            <pc:sldMk cId="0" sldId="269"/>
            <ac:spMk id="15" creationId="{0709485E-3E25-00A8-987D-2A3C91AE72B0}"/>
          </ac:spMkLst>
        </pc:spChg>
        <pc:spChg chg="mod">
          <ac:chgData name="Eliana Vanessa Diaz Moreno" userId="2924fe09-8a15-46c0-9a50-6902638021e3" providerId="ADAL" clId="{89998CC8-8DB9-4C77-8EF6-6BFD803510C3}" dt="2025-01-31T19:49:11.560" v="13124" actId="113"/>
          <ac:spMkLst>
            <pc:docMk/>
            <pc:sldMk cId="0" sldId="269"/>
            <ac:spMk id="33" creationId="{2961E89D-1791-E56C-D0BF-65C28F4A3AC8}"/>
          </ac:spMkLst>
        </pc:spChg>
        <pc:spChg chg="mod ord">
          <ac:chgData name="Eliana Vanessa Diaz Moreno" userId="2924fe09-8a15-46c0-9a50-6902638021e3" providerId="ADAL" clId="{89998CC8-8DB9-4C77-8EF6-6BFD803510C3}" dt="2025-01-31T20:23:39.291" v="13144" actId="700"/>
          <ac:spMkLst>
            <pc:docMk/>
            <pc:sldMk cId="0" sldId="269"/>
            <ac:spMk id="39" creationId="{922953B7-001F-54FB-023C-945FC5572F6F}"/>
          </ac:spMkLst>
        </pc:spChg>
        <pc:spChg chg="mod ord">
          <ac:chgData name="Eliana Vanessa Diaz Moreno" userId="2924fe09-8a15-46c0-9a50-6902638021e3" providerId="ADAL" clId="{89998CC8-8DB9-4C77-8EF6-6BFD803510C3}" dt="2025-01-31T20:23:39.291" v="13144" actId="700"/>
          <ac:spMkLst>
            <pc:docMk/>
            <pc:sldMk cId="0" sldId="269"/>
            <ac:spMk id="40" creationId="{19672070-AF55-F27D-1E7C-E2E9A881E0F0}"/>
          </ac:spMkLst>
        </pc:spChg>
        <pc:spChg chg="mod ord">
          <ac:chgData name="Eliana Vanessa Diaz Moreno" userId="2924fe09-8a15-46c0-9a50-6902638021e3" providerId="ADAL" clId="{89998CC8-8DB9-4C77-8EF6-6BFD803510C3}" dt="2025-01-31T20:23:39.291" v="13144" actId="700"/>
          <ac:spMkLst>
            <pc:docMk/>
            <pc:sldMk cId="0" sldId="269"/>
            <ac:spMk id="41" creationId="{DF09F43F-2D12-F32D-F54E-7738DE316A71}"/>
          </ac:spMkLst>
        </pc:spChg>
        <pc:spChg chg="mod ord">
          <ac:chgData name="Eliana Vanessa Diaz Moreno" userId="2924fe09-8a15-46c0-9a50-6902638021e3" providerId="ADAL" clId="{89998CC8-8DB9-4C77-8EF6-6BFD803510C3}" dt="2025-01-31T20:23:39.291" v="13144" actId="700"/>
          <ac:spMkLst>
            <pc:docMk/>
            <pc:sldMk cId="0" sldId="269"/>
            <ac:spMk id="42" creationId="{2E51831F-4B9A-E783-F335-DB64F8CBEFEA}"/>
          </ac:spMkLst>
        </pc:spChg>
        <pc:spChg chg="mod ord">
          <ac:chgData name="Eliana Vanessa Diaz Moreno" userId="2924fe09-8a15-46c0-9a50-6902638021e3" providerId="ADAL" clId="{89998CC8-8DB9-4C77-8EF6-6BFD803510C3}" dt="2025-01-31T20:23:39.291" v="13144" actId="700"/>
          <ac:spMkLst>
            <pc:docMk/>
            <pc:sldMk cId="0" sldId="269"/>
            <ac:spMk id="43" creationId="{418A7CD7-5864-D281-022F-FCA0FC89CF0B}"/>
          </ac:spMkLst>
        </pc:spChg>
        <pc:spChg chg="mod ord">
          <ac:chgData name="Eliana Vanessa Diaz Moreno" userId="2924fe09-8a15-46c0-9a50-6902638021e3" providerId="ADAL" clId="{89998CC8-8DB9-4C77-8EF6-6BFD803510C3}" dt="2025-01-31T20:23:39.291" v="13144" actId="700"/>
          <ac:spMkLst>
            <pc:docMk/>
            <pc:sldMk cId="0" sldId="269"/>
            <ac:spMk id="45" creationId="{25C7EC0A-B5E4-3791-EA1E-AB9867F79D61}"/>
          </ac:spMkLst>
        </pc:spChg>
        <pc:spChg chg="mod ord">
          <ac:chgData name="Eliana Vanessa Diaz Moreno" userId="2924fe09-8a15-46c0-9a50-6902638021e3" providerId="ADAL" clId="{89998CC8-8DB9-4C77-8EF6-6BFD803510C3}" dt="2025-01-31T20:23:39.291" v="13144" actId="700"/>
          <ac:spMkLst>
            <pc:docMk/>
            <pc:sldMk cId="0" sldId="269"/>
            <ac:spMk id="47" creationId="{44F5CD59-92E4-DCE9-5622-115BD8068A81}"/>
          </ac:spMkLst>
        </pc:spChg>
        <pc:spChg chg="mod ord">
          <ac:chgData name="Eliana Vanessa Diaz Moreno" userId="2924fe09-8a15-46c0-9a50-6902638021e3" providerId="ADAL" clId="{89998CC8-8DB9-4C77-8EF6-6BFD803510C3}" dt="2025-01-31T20:23:39.291" v="13144" actId="700"/>
          <ac:spMkLst>
            <pc:docMk/>
            <pc:sldMk cId="0" sldId="269"/>
            <ac:spMk id="48" creationId="{84E7B12A-4553-1067-1BE2-BDBE8B537090}"/>
          </ac:spMkLst>
        </pc:spChg>
        <pc:spChg chg="mod">
          <ac:chgData name="Eliana Vanessa Diaz Moreno" userId="2924fe09-8a15-46c0-9a50-6902638021e3" providerId="ADAL" clId="{89998CC8-8DB9-4C77-8EF6-6BFD803510C3}" dt="2025-01-31T20:15:53.357" v="13132" actId="790"/>
          <ac:spMkLst>
            <pc:docMk/>
            <pc:sldMk cId="0" sldId="269"/>
            <ac:spMk id="24600" creationId="{ABB76269-2ACD-94C2-A74A-716196360F80}"/>
          </ac:spMkLst>
        </pc:spChg>
        <pc:spChg chg="mod">
          <ac:chgData name="Eliana Vanessa Diaz Moreno" userId="2924fe09-8a15-46c0-9a50-6902638021e3" providerId="ADAL" clId="{89998CC8-8DB9-4C77-8EF6-6BFD803510C3}" dt="2025-01-31T20:15:53.357" v="13132" actId="790"/>
          <ac:spMkLst>
            <pc:docMk/>
            <pc:sldMk cId="0" sldId="269"/>
            <ac:spMk id="24603" creationId="{61FB708B-D655-9004-7CA0-7D9BD6BB578D}"/>
          </ac:spMkLst>
        </pc:spChg>
        <pc:spChg chg="mod">
          <ac:chgData name="Eliana Vanessa Diaz Moreno" userId="2924fe09-8a15-46c0-9a50-6902638021e3" providerId="ADAL" clId="{89998CC8-8DB9-4C77-8EF6-6BFD803510C3}" dt="2025-01-31T20:15:53.357" v="13132" actId="790"/>
          <ac:spMkLst>
            <pc:docMk/>
            <pc:sldMk cId="0" sldId="269"/>
            <ac:spMk id="24604" creationId="{F3C698B0-A584-D5F8-C526-B355188550A5}"/>
          </ac:spMkLst>
        </pc:spChg>
        <pc:spChg chg="mod">
          <ac:chgData name="Eliana Vanessa Diaz Moreno" userId="2924fe09-8a15-46c0-9a50-6902638021e3" providerId="ADAL" clId="{89998CC8-8DB9-4C77-8EF6-6BFD803510C3}" dt="2025-01-31T20:15:53.357" v="13132" actId="790"/>
          <ac:spMkLst>
            <pc:docMk/>
            <pc:sldMk cId="0" sldId="269"/>
            <ac:spMk id="24616" creationId="{87DDF75C-156C-35EF-4524-CB76E32BD379}"/>
          </ac:spMkLst>
        </pc:spChg>
        <pc:spChg chg="mod">
          <ac:chgData name="Eliana Vanessa Diaz Moreno" userId="2924fe09-8a15-46c0-9a50-6902638021e3" providerId="ADAL" clId="{89998CC8-8DB9-4C77-8EF6-6BFD803510C3}" dt="2025-01-31T20:15:53.357" v="13132" actId="790"/>
          <ac:spMkLst>
            <pc:docMk/>
            <pc:sldMk cId="0" sldId="269"/>
            <ac:spMk id="24619" creationId="{728086AE-2E9F-40B9-7AD6-2EDA8DA66FFF}"/>
          </ac:spMkLst>
        </pc:spChg>
      </pc:sldChg>
      <pc:sldChg chg="modSp mod">
        <pc:chgData name="Eliana Vanessa Diaz Moreno" userId="2924fe09-8a15-46c0-9a50-6902638021e3" providerId="ADAL" clId="{89998CC8-8DB9-4C77-8EF6-6BFD803510C3}" dt="2025-01-31T20:15:53.357" v="13132" actId="790"/>
        <pc:sldMkLst>
          <pc:docMk/>
          <pc:sldMk cId="2262834107" sldId="1728"/>
        </pc:sldMkLst>
        <pc:spChg chg="mod">
          <ac:chgData name="Eliana Vanessa Diaz Moreno" userId="2924fe09-8a15-46c0-9a50-6902638021e3" providerId="ADAL" clId="{89998CC8-8DB9-4C77-8EF6-6BFD803510C3}" dt="2025-01-31T20:15:53.357" v="13132" actId="790"/>
          <ac:spMkLst>
            <pc:docMk/>
            <pc:sldMk cId="2262834107" sldId="1728"/>
            <ac:spMk id="4" creationId="{84A428A1-8D36-50BD-0142-93B1129667A4}"/>
          </ac:spMkLst>
        </pc:spChg>
        <pc:spChg chg="mod">
          <ac:chgData name="Eliana Vanessa Diaz Moreno" userId="2924fe09-8a15-46c0-9a50-6902638021e3" providerId="ADAL" clId="{89998CC8-8DB9-4C77-8EF6-6BFD803510C3}" dt="2025-01-31T20:15:53.357" v="13132" actId="790"/>
          <ac:spMkLst>
            <pc:docMk/>
            <pc:sldMk cId="2262834107" sldId="1728"/>
            <ac:spMk id="5" creationId="{311AF70B-D1C2-E375-AAC4-14D4BF4693D3}"/>
          </ac:spMkLst>
        </pc:spChg>
        <pc:spChg chg="mod">
          <ac:chgData name="Eliana Vanessa Diaz Moreno" userId="2924fe09-8a15-46c0-9a50-6902638021e3" providerId="ADAL" clId="{89998CC8-8DB9-4C77-8EF6-6BFD803510C3}" dt="2025-01-31T20:15:53.357" v="13132" actId="790"/>
          <ac:spMkLst>
            <pc:docMk/>
            <pc:sldMk cId="2262834107" sldId="1728"/>
            <ac:spMk id="6" creationId="{AF221A93-B285-16E7-F30B-9FA96393A0A4}"/>
          </ac:spMkLst>
        </pc:spChg>
      </pc:sldChg>
      <pc:sldChg chg="modSp mod">
        <pc:chgData name="Eliana Vanessa Diaz Moreno" userId="2924fe09-8a15-46c0-9a50-6902638021e3" providerId="ADAL" clId="{89998CC8-8DB9-4C77-8EF6-6BFD803510C3}" dt="2025-01-31T20:26:04.740" v="13188" actId="20577"/>
        <pc:sldMkLst>
          <pc:docMk/>
          <pc:sldMk cId="2011170928" sldId="1729"/>
        </pc:sldMkLst>
        <pc:spChg chg="mod">
          <ac:chgData name="Eliana Vanessa Diaz Moreno" userId="2924fe09-8a15-46c0-9a50-6902638021e3" providerId="ADAL" clId="{89998CC8-8DB9-4C77-8EF6-6BFD803510C3}" dt="2025-01-31T20:15:53.357" v="13132" actId="790"/>
          <ac:spMkLst>
            <pc:docMk/>
            <pc:sldMk cId="2011170928" sldId="1729"/>
            <ac:spMk id="2" creationId="{DA739D8B-6B6C-973C-F6A4-2878FF4567EF}"/>
          </ac:spMkLst>
        </pc:spChg>
        <pc:spChg chg="mod">
          <ac:chgData name="Eliana Vanessa Diaz Moreno" userId="2924fe09-8a15-46c0-9a50-6902638021e3" providerId="ADAL" clId="{89998CC8-8DB9-4C77-8EF6-6BFD803510C3}" dt="2025-01-31T20:26:04.740" v="13188" actId="20577"/>
          <ac:spMkLst>
            <pc:docMk/>
            <pc:sldMk cId="2011170928" sldId="1729"/>
            <ac:spMk id="3" creationId="{96F2D633-3AC3-BA0E-E259-EF62DCD59A65}"/>
          </ac:spMkLst>
        </pc:spChg>
        <pc:spChg chg="mod">
          <ac:chgData name="Eliana Vanessa Diaz Moreno" userId="2924fe09-8a15-46c0-9a50-6902638021e3" providerId="ADAL" clId="{89998CC8-8DB9-4C77-8EF6-6BFD803510C3}" dt="2025-01-31T20:15:53.357" v="13132" actId="790"/>
          <ac:spMkLst>
            <pc:docMk/>
            <pc:sldMk cId="2011170928" sldId="1729"/>
            <ac:spMk id="4" creationId="{D0928874-6B2E-4374-04D8-3239423500C9}"/>
          </ac:spMkLst>
        </pc:spChg>
      </pc:sldChg>
      <pc:sldChg chg="delSp modSp mod">
        <pc:chgData name="Eliana Vanessa Diaz Moreno" userId="2924fe09-8a15-46c0-9a50-6902638021e3" providerId="ADAL" clId="{89998CC8-8DB9-4C77-8EF6-6BFD803510C3}" dt="2025-01-31T20:15:53.357" v="13132" actId="790"/>
        <pc:sldMkLst>
          <pc:docMk/>
          <pc:sldMk cId="2077771528" sldId="1730"/>
        </pc:sldMkLst>
        <pc:spChg chg="mod">
          <ac:chgData name="Eliana Vanessa Diaz Moreno" userId="2924fe09-8a15-46c0-9a50-6902638021e3" providerId="ADAL" clId="{89998CC8-8DB9-4C77-8EF6-6BFD803510C3}" dt="2025-01-31T20:15:53.357" v="13132" actId="790"/>
          <ac:spMkLst>
            <pc:docMk/>
            <pc:sldMk cId="2077771528" sldId="1730"/>
            <ac:spMk id="2" creationId="{DC703500-B944-6003-4AFF-8CB451C4322D}"/>
          </ac:spMkLst>
        </pc:spChg>
        <pc:spChg chg="del">
          <ac:chgData name="Eliana Vanessa Diaz Moreno" userId="2924fe09-8a15-46c0-9a50-6902638021e3" providerId="ADAL" clId="{89998CC8-8DB9-4C77-8EF6-6BFD803510C3}" dt="2025-01-31T19:57:23.519" v="13125" actId="478"/>
          <ac:spMkLst>
            <pc:docMk/>
            <pc:sldMk cId="2077771528" sldId="1730"/>
            <ac:spMk id="3" creationId="{63850218-D281-5941-6261-6FA762BB96A1}"/>
          </ac:spMkLst>
        </pc:spChg>
        <pc:spChg chg="mod">
          <ac:chgData name="Eliana Vanessa Diaz Moreno" userId="2924fe09-8a15-46c0-9a50-6902638021e3" providerId="ADAL" clId="{89998CC8-8DB9-4C77-8EF6-6BFD803510C3}" dt="2025-01-31T20:15:53.357" v="13132" actId="790"/>
          <ac:spMkLst>
            <pc:docMk/>
            <pc:sldMk cId="2077771528" sldId="1730"/>
            <ac:spMk id="4" creationId="{061EBBD3-833F-B214-7AE1-897BA4C88637}"/>
          </ac:spMkLst>
        </pc:spChg>
      </pc:sldChg>
      <pc:sldChg chg="del">
        <pc:chgData name="Eliana Vanessa Diaz Moreno" userId="2924fe09-8a15-46c0-9a50-6902638021e3" providerId="ADAL" clId="{89998CC8-8DB9-4C77-8EF6-6BFD803510C3}" dt="2025-01-31T19:38:45.797" v="13054" actId="18676"/>
        <pc:sldMkLst>
          <pc:docMk/>
          <pc:sldMk cId="3276480714" sldId="1731"/>
        </pc:sldMkLst>
      </pc:sldChg>
      <pc:sldChg chg="modSp mod">
        <pc:chgData name="Eliana Vanessa Diaz Moreno" userId="2924fe09-8a15-46c0-9a50-6902638021e3" providerId="ADAL" clId="{89998CC8-8DB9-4C77-8EF6-6BFD803510C3}" dt="2025-01-31T20:15:53.357" v="13132" actId="790"/>
        <pc:sldMkLst>
          <pc:docMk/>
          <pc:sldMk cId="1240282883" sldId="1732"/>
        </pc:sldMkLst>
        <pc:spChg chg="mod">
          <ac:chgData name="Eliana Vanessa Diaz Moreno" userId="2924fe09-8a15-46c0-9a50-6902638021e3" providerId="ADAL" clId="{89998CC8-8DB9-4C77-8EF6-6BFD803510C3}" dt="2025-01-31T20:15:53.357" v="13132" actId="790"/>
          <ac:spMkLst>
            <pc:docMk/>
            <pc:sldMk cId="1240282883" sldId="1732"/>
            <ac:spMk id="2" creationId="{0E1EB0B9-9C9F-BB2F-C022-7F8ED7364E0B}"/>
          </ac:spMkLst>
        </pc:spChg>
        <pc:spChg chg="mod">
          <ac:chgData name="Eliana Vanessa Diaz Moreno" userId="2924fe09-8a15-46c0-9a50-6902638021e3" providerId="ADAL" clId="{89998CC8-8DB9-4C77-8EF6-6BFD803510C3}" dt="2025-01-31T20:15:53.357" v="13132" actId="790"/>
          <ac:spMkLst>
            <pc:docMk/>
            <pc:sldMk cId="1240282883" sldId="1732"/>
            <ac:spMk id="4" creationId="{E9762CA8-22C1-D847-BDA6-C8CA78B80521}"/>
          </ac:spMkLst>
        </pc:spChg>
      </pc:sldChg>
      <pc:sldChg chg="delSp modSp mod">
        <pc:chgData name="Eliana Vanessa Diaz Moreno" userId="2924fe09-8a15-46c0-9a50-6902638021e3" providerId="ADAL" clId="{89998CC8-8DB9-4C77-8EF6-6BFD803510C3}" dt="2025-01-31T20:15:53.357" v="13132" actId="790"/>
        <pc:sldMkLst>
          <pc:docMk/>
          <pc:sldMk cId="1998710041" sldId="1733"/>
        </pc:sldMkLst>
        <pc:spChg chg="mod">
          <ac:chgData name="Eliana Vanessa Diaz Moreno" userId="2924fe09-8a15-46c0-9a50-6902638021e3" providerId="ADAL" clId="{89998CC8-8DB9-4C77-8EF6-6BFD803510C3}" dt="2025-01-31T20:15:53.357" v="13132" actId="790"/>
          <ac:spMkLst>
            <pc:docMk/>
            <pc:sldMk cId="1998710041" sldId="1733"/>
            <ac:spMk id="2" creationId="{6C4B18AD-BEB3-A8A5-730C-AE35A9182962}"/>
          </ac:spMkLst>
        </pc:spChg>
        <pc:spChg chg="del">
          <ac:chgData name="Eliana Vanessa Diaz Moreno" userId="2924fe09-8a15-46c0-9a50-6902638021e3" providerId="ADAL" clId="{89998CC8-8DB9-4C77-8EF6-6BFD803510C3}" dt="2025-01-31T19:57:31.860" v="13126" actId="478"/>
          <ac:spMkLst>
            <pc:docMk/>
            <pc:sldMk cId="1998710041" sldId="1733"/>
            <ac:spMk id="3" creationId="{EA96B0B8-56F2-8D4E-30D4-F7A86CD9A93F}"/>
          </ac:spMkLst>
        </pc:spChg>
        <pc:spChg chg="mod">
          <ac:chgData name="Eliana Vanessa Diaz Moreno" userId="2924fe09-8a15-46c0-9a50-6902638021e3" providerId="ADAL" clId="{89998CC8-8DB9-4C77-8EF6-6BFD803510C3}" dt="2025-01-31T20:15:53.357" v="13132" actId="790"/>
          <ac:spMkLst>
            <pc:docMk/>
            <pc:sldMk cId="1998710041" sldId="1733"/>
            <ac:spMk id="4" creationId="{AC29E5E0-48E8-ABE2-E936-F16AC718C321}"/>
          </ac:spMkLst>
        </pc:spChg>
      </pc:sldChg>
      <pc:sldChg chg="delSp modSp mod">
        <pc:chgData name="Eliana Vanessa Diaz Moreno" userId="2924fe09-8a15-46c0-9a50-6902638021e3" providerId="ADAL" clId="{89998CC8-8DB9-4C77-8EF6-6BFD803510C3}" dt="2025-01-31T20:15:53.357" v="13132" actId="790"/>
        <pc:sldMkLst>
          <pc:docMk/>
          <pc:sldMk cId="1190632700" sldId="1734"/>
        </pc:sldMkLst>
        <pc:spChg chg="mod">
          <ac:chgData name="Eliana Vanessa Diaz Moreno" userId="2924fe09-8a15-46c0-9a50-6902638021e3" providerId="ADAL" clId="{89998CC8-8DB9-4C77-8EF6-6BFD803510C3}" dt="2025-01-31T20:15:53.357" v="13132" actId="790"/>
          <ac:spMkLst>
            <pc:docMk/>
            <pc:sldMk cId="1190632700" sldId="1734"/>
            <ac:spMk id="2" creationId="{CD6D2826-3941-0344-1F5C-3CB047A91720}"/>
          </ac:spMkLst>
        </pc:spChg>
        <pc:spChg chg="del">
          <ac:chgData name="Eliana Vanessa Diaz Moreno" userId="2924fe09-8a15-46c0-9a50-6902638021e3" providerId="ADAL" clId="{89998CC8-8DB9-4C77-8EF6-6BFD803510C3}" dt="2025-01-31T19:57:36.791" v="13127" actId="478"/>
          <ac:spMkLst>
            <pc:docMk/>
            <pc:sldMk cId="1190632700" sldId="1734"/>
            <ac:spMk id="3" creationId="{3B7AFC7A-55EE-62B7-7F7B-E0FF5D745CD2}"/>
          </ac:spMkLst>
        </pc:spChg>
        <pc:spChg chg="mod">
          <ac:chgData name="Eliana Vanessa Diaz Moreno" userId="2924fe09-8a15-46c0-9a50-6902638021e3" providerId="ADAL" clId="{89998CC8-8DB9-4C77-8EF6-6BFD803510C3}" dt="2025-01-31T20:15:53.357" v="13132" actId="790"/>
          <ac:spMkLst>
            <pc:docMk/>
            <pc:sldMk cId="1190632700" sldId="1734"/>
            <ac:spMk id="4" creationId="{C08BB555-83A4-7DB8-A5B4-7FFC80D6ABDE}"/>
          </ac:spMkLst>
        </pc:spChg>
      </pc:sldChg>
      <pc:sldChg chg="modSp mod">
        <pc:chgData name="Eliana Vanessa Diaz Moreno" userId="2924fe09-8a15-46c0-9a50-6902638021e3" providerId="ADAL" clId="{89998CC8-8DB9-4C77-8EF6-6BFD803510C3}" dt="2025-01-31T20:15:53.357" v="13132" actId="790"/>
        <pc:sldMkLst>
          <pc:docMk/>
          <pc:sldMk cId="1739183062" sldId="1736"/>
        </pc:sldMkLst>
        <pc:spChg chg="mod">
          <ac:chgData name="Eliana Vanessa Diaz Moreno" userId="2924fe09-8a15-46c0-9a50-6902638021e3" providerId="ADAL" clId="{89998CC8-8DB9-4C77-8EF6-6BFD803510C3}" dt="2025-01-31T20:15:53.357" v="13132" actId="790"/>
          <ac:spMkLst>
            <pc:docMk/>
            <pc:sldMk cId="1739183062" sldId="1736"/>
            <ac:spMk id="2" creationId="{5E38FD54-0F13-914E-A772-5D512D366D85}"/>
          </ac:spMkLst>
        </pc:spChg>
        <pc:spChg chg="mod">
          <ac:chgData name="Eliana Vanessa Diaz Moreno" userId="2924fe09-8a15-46c0-9a50-6902638021e3" providerId="ADAL" clId="{89998CC8-8DB9-4C77-8EF6-6BFD803510C3}" dt="2025-01-31T20:15:53.357" v="13132" actId="790"/>
          <ac:spMkLst>
            <pc:docMk/>
            <pc:sldMk cId="1739183062" sldId="1736"/>
            <ac:spMk id="3" creationId="{A8A7442F-1A2B-7941-2F45-62D87AF62D05}"/>
          </ac:spMkLst>
        </pc:spChg>
        <pc:spChg chg="mod">
          <ac:chgData name="Eliana Vanessa Diaz Moreno" userId="2924fe09-8a15-46c0-9a50-6902638021e3" providerId="ADAL" clId="{89998CC8-8DB9-4C77-8EF6-6BFD803510C3}" dt="2025-01-31T20:15:53.357" v="13132" actId="790"/>
          <ac:spMkLst>
            <pc:docMk/>
            <pc:sldMk cId="1739183062" sldId="1736"/>
            <ac:spMk id="4" creationId="{B30CD32D-902D-08D8-A8F4-BA781E8F5E2C}"/>
          </ac:spMkLst>
        </pc:spChg>
      </pc:sldChg>
      <pc:sldChg chg="del">
        <pc:chgData name="Eliana Vanessa Diaz Moreno" userId="2924fe09-8a15-46c0-9a50-6902638021e3" providerId="ADAL" clId="{89998CC8-8DB9-4C77-8EF6-6BFD803510C3}" dt="2025-01-27T20:36:26.795" v="6021" actId="47"/>
        <pc:sldMkLst>
          <pc:docMk/>
          <pc:sldMk cId="4069092063" sldId="1737"/>
        </pc:sldMkLst>
      </pc:sldChg>
      <pc:sldChg chg="delSp modSp del mod">
        <pc:chgData name="Eliana Vanessa Diaz Moreno" userId="2924fe09-8a15-46c0-9a50-6902638021e3" providerId="ADAL" clId="{89998CC8-8DB9-4C77-8EF6-6BFD803510C3}" dt="2025-01-25T18:37:06.922" v="1184" actId="47"/>
        <pc:sldMkLst>
          <pc:docMk/>
          <pc:sldMk cId="2238819328" sldId="1738"/>
        </pc:sldMkLst>
      </pc:sldChg>
      <pc:sldChg chg="modSp del mod">
        <pc:chgData name="Eliana Vanessa Diaz Moreno" userId="2924fe09-8a15-46c0-9a50-6902638021e3" providerId="ADAL" clId="{89998CC8-8DB9-4C77-8EF6-6BFD803510C3}" dt="2025-01-27T23:54:12.890" v="8871" actId="47"/>
        <pc:sldMkLst>
          <pc:docMk/>
          <pc:sldMk cId="3975628268" sldId="1739"/>
        </pc:sldMkLst>
      </pc:sldChg>
      <pc:sldChg chg="addSp delSp modSp del mod modClrScheme chgLayout">
        <pc:chgData name="Eliana Vanessa Diaz Moreno" userId="2924fe09-8a15-46c0-9a50-6902638021e3" providerId="ADAL" clId="{89998CC8-8DB9-4C77-8EF6-6BFD803510C3}" dt="2025-01-31T19:38:45.797" v="13054" actId="18676"/>
        <pc:sldMkLst>
          <pc:docMk/>
          <pc:sldMk cId="3680955155" sldId="1740"/>
        </pc:sldMkLst>
      </pc:sldChg>
      <pc:sldChg chg="del">
        <pc:chgData name="Eliana Vanessa Diaz Moreno" userId="2924fe09-8a15-46c0-9a50-6902638021e3" providerId="ADAL" clId="{89998CC8-8DB9-4C77-8EF6-6BFD803510C3}" dt="2025-01-27T18:47:27.323" v="1476" actId="47"/>
        <pc:sldMkLst>
          <pc:docMk/>
          <pc:sldMk cId="2319472256" sldId="1741"/>
        </pc:sldMkLst>
      </pc:sldChg>
      <pc:sldChg chg="del">
        <pc:chgData name="Eliana Vanessa Diaz Moreno" userId="2924fe09-8a15-46c0-9a50-6902638021e3" providerId="ADAL" clId="{89998CC8-8DB9-4C77-8EF6-6BFD803510C3}" dt="2025-01-27T20:50:25.637" v="6673" actId="47"/>
        <pc:sldMkLst>
          <pc:docMk/>
          <pc:sldMk cId="454132950" sldId="1742"/>
        </pc:sldMkLst>
      </pc:sldChg>
      <pc:sldChg chg="addSp delSp modSp mod ord modClrScheme chgLayout">
        <pc:chgData name="Eliana Vanessa Diaz Moreno" userId="2924fe09-8a15-46c0-9a50-6902638021e3" providerId="ADAL" clId="{89998CC8-8DB9-4C77-8EF6-6BFD803510C3}" dt="2025-01-31T20:15:53.357" v="13132" actId="790"/>
        <pc:sldMkLst>
          <pc:docMk/>
          <pc:sldMk cId="98696216" sldId="1743"/>
        </pc:sldMkLst>
        <pc:spChg chg="add del mod ord">
          <ac:chgData name="Eliana Vanessa Diaz Moreno" userId="2924fe09-8a15-46c0-9a50-6902638021e3" providerId="ADAL" clId="{89998CC8-8DB9-4C77-8EF6-6BFD803510C3}" dt="2025-01-31T15:09:55.825" v="11015" actId="478"/>
          <ac:spMkLst>
            <pc:docMk/>
            <pc:sldMk cId="98696216" sldId="1743"/>
            <ac:spMk id="3" creationId="{9FEB3DC8-6967-D694-BB81-06801A4A29C0}"/>
          </ac:spMkLst>
        </pc:spChg>
        <pc:spChg chg="del mod ord">
          <ac:chgData name="Eliana Vanessa Diaz Moreno" userId="2924fe09-8a15-46c0-9a50-6902638021e3" providerId="ADAL" clId="{89998CC8-8DB9-4C77-8EF6-6BFD803510C3}" dt="2025-01-31T15:16:15.675" v="11077" actId="478"/>
          <ac:spMkLst>
            <pc:docMk/>
            <pc:sldMk cId="98696216" sldId="1743"/>
            <ac:spMk id="4" creationId="{41064DAA-6039-E67E-06D9-2436C099EAA4}"/>
          </ac:spMkLst>
        </pc:spChg>
        <pc:spChg chg="del mod ord">
          <ac:chgData name="Eliana Vanessa Diaz Moreno" userId="2924fe09-8a15-46c0-9a50-6902638021e3" providerId="ADAL" clId="{89998CC8-8DB9-4C77-8EF6-6BFD803510C3}" dt="2025-01-31T15:10:06.042" v="11017" actId="478"/>
          <ac:spMkLst>
            <pc:docMk/>
            <pc:sldMk cId="98696216" sldId="1743"/>
            <ac:spMk id="5" creationId="{A1F00CB1-48AB-1E8D-2C62-608DDA6928FC}"/>
          </ac:spMkLst>
        </pc:spChg>
        <pc:spChg chg="add del mod">
          <ac:chgData name="Eliana Vanessa Diaz Moreno" userId="2924fe09-8a15-46c0-9a50-6902638021e3" providerId="ADAL" clId="{89998CC8-8DB9-4C77-8EF6-6BFD803510C3}" dt="2025-01-31T15:09:58.222" v="11016" actId="478"/>
          <ac:spMkLst>
            <pc:docMk/>
            <pc:sldMk cId="98696216" sldId="1743"/>
            <ac:spMk id="6" creationId="{CD52CE59-37A5-EA2D-6B91-01F62604A56E}"/>
          </ac:spMkLst>
        </pc:spChg>
        <pc:spChg chg="add del mod">
          <ac:chgData name="Eliana Vanessa Diaz Moreno" userId="2924fe09-8a15-46c0-9a50-6902638021e3" providerId="ADAL" clId="{89998CC8-8DB9-4C77-8EF6-6BFD803510C3}" dt="2025-01-31T15:10:14.036" v="11018" actId="700"/>
          <ac:spMkLst>
            <pc:docMk/>
            <pc:sldMk cId="98696216" sldId="1743"/>
            <ac:spMk id="9" creationId="{D0C7D253-73FC-7149-9392-6ABEEE54B185}"/>
          </ac:spMkLst>
        </pc:spChg>
        <pc:spChg chg="add del mod ord">
          <ac:chgData name="Eliana Vanessa Diaz Moreno" userId="2924fe09-8a15-46c0-9a50-6902638021e3" providerId="ADAL" clId="{89998CC8-8DB9-4C77-8EF6-6BFD803510C3}" dt="2025-01-31T15:21:50.285" v="11130" actId="478"/>
          <ac:spMkLst>
            <pc:docMk/>
            <pc:sldMk cId="98696216" sldId="1743"/>
            <ac:spMk id="10" creationId="{FFB61E82-3725-6DA6-442F-EC364D2A076C}"/>
          </ac:spMkLst>
        </pc:spChg>
        <pc:spChg chg="add del mod">
          <ac:chgData name="Eliana Vanessa Diaz Moreno" userId="2924fe09-8a15-46c0-9a50-6902638021e3" providerId="ADAL" clId="{89998CC8-8DB9-4C77-8EF6-6BFD803510C3}" dt="2025-01-31T20:15:53.357" v="13132" actId="790"/>
          <ac:spMkLst>
            <pc:docMk/>
            <pc:sldMk cId="98696216" sldId="1743"/>
            <ac:spMk id="11" creationId="{89B2A711-64DF-F8AF-99FA-309AB78DF382}"/>
          </ac:spMkLst>
        </pc:spChg>
        <pc:spChg chg="add del mod">
          <ac:chgData name="Eliana Vanessa Diaz Moreno" userId="2924fe09-8a15-46c0-9a50-6902638021e3" providerId="ADAL" clId="{89998CC8-8DB9-4C77-8EF6-6BFD803510C3}" dt="2025-01-31T15:12:19.533" v="11034" actId="478"/>
          <ac:spMkLst>
            <pc:docMk/>
            <pc:sldMk cId="98696216" sldId="1743"/>
            <ac:spMk id="12" creationId="{57360952-F88F-BF53-610A-A212A605CAD4}"/>
          </ac:spMkLst>
        </pc:spChg>
        <pc:spChg chg="add del mod">
          <ac:chgData name="Eliana Vanessa Diaz Moreno" userId="2924fe09-8a15-46c0-9a50-6902638021e3" providerId="ADAL" clId="{89998CC8-8DB9-4C77-8EF6-6BFD803510C3}" dt="2025-01-31T15:12:22.868" v="11036" actId="478"/>
          <ac:spMkLst>
            <pc:docMk/>
            <pc:sldMk cId="98696216" sldId="1743"/>
            <ac:spMk id="13" creationId="{2EC9FBCE-D2D1-3FCF-7575-5B358F4F89A1}"/>
          </ac:spMkLst>
        </pc:spChg>
        <pc:spChg chg="add del mod">
          <ac:chgData name="Eliana Vanessa Diaz Moreno" userId="2924fe09-8a15-46c0-9a50-6902638021e3" providerId="ADAL" clId="{89998CC8-8DB9-4C77-8EF6-6BFD803510C3}" dt="2025-01-31T15:12:21.346" v="11035" actId="478"/>
          <ac:spMkLst>
            <pc:docMk/>
            <pc:sldMk cId="98696216" sldId="1743"/>
            <ac:spMk id="14" creationId="{9A4D0AE3-9D07-5F91-199A-FE013B54D71A}"/>
          </ac:spMkLst>
        </pc:spChg>
        <pc:spChg chg="add mod">
          <ac:chgData name="Eliana Vanessa Diaz Moreno" userId="2924fe09-8a15-46c0-9a50-6902638021e3" providerId="ADAL" clId="{89998CC8-8DB9-4C77-8EF6-6BFD803510C3}" dt="2025-01-31T20:15:53.357" v="13132" actId="790"/>
          <ac:spMkLst>
            <pc:docMk/>
            <pc:sldMk cId="98696216" sldId="1743"/>
            <ac:spMk id="15" creationId="{692326BC-3372-94E3-F868-98C736EBAD41}"/>
          </ac:spMkLst>
        </pc:spChg>
        <pc:spChg chg="add mod ord">
          <ac:chgData name="Eliana Vanessa Diaz Moreno" userId="2924fe09-8a15-46c0-9a50-6902638021e3" providerId="ADAL" clId="{89998CC8-8DB9-4C77-8EF6-6BFD803510C3}" dt="2025-01-31T17:21:26.019" v="11940" actId="20577"/>
          <ac:spMkLst>
            <pc:docMk/>
            <pc:sldMk cId="98696216" sldId="1743"/>
            <ac:spMk id="16" creationId="{289A1A63-B459-4983-12CA-EA1BE66EEAD1}"/>
          </ac:spMkLst>
        </pc:spChg>
        <pc:spChg chg="add mod">
          <ac:chgData name="Eliana Vanessa Diaz Moreno" userId="2924fe09-8a15-46c0-9a50-6902638021e3" providerId="ADAL" clId="{89998CC8-8DB9-4C77-8EF6-6BFD803510C3}" dt="2025-01-31T20:15:53.357" v="13132" actId="790"/>
          <ac:spMkLst>
            <pc:docMk/>
            <pc:sldMk cId="98696216" sldId="1743"/>
            <ac:spMk id="17" creationId="{3C83AB0E-5610-031C-9534-687893C688B2}"/>
          </ac:spMkLst>
        </pc:spChg>
        <pc:spChg chg="add del mod">
          <ac:chgData name="Eliana Vanessa Diaz Moreno" userId="2924fe09-8a15-46c0-9a50-6902638021e3" providerId="ADAL" clId="{89998CC8-8DB9-4C77-8EF6-6BFD803510C3}" dt="2025-01-31T15:21:47.904" v="11129" actId="478"/>
          <ac:spMkLst>
            <pc:docMk/>
            <pc:sldMk cId="98696216" sldId="1743"/>
            <ac:spMk id="18" creationId="{598F1172-A4AF-A7B8-5F96-B2627DE90EAF}"/>
          </ac:spMkLst>
        </pc:spChg>
        <pc:spChg chg="add del mod">
          <ac:chgData name="Eliana Vanessa Diaz Moreno" userId="2924fe09-8a15-46c0-9a50-6902638021e3" providerId="ADAL" clId="{89998CC8-8DB9-4C77-8EF6-6BFD803510C3}" dt="2025-01-31T15:28:21.961" v="11171" actId="478"/>
          <ac:spMkLst>
            <pc:docMk/>
            <pc:sldMk cId="98696216" sldId="1743"/>
            <ac:spMk id="19" creationId="{CFF98C87-4C67-FF47-8F7C-6C7EC85EB17B}"/>
          </ac:spMkLst>
        </pc:spChg>
        <pc:spChg chg="add mod">
          <ac:chgData name="Eliana Vanessa Diaz Moreno" userId="2924fe09-8a15-46c0-9a50-6902638021e3" providerId="ADAL" clId="{89998CC8-8DB9-4C77-8EF6-6BFD803510C3}" dt="2025-01-31T20:15:53.357" v="13132" actId="790"/>
          <ac:spMkLst>
            <pc:docMk/>
            <pc:sldMk cId="98696216" sldId="1743"/>
            <ac:spMk id="20" creationId="{3EC5CFB1-CFD8-0857-4F39-89E2926AC9ED}"/>
          </ac:spMkLst>
        </pc:spChg>
        <pc:spChg chg="add del mod">
          <ac:chgData name="Eliana Vanessa Diaz Moreno" userId="2924fe09-8a15-46c0-9a50-6902638021e3" providerId="ADAL" clId="{89998CC8-8DB9-4C77-8EF6-6BFD803510C3}" dt="2025-01-31T15:26:02.636" v="11148" actId="478"/>
          <ac:spMkLst>
            <pc:docMk/>
            <pc:sldMk cId="98696216" sldId="1743"/>
            <ac:spMk id="21" creationId="{05740439-740D-2E1D-2484-42A7DB643021}"/>
          </ac:spMkLst>
        </pc:spChg>
        <pc:spChg chg="add del mod">
          <ac:chgData name="Eliana Vanessa Diaz Moreno" userId="2924fe09-8a15-46c0-9a50-6902638021e3" providerId="ADAL" clId="{89998CC8-8DB9-4C77-8EF6-6BFD803510C3}" dt="2025-01-31T15:28:19.957" v="11170" actId="478"/>
          <ac:spMkLst>
            <pc:docMk/>
            <pc:sldMk cId="98696216" sldId="1743"/>
            <ac:spMk id="22" creationId="{39C75D54-4D74-2F7C-772C-9546679541D1}"/>
          </ac:spMkLst>
        </pc:spChg>
        <pc:spChg chg="add del mod">
          <ac:chgData name="Eliana Vanessa Diaz Moreno" userId="2924fe09-8a15-46c0-9a50-6902638021e3" providerId="ADAL" clId="{89998CC8-8DB9-4C77-8EF6-6BFD803510C3}" dt="2025-01-31T15:28:18.228" v="11169" actId="478"/>
          <ac:spMkLst>
            <pc:docMk/>
            <pc:sldMk cId="98696216" sldId="1743"/>
            <ac:spMk id="23" creationId="{081FF6CB-262E-95E4-4C74-D8781DA8E27B}"/>
          </ac:spMkLst>
        </pc:spChg>
        <pc:spChg chg="add mod">
          <ac:chgData name="Eliana Vanessa Diaz Moreno" userId="2924fe09-8a15-46c0-9a50-6902638021e3" providerId="ADAL" clId="{89998CC8-8DB9-4C77-8EF6-6BFD803510C3}" dt="2025-01-31T20:15:53.357" v="13132" actId="790"/>
          <ac:spMkLst>
            <pc:docMk/>
            <pc:sldMk cId="98696216" sldId="1743"/>
            <ac:spMk id="24" creationId="{54F66983-1E98-C246-8490-8978D119247E}"/>
          </ac:spMkLst>
        </pc:spChg>
        <pc:spChg chg="add del mod">
          <ac:chgData name="Eliana Vanessa Diaz Moreno" userId="2924fe09-8a15-46c0-9a50-6902638021e3" providerId="ADAL" clId="{89998CC8-8DB9-4C77-8EF6-6BFD803510C3}" dt="2025-01-31T15:29:27.387" v="11192" actId="478"/>
          <ac:spMkLst>
            <pc:docMk/>
            <pc:sldMk cId="98696216" sldId="1743"/>
            <ac:spMk id="25" creationId="{587B74E5-2D94-9ED5-D8E9-1AB2FA4631E1}"/>
          </ac:spMkLst>
        </pc:spChg>
        <pc:spChg chg="add del mod">
          <ac:chgData name="Eliana Vanessa Diaz Moreno" userId="2924fe09-8a15-46c0-9a50-6902638021e3" providerId="ADAL" clId="{89998CC8-8DB9-4C77-8EF6-6BFD803510C3}" dt="2025-01-31T15:29:25.640" v="11190" actId="11529"/>
          <ac:spMkLst>
            <pc:docMk/>
            <pc:sldMk cId="98696216" sldId="1743"/>
            <ac:spMk id="26" creationId="{0133CDFB-4D0D-1BBC-3B25-3A94BD26ECC0}"/>
          </ac:spMkLst>
        </pc:spChg>
        <pc:spChg chg="add mod">
          <ac:chgData name="Eliana Vanessa Diaz Moreno" userId="2924fe09-8a15-46c0-9a50-6902638021e3" providerId="ADAL" clId="{89998CC8-8DB9-4C77-8EF6-6BFD803510C3}" dt="2025-01-31T20:15:53.357" v="13132" actId="790"/>
          <ac:spMkLst>
            <pc:docMk/>
            <pc:sldMk cId="98696216" sldId="1743"/>
            <ac:spMk id="27" creationId="{66D889A0-9BC4-2619-47F0-678CB61955B3}"/>
          </ac:spMkLst>
        </pc:spChg>
        <pc:spChg chg="add mod">
          <ac:chgData name="Eliana Vanessa Diaz Moreno" userId="2924fe09-8a15-46c0-9a50-6902638021e3" providerId="ADAL" clId="{89998CC8-8DB9-4C77-8EF6-6BFD803510C3}" dt="2025-01-31T20:15:53.357" v="13132" actId="790"/>
          <ac:spMkLst>
            <pc:docMk/>
            <pc:sldMk cId="98696216" sldId="1743"/>
            <ac:spMk id="28" creationId="{18E75A43-F40B-85A2-5A0A-811199D0A269}"/>
          </ac:spMkLst>
        </pc:spChg>
        <pc:spChg chg="add mod">
          <ac:chgData name="Eliana Vanessa Diaz Moreno" userId="2924fe09-8a15-46c0-9a50-6902638021e3" providerId="ADAL" clId="{89998CC8-8DB9-4C77-8EF6-6BFD803510C3}" dt="2025-01-31T20:15:53.357" v="13132" actId="790"/>
          <ac:spMkLst>
            <pc:docMk/>
            <pc:sldMk cId="98696216" sldId="1743"/>
            <ac:spMk id="29" creationId="{BF19859D-D321-9061-4F7A-F0ACB689E7F3}"/>
          </ac:spMkLst>
        </pc:spChg>
        <pc:spChg chg="add mod">
          <ac:chgData name="Eliana Vanessa Diaz Moreno" userId="2924fe09-8a15-46c0-9a50-6902638021e3" providerId="ADAL" clId="{89998CC8-8DB9-4C77-8EF6-6BFD803510C3}" dt="2025-01-31T20:15:53.357" v="13132" actId="790"/>
          <ac:spMkLst>
            <pc:docMk/>
            <pc:sldMk cId="98696216" sldId="1743"/>
            <ac:spMk id="30" creationId="{CDB6D0BC-7224-791E-607C-22D1BA1D95E1}"/>
          </ac:spMkLst>
        </pc:spChg>
        <pc:spChg chg="add mod">
          <ac:chgData name="Eliana Vanessa Diaz Moreno" userId="2924fe09-8a15-46c0-9a50-6902638021e3" providerId="ADAL" clId="{89998CC8-8DB9-4C77-8EF6-6BFD803510C3}" dt="2025-01-31T20:15:53.357" v="13132" actId="790"/>
          <ac:spMkLst>
            <pc:docMk/>
            <pc:sldMk cId="98696216" sldId="1743"/>
            <ac:spMk id="31" creationId="{3D9F5A92-AC8A-9711-990D-AD364FFEB66B}"/>
          </ac:spMkLst>
        </pc:spChg>
        <pc:spChg chg="add mod">
          <ac:chgData name="Eliana Vanessa Diaz Moreno" userId="2924fe09-8a15-46c0-9a50-6902638021e3" providerId="ADAL" clId="{89998CC8-8DB9-4C77-8EF6-6BFD803510C3}" dt="2025-01-31T15:39:53.820" v="11304" actId="208"/>
          <ac:spMkLst>
            <pc:docMk/>
            <pc:sldMk cId="98696216" sldId="1743"/>
            <ac:spMk id="32" creationId="{B4C67CE9-8321-AB74-FEFC-873D9DB7B279}"/>
          </ac:spMkLst>
        </pc:spChg>
        <pc:spChg chg="add del mod">
          <ac:chgData name="Eliana Vanessa Diaz Moreno" userId="2924fe09-8a15-46c0-9a50-6902638021e3" providerId="ADAL" clId="{89998CC8-8DB9-4C77-8EF6-6BFD803510C3}" dt="2025-01-31T15:41:11.310" v="11318" actId="478"/>
          <ac:spMkLst>
            <pc:docMk/>
            <pc:sldMk cId="98696216" sldId="1743"/>
            <ac:spMk id="33" creationId="{C6582357-C3C6-1051-6E7E-C32F7F36CBEE}"/>
          </ac:spMkLst>
        </pc:spChg>
        <pc:spChg chg="add del mod">
          <ac:chgData name="Eliana Vanessa Diaz Moreno" userId="2924fe09-8a15-46c0-9a50-6902638021e3" providerId="ADAL" clId="{89998CC8-8DB9-4C77-8EF6-6BFD803510C3}" dt="2025-01-31T15:59:49.859" v="11575" actId="478"/>
          <ac:spMkLst>
            <pc:docMk/>
            <pc:sldMk cId="98696216" sldId="1743"/>
            <ac:spMk id="34" creationId="{C802D14F-4AD9-4F06-A5DB-C9FCA7457BD4}"/>
          </ac:spMkLst>
        </pc:spChg>
        <pc:spChg chg="add del mod ord">
          <ac:chgData name="Eliana Vanessa Diaz Moreno" userId="2924fe09-8a15-46c0-9a50-6902638021e3" providerId="ADAL" clId="{89998CC8-8DB9-4C77-8EF6-6BFD803510C3}" dt="2025-01-31T15:59:46.660" v="11574" actId="478"/>
          <ac:spMkLst>
            <pc:docMk/>
            <pc:sldMk cId="98696216" sldId="1743"/>
            <ac:spMk id="35" creationId="{0EA5C344-0FC5-1C73-52DE-4B165EF50D3A}"/>
          </ac:spMkLst>
        </pc:spChg>
        <pc:spChg chg="add del mod">
          <ac:chgData name="Eliana Vanessa Diaz Moreno" userId="2924fe09-8a15-46c0-9a50-6902638021e3" providerId="ADAL" clId="{89998CC8-8DB9-4C77-8EF6-6BFD803510C3}" dt="2025-01-31T15:59:54.226" v="11577" actId="478"/>
          <ac:spMkLst>
            <pc:docMk/>
            <pc:sldMk cId="98696216" sldId="1743"/>
            <ac:spMk id="36" creationId="{21872F82-5CC6-BE93-0B48-8B08AAF7394D}"/>
          </ac:spMkLst>
        </pc:spChg>
        <pc:spChg chg="add del mod">
          <ac:chgData name="Eliana Vanessa Diaz Moreno" userId="2924fe09-8a15-46c0-9a50-6902638021e3" providerId="ADAL" clId="{89998CC8-8DB9-4C77-8EF6-6BFD803510C3}" dt="2025-01-31T15:59:51.742" v="11576" actId="478"/>
          <ac:spMkLst>
            <pc:docMk/>
            <pc:sldMk cId="98696216" sldId="1743"/>
            <ac:spMk id="37" creationId="{F0D1D5D3-ADA5-E5BF-1F51-4B3A6BB187ED}"/>
          </ac:spMkLst>
        </pc:spChg>
        <pc:spChg chg="add">
          <ac:chgData name="Eliana Vanessa Diaz Moreno" userId="2924fe09-8a15-46c0-9a50-6902638021e3" providerId="ADAL" clId="{89998CC8-8DB9-4C77-8EF6-6BFD803510C3}" dt="2025-01-31T15:49:54.164" v="11446"/>
          <ac:spMkLst>
            <pc:docMk/>
            <pc:sldMk cId="98696216" sldId="1743"/>
            <ac:spMk id="38" creationId="{603C72EF-D5A8-7F03-6803-DBE36F30CE53}"/>
          </ac:spMkLst>
        </pc:spChg>
        <pc:spChg chg="add del mod">
          <ac:chgData name="Eliana Vanessa Diaz Moreno" userId="2924fe09-8a15-46c0-9a50-6902638021e3" providerId="ADAL" clId="{89998CC8-8DB9-4C77-8EF6-6BFD803510C3}" dt="2025-01-31T15:51:05.258" v="11457" actId="478"/>
          <ac:spMkLst>
            <pc:docMk/>
            <pc:sldMk cId="98696216" sldId="1743"/>
            <ac:spMk id="39" creationId="{A8047EB9-299C-704E-B90A-F2CAF1B38553}"/>
          </ac:spMkLst>
        </pc:spChg>
        <pc:spChg chg="add mod">
          <ac:chgData name="Eliana Vanessa Diaz Moreno" userId="2924fe09-8a15-46c0-9a50-6902638021e3" providerId="ADAL" clId="{89998CC8-8DB9-4C77-8EF6-6BFD803510C3}" dt="2025-01-31T15:51:31.911" v="11463"/>
          <ac:spMkLst>
            <pc:docMk/>
            <pc:sldMk cId="98696216" sldId="1743"/>
            <ac:spMk id="40" creationId="{89B2A711-64DF-F8AF-99FA-309AB78DF382}"/>
          </ac:spMkLst>
        </pc:spChg>
        <pc:spChg chg="add mod">
          <ac:chgData name="Eliana Vanessa Diaz Moreno" userId="2924fe09-8a15-46c0-9a50-6902638021e3" providerId="ADAL" clId="{89998CC8-8DB9-4C77-8EF6-6BFD803510C3}" dt="2025-01-31T15:51:31.911" v="11463"/>
          <ac:spMkLst>
            <pc:docMk/>
            <pc:sldMk cId="98696216" sldId="1743"/>
            <ac:spMk id="41" creationId="{A8047EB9-299C-704E-B90A-F2CAF1B38553}"/>
          </ac:spMkLst>
        </pc:spChg>
        <pc:spChg chg="add">
          <ac:chgData name="Eliana Vanessa Diaz Moreno" userId="2924fe09-8a15-46c0-9a50-6902638021e3" providerId="ADAL" clId="{89998CC8-8DB9-4C77-8EF6-6BFD803510C3}" dt="2025-01-31T17:17:22.817" v="11726"/>
          <ac:spMkLst>
            <pc:docMk/>
            <pc:sldMk cId="98696216" sldId="1743"/>
            <ac:spMk id="42" creationId="{72BA7089-FA37-EDC2-450D-174E3BCE7632}"/>
          </ac:spMkLst>
        </pc:spChg>
        <pc:grpChg chg="mod">
          <ac:chgData name="Eliana Vanessa Diaz Moreno" userId="2924fe09-8a15-46c0-9a50-6902638021e3" providerId="ADAL" clId="{89998CC8-8DB9-4C77-8EF6-6BFD803510C3}" dt="2025-01-31T17:20:13.415" v="11756" actId="1038"/>
          <ac:grpSpMkLst>
            <pc:docMk/>
            <pc:sldMk cId="98696216" sldId="1743"/>
            <ac:grpSpMk id="43" creationId="{F72F8A18-B9EB-C9FA-37E8-34B4D99E9C08}"/>
          </ac:grpSpMkLst>
        </pc:grpChg>
        <pc:graphicFrameChg chg="add del mod modGraphic">
          <ac:chgData name="Eliana Vanessa Diaz Moreno" userId="2924fe09-8a15-46c0-9a50-6902638021e3" providerId="ADAL" clId="{89998CC8-8DB9-4C77-8EF6-6BFD803510C3}" dt="2025-01-31T15:09:02.094" v="11006" actId="478"/>
          <ac:graphicFrameMkLst>
            <pc:docMk/>
            <pc:sldMk cId="98696216" sldId="1743"/>
            <ac:graphicFrameMk id="8" creationId="{14F414E2-585F-3BFE-19A4-3099EEFCABD8}"/>
          </ac:graphicFrameMkLst>
        </pc:graphicFrameChg>
      </pc:sldChg>
      <pc:sldChg chg="del">
        <pc:chgData name="Eliana Vanessa Diaz Moreno" userId="2924fe09-8a15-46c0-9a50-6902638021e3" providerId="ADAL" clId="{89998CC8-8DB9-4C77-8EF6-6BFD803510C3}" dt="2025-01-27T17:01:19.227" v="1334" actId="47"/>
        <pc:sldMkLst>
          <pc:docMk/>
          <pc:sldMk cId="3273559466" sldId="1744"/>
        </pc:sldMkLst>
      </pc:sldChg>
      <pc:sldChg chg="addSp delSp modSp mod modClrScheme chgLayout">
        <pc:chgData name="Eliana Vanessa Diaz Moreno" userId="2924fe09-8a15-46c0-9a50-6902638021e3" providerId="ADAL" clId="{89998CC8-8DB9-4C77-8EF6-6BFD803510C3}" dt="2025-01-31T20:15:53.357" v="13132" actId="790"/>
        <pc:sldMkLst>
          <pc:docMk/>
          <pc:sldMk cId="1615060855" sldId="1745"/>
        </pc:sldMkLst>
        <pc:spChg chg="mod ord">
          <ac:chgData name="Eliana Vanessa Diaz Moreno" userId="2924fe09-8a15-46c0-9a50-6902638021e3" providerId="ADAL" clId="{89998CC8-8DB9-4C77-8EF6-6BFD803510C3}" dt="2025-01-31T20:15:53.357" v="13132" actId="790"/>
          <ac:spMkLst>
            <pc:docMk/>
            <pc:sldMk cId="1615060855" sldId="1745"/>
            <ac:spMk id="4" creationId="{5A74D451-91DD-B129-82D1-FB5160EED4CB}"/>
          </ac:spMkLst>
        </pc:spChg>
        <pc:spChg chg="mod ord">
          <ac:chgData name="Eliana Vanessa Diaz Moreno" userId="2924fe09-8a15-46c0-9a50-6902638021e3" providerId="ADAL" clId="{89998CC8-8DB9-4C77-8EF6-6BFD803510C3}" dt="2025-01-31T20:15:53.357" v="13132" actId="790"/>
          <ac:spMkLst>
            <pc:docMk/>
            <pc:sldMk cId="1615060855" sldId="1745"/>
            <ac:spMk id="5" creationId="{E1A26209-E1B1-2777-C772-4BA1D852CB3F}"/>
          </ac:spMkLst>
        </pc:spChg>
        <pc:graphicFrameChg chg="add mod modGraphic">
          <ac:chgData name="Eliana Vanessa Diaz Moreno" userId="2924fe09-8a15-46c0-9a50-6902638021e3" providerId="ADAL" clId="{89998CC8-8DB9-4C77-8EF6-6BFD803510C3}" dt="2025-01-31T20:15:53.357" v="13132" actId="790"/>
          <ac:graphicFrameMkLst>
            <pc:docMk/>
            <pc:sldMk cId="1615060855" sldId="1745"/>
            <ac:graphicFrameMk id="8" creationId="{519A34A4-9C12-407F-0BFB-9A7A5EBD9145}"/>
          </ac:graphicFrameMkLst>
        </pc:graphicFrameChg>
      </pc:sldChg>
      <pc:sldChg chg="del">
        <pc:chgData name="Eliana Vanessa Diaz Moreno" userId="2924fe09-8a15-46c0-9a50-6902638021e3" providerId="ADAL" clId="{89998CC8-8DB9-4C77-8EF6-6BFD803510C3}" dt="2025-01-27T20:32:26.821" v="5992" actId="47"/>
        <pc:sldMkLst>
          <pc:docMk/>
          <pc:sldMk cId="1231932981" sldId="1746"/>
        </pc:sldMkLst>
      </pc:sldChg>
      <pc:sldChg chg="addSp delSp modSp del mod modClrScheme chgLayout">
        <pc:chgData name="Eliana Vanessa Diaz Moreno" userId="2924fe09-8a15-46c0-9a50-6902638021e3" providerId="ADAL" clId="{89998CC8-8DB9-4C77-8EF6-6BFD803510C3}" dt="2025-01-31T19:38:57.164" v="13056" actId="47"/>
        <pc:sldMkLst>
          <pc:docMk/>
          <pc:sldMk cId="1385948347" sldId="1747"/>
        </pc:sldMkLst>
        <pc:spChg chg="add del mod">
          <ac:chgData name="Eliana Vanessa Diaz Moreno" userId="2924fe09-8a15-46c0-9a50-6902638021e3" providerId="ADAL" clId="{89998CC8-8DB9-4C77-8EF6-6BFD803510C3}" dt="2025-01-31T19:09:47.357" v="12830" actId="478"/>
          <ac:spMkLst>
            <pc:docMk/>
            <pc:sldMk cId="1385948347" sldId="1747"/>
            <ac:spMk id="2" creationId="{D47268B8-FA29-FF70-7219-D4F0177CAE1A}"/>
          </ac:spMkLst>
        </pc:spChg>
        <pc:spChg chg="add del mod ord">
          <ac:chgData name="Eliana Vanessa Diaz Moreno" userId="2924fe09-8a15-46c0-9a50-6902638021e3" providerId="ADAL" clId="{89998CC8-8DB9-4C77-8EF6-6BFD803510C3}" dt="2025-01-31T19:08:47.632" v="12829" actId="700"/>
          <ac:spMkLst>
            <pc:docMk/>
            <pc:sldMk cId="1385948347" sldId="1747"/>
            <ac:spMk id="3" creationId="{6CD668C6-5E62-6681-9ED4-F52D76593CBE}"/>
          </ac:spMkLst>
        </pc:spChg>
        <pc:spChg chg="mod ord">
          <ac:chgData name="Eliana Vanessa Diaz Moreno" userId="2924fe09-8a15-46c0-9a50-6902638021e3" providerId="ADAL" clId="{89998CC8-8DB9-4C77-8EF6-6BFD803510C3}" dt="2025-01-31T19:08:47.632" v="12829" actId="700"/>
          <ac:spMkLst>
            <pc:docMk/>
            <pc:sldMk cId="1385948347" sldId="1747"/>
            <ac:spMk id="4" creationId="{DAE0F508-0CAA-7ED3-8BC0-723E3CFB766A}"/>
          </ac:spMkLst>
        </pc:spChg>
        <pc:spChg chg="mod ord">
          <ac:chgData name="Eliana Vanessa Diaz Moreno" userId="2924fe09-8a15-46c0-9a50-6902638021e3" providerId="ADAL" clId="{89998CC8-8DB9-4C77-8EF6-6BFD803510C3}" dt="2025-01-31T19:12:34.772" v="13008" actId="14100"/>
          <ac:spMkLst>
            <pc:docMk/>
            <pc:sldMk cId="1385948347" sldId="1747"/>
            <ac:spMk id="5" creationId="{EC6FC82F-939A-E0D2-2161-018E70B464A8}"/>
          </ac:spMkLst>
        </pc:spChg>
        <pc:spChg chg="del mod ord">
          <ac:chgData name="Eliana Vanessa Diaz Moreno" userId="2924fe09-8a15-46c0-9a50-6902638021e3" providerId="ADAL" clId="{89998CC8-8DB9-4C77-8EF6-6BFD803510C3}" dt="2025-01-31T19:10:36.602" v="12831" actId="26606"/>
          <ac:spMkLst>
            <pc:docMk/>
            <pc:sldMk cId="1385948347" sldId="1747"/>
            <ac:spMk id="6" creationId="{8A8EBD83-BE83-D5DB-E157-A09BD1600FE3}"/>
          </ac:spMkLst>
        </pc:spChg>
        <pc:spChg chg="add mod ord">
          <ac:chgData name="Eliana Vanessa Diaz Moreno" userId="2924fe09-8a15-46c0-9a50-6902638021e3" providerId="ADAL" clId="{89998CC8-8DB9-4C77-8EF6-6BFD803510C3}" dt="2025-01-31T19:12:44.617" v="13010" actId="123"/>
          <ac:spMkLst>
            <pc:docMk/>
            <pc:sldMk cId="1385948347" sldId="1747"/>
            <ac:spMk id="7" creationId="{445D3A63-D032-A307-E4CF-F66DDF854093}"/>
          </ac:spMkLst>
        </pc:spChg>
        <pc:graphicFrameChg chg="add mod">
          <ac:chgData name="Eliana Vanessa Diaz Moreno" userId="2924fe09-8a15-46c0-9a50-6902638021e3" providerId="ADAL" clId="{89998CC8-8DB9-4C77-8EF6-6BFD803510C3}" dt="2025-01-31T19:23:31.652" v="13053" actId="13782"/>
          <ac:graphicFrameMkLst>
            <pc:docMk/>
            <pc:sldMk cId="1385948347" sldId="1747"/>
            <ac:graphicFrameMk id="9" creationId="{EB2CF2E8-4140-296E-A284-A3303F16DB01}"/>
          </ac:graphicFrameMkLst>
        </pc:graphicFrameChg>
      </pc:sldChg>
      <pc:sldChg chg="addSp delSp modSp mod modClrScheme chgLayout">
        <pc:chgData name="Eliana Vanessa Diaz Moreno" userId="2924fe09-8a15-46c0-9a50-6902638021e3" providerId="ADAL" clId="{89998CC8-8DB9-4C77-8EF6-6BFD803510C3}" dt="2025-01-27T23:18:22.303" v="8869" actId="207"/>
        <pc:sldMkLst>
          <pc:docMk/>
          <pc:sldMk cId="1757204481" sldId="1748"/>
        </pc:sldMkLst>
      </pc:sldChg>
      <pc:sldChg chg="addSp delSp modSp mod">
        <pc:chgData name="Eliana Vanessa Diaz Moreno" userId="2924fe09-8a15-46c0-9a50-6902638021e3" providerId="ADAL" clId="{89998CC8-8DB9-4C77-8EF6-6BFD803510C3}" dt="2025-01-27T20:56:48.129" v="7463" actId="20577"/>
        <pc:sldMkLst>
          <pc:docMk/>
          <pc:sldMk cId="1779602363" sldId="1749"/>
        </pc:sldMkLst>
      </pc:sldChg>
      <pc:sldChg chg="del">
        <pc:chgData name="Eliana Vanessa Diaz Moreno" userId="2924fe09-8a15-46c0-9a50-6902638021e3" providerId="ADAL" clId="{89998CC8-8DB9-4C77-8EF6-6BFD803510C3}" dt="2025-01-27T18:47:33.859" v="1479" actId="47"/>
        <pc:sldMkLst>
          <pc:docMk/>
          <pc:sldMk cId="373544579" sldId="1751"/>
        </pc:sldMkLst>
      </pc:sldChg>
      <pc:sldChg chg="del">
        <pc:chgData name="Eliana Vanessa Diaz Moreno" userId="2924fe09-8a15-46c0-9a50-6902638021e3" providerId="ADAL" clId="{89998CC8-8DB9-4C77-8EF6-6BFD803510C3}" dt="2025-01-27T18:47:31.335" v="1478" actId="47"/>
        <pc:sldMkLst>
          <pc:docMk/>
          <pc:sldMk cId="937304259" sldId="1752"/>
        </pc:sldMkLst>
      </pc:sldChg>
      <pc:sldChg chg="del">
        <pc:chgData name="Eliana Vanessa Diaz Moreno" userId="2924fe09-8a15-46c0-9a50-6902638021e3" providerId="ADAL" clId="{89998CC8-8DB9-4C77-8EF6-6BFD803510C3}" dt="2025-01-27T18:47:28.903" v="1477" actId="47"/>
        <pc:sldMkLst>
          <pc:docMk/>
          <pc:sldMk cId="2311697163" sldId="1753"/>
        </pc:sldMkLst>
      </pc:sldChg>
      <pc:sldChg chg="del">
        <pc:chgData name="Eliana Vanessa Diaz Moreno" userId="2924fe09-8a15-46c0-9a50-6902638021e3" providerId="ADAL" clId="{89998CC8-8DB9-4C77-8EF6-6BFD803510C3}" dt="2025-01-27T18:47:25.318" v="1475" actId="47"/>
        <pc:sldMkLst>
          <pc:docMk/>
          <pc:sldMk cId="1624097379" sldId="1754"/>
        </pc:sldMkLst>
      </pc:sldChg>
      <pc:sldChg chg="delSp modSp add del mod">
        <pc:chgData name="Eliana Vanessa Diaz Moreno" userId="2924fe09-8a15-46c0-9a50-6902638021e3" providerId="ADAL" clId="{89998CC8-8DB9-4C77-8EF6-6BFD803510C3}" dt="2025-01-24T23:21:30.733" v="451" actId="47"/>
        <pc:sldMkLst>
          <pc:docMk/>
          <pc:sldMk cId="2734022193" sldId="1755"/>
        </pc:sldMkLst>
      </pc:sldChg>
      <pc:sldChg chg="add del">
        <pc:chgData name="Eliana Vanessa Diaz Moreno" userId="2924fe09-8a15-46c0-9a50-6902638021e3" providerId="ADAL" clId="{89998CC8-8DB9-4C77-8EF6-6BFD803510C3}" dt="2025-01-24T23:13:29.128" v="336" actId="47"/>
        <pc:sldMkLst>
          <pc:docMk/>
          <pc:sldMk cId="386221652" sldId="1756"/>
        </pc:sldMkLst>
      </pc:sldChg>
      <pc:sldChg chg="addSp delSp modSp add del mod">
        <pc:chgData name="Eliana Vanessa Diaz Moreno" userId="2924fe09-8a15-46c0-9a50-6902638021e3" providerId="ADAL" clId="{89998CC8-8DB9-4C77-8EF6-6BFD803510C3}" dt="2025-01-27T20:05:36.428" v="5786" actId="47"/>
        <pc:sldMkLst>
          <pc:docMk/>
          <pc:sldMk cId="872548364" sldId="1757"/>
        </pc:sldMkLst>
      </pc:sldChg>
      <pc:sldChg chg="addSp delSp modSp add del mod">
        <pc:chgData name="Eliana Vanessa Diaz Moreno" userId="2924fe09-8a15-46c0-9a50-6902638021e3" providerId="ADAL" clId="{89998CC8-8DB9-4C77-8EF6-6BFD803510C3}" dt="2025-01-27T20:08:04.155" v="5793" actId="47"/>
        <pc:sldMkLst>
          <pc:docMk/>
          <pc:sldMk cId="605485977" sldId="1758"/>
        </pc:sldMkLst>
      </pc:sldChg>
      <pc:sldChg chg="add del">
        <pc:chgData name="Eliana Vanessa Diaz Moreno" userId="2924fe09-8a15-46c0-9a50-6902638021e3" providerId="ADAL" clId="{89998CC8-8DB9-4C77-8EF6-6BFD803510C3}" dt="2025-01-24T23:13:36.541" v="337" actId="47"/>
        <pc:sldMkLst>
          <pc:docMk/>
          <pc:sldMk cId="4150840179" sldId="1758"/>
        </pc:sldMkLst>
      </pc:sldChg>
      <pc:sldChg chg="addSp delSp modSp add del mod chgLayout">
        <pc:chgData name="Eliana Vanessa Diaz Moreno" userId="2924fe09-8a15-46c0-9a50-6902638021e3" providerId="ADAL" clId="{89998CC8-8DB9-4C77-8EF6-6BFD803510C3}" dt="2025-01-31T17:39:56.772" v="12182" actId="47"/>
        <pc:sldMkLst>
          <pc:docMk/>
          <pc:sldMk cId="1702967176" sldId="1759"/>
        </pc:sldMkLst>
      </pc:sldChg>
      <pc:sldChg chg="addSp modSp new mod">
        <pc:chgData name="Eliana Vanessa Diaz Moreno" userId="2924fe09-8a15-46c0-9a50-6902638021e3" providerId="ADAL" clId="{89998CC8-8DB9-4C77-8EF6-6BFD803510C3}" dt="2025-01-31T20:15:53.357" v="13132" actId="790"/>
        <pc:sldMkLst>
          <pc:docMk/>
          <pc:sldMk cId="2721503206" sldId="1760"/>
        </pc:sldMkLst>
        <pc:spChg chg="mod">
          <ac:chgData name="Eliana Vanessa Diaz Moreno" userId="2924fe09-8a15-46c0-9a50-6902638021e3" providerId="ADAL" clId="{89998CC8-8DB9-4C77-8EF6-6BFD803510C3}" dt="2025-01-31T20:15:53.357" v="13132" actId="790"/>
          <ac:spMkLst>
            <pc:docMk/>
            <pc:sldMk cId="2721503206" sldId="1760"/>
            <ac:spMk id="2" creationId="{6944976F-0513-6089-9DA0-3609EC2FBA2D}"/>
          </ac:spMkLst>
        </pc:spChg>
        <pc:spChg chg="mod">
          <ac:chgData name="Eliana Vanessa Diaz Moreno" userId="2924fe09-8a15-46c0-9a50-6902638021e3" providerId="ADAL" clId="{89998CC8-8DB9-4C77-8EF6-6BFD803510C3}" dt="2025-01-31T20:15:53.357" v="13132" actId="790"/>
          <ac:spMkLst>
            <pc:docMk/>
            <pc:sldMk cId="2721503206" sldId="1760"/>
            <ac:spMk id="3" creationId="{6D1A28E2-1F53-93CA-0269-5F85128031D4}"/>
          </ac:spMkLst>
        </pc:spChg>
        <pc:spChg chg="mod">
          <ac:chgData name="Eliana Vanessa Diaz Moreno" userId="2924fe09-8a15-46c0-9a50-6902638021e3" providerId="ADAL" clId="{89998CC8-8DB9-4C77-8EF6-6BFD803510C3}" dt="2025-01-31T20:15:53.357" v="13132" actId="790"/>
          <ac:spMkLst>
            <pc:docMk/>
            <pc:sldMk cId="2721503206" sldId="1760"/>
            <ac:spMk id="4" creationId="{2FEA6001-5E03-6189-B15D-9FAC36F28560}"/>
          </ac:spMkLst>
        </pc:spChg>
        <pc:spChg chg="add mod">
          <ac:chgData name="Eliana Vanessa Diaz Moreno" userId="2924fe09-8a15-46c0-9a50-6902638021e3" providerId="ADAL" clId="{89998CC8-8DB9-4C77-8EF6-6BFD803510C3}" dt="2025-01-30T21:20:47.229" v="8902" actId="1076"/>
          <ac:spMkLst>
            <pc:docMk/>
            <pc:sldMk cId="2721503206" sldId="1760"/>
            <ac:spMk id="5" creationId="{D4746BA6-2644-B839-0548-1B3EA5343C01}"/>
          </ac:spMkLst>
        </pc:spChg>
      </pc:sldChg>
      <pc:sldChg chg="delSp modSp add del mod modClrScheme chgLayout">
        <pc:chgData name="Eliana Vanessa Diaz Moreno" userId="2924fe09-8a15-46c0-9a50-6902638021e3" providerId="ADAL" clId="{89998CC8-8DB9-4C77-8EF6-6BFD803510C3}" dt="2025-01-27T19:42:11.553" v="4186" actId="47"/>
        <pc:sldMkLst>
          <pc:docMk/>
          <pc:sldMk cId="2891198002" sldId="1761"/>
        </pc:sldMkLst>
      </pc:sldChg>
      <pc:sldChg chg="addSp modSp new del mod">
        <pc:chgData name="Eliana Vanessa Diaz Moreno" userId="2924fe09-8a15-46c0-9a50-6902638021e3" providerId="ADAL" clId="{89998CC8-8DB9-4C77-8EF6-6BFD803510C3}" dt="2025-01-31T17:22:15.879" v="11941" actId="47"/>
        <pc:sldMkLst>
          <pc:docMk/>
          <pc:sldMk cId="4067667163" sldId="1762"/>
        </pc:sldMkLst>
      </pc:sldChg>
      <pc:sldChg chg="addSp delSp modSp add del mod">
        <pc:chgData name="Eliana Vanessa Diaz Moreno" userId="2924fe09-8a15-46c0-9a50-6902638021e3" providerId="ADAL" clId="{89998CC8-8DB9-4C77-8EF6-6BFD803510C3}" dt="2025-01-31T17:22:15.879" v="11941" actId="47"/>
        <pc:sldMkLst>
          <pc:docMk/>
          <pc:sldMk cId="1668238266" sldId="1763"/>
        </pc:sldMkLst>
      </pc:sldChg>
      <pc:sldChg chg="modSp add del mod">
        <pc:chgData name="Eliana Vanessa Diaz Moreno" userId="2924fe09-8a15-46c0-9a50-6902638021e3" providerId="ADAL" clId="{89998CC8-8DB9-4C77-8EF6-6BFD803510C3}" dt="2025-01-27T19:34:42.769" v="3914" actId="47"/>
        <pc:sldMkLst>
          <pc:docMk/>
          <pc:sldMk cId="3858524804" sldId="1763"/>
        </pc:sldMkLst>
      </pc:sldChg>
      <pc:sldChg chg="addSp delSp modSp new del mod modClrScheme chgLayout">
        <pc:chgData name="Eliana Vanessa Diaz Moreno" userId="2924fe09-8a15-46c0-9a50-6902638021e3" providerId="ADAL" clId="{89998CC8-8DB9-4C77-8EF6-6BFD803510C3}" dt="2025-01-31T17:22:15.879" v="11941" actId="47"/>
        <pc:sldMkLst>
          <pc:docMk/>
          <pc:sldMk cId="4153459443" sldId="1764"/>
        </pc:sldMkLst>
      </pc:sldChg>
      <pc:sldChg chg="addSp delSp modSp add mod ord">
        <pc:chgData name="Eliana Vanessa Diaz Moreno" userId="2924fe09-8a15-46c0-9a50-6902638021e3" providerId="ADAL" clId="{89998CC8-8DB9-4C77-8EF6-6BFD803510C3}" dt="2025-01-31T20:15:53.357" v="13132" actId="790"/>
        <pc:sldMkLst>
          <pc:docMk/>
          <pc:sldMk cId="1303853338" sldId="1765"/>
        </pc:sldMkLst>
        <pc:spChg chg="mod">
          <ac:chgData name="Eliana Vanessa Diaz Moreno" userId="2924fe09-8a15-46c0-9a50-6902638021e3" providerId="ADAL" clId="{89998CC8-8DB9-4C77-8EF6-6BFD803510C3}" dt="2025-01-31T20:15:53.357" v="13132" actId="790"/>
          <ac:spMkLst>
            <pc:docMk/>
            <pc:sldMk cId="1303853338" sldId="1765"/>
            <ac:spMk id="4" creationId="{71C50630-D920-2714-A29F-8B40698F54D8}"/>
          </ac:spMkLst>
        </pc:spChg>
        <pc:spChg chg="mod">
          <ac:chgData name="Eliana Vanessa Diaz Moreno" userId="2924fe09-8a15-46c0-9a50-6902638021e3" providerId="ADAL" clId="{89998CC8-8DB9-4C77-8EF6-6BFD803510C3}" dt="2025-01-31T20:15:53.357" v="13132" actId="790"/>
          <ac:spMkLst>
            <pc:docMk/>
            <pc:sldMk cId="1303853338" sldId="1765"/>
            <ac:spMk id="5" creationId="{20F651EA-38C9-A2E2-ACF1-A0194C839DAD}"/>
          </ac:spMkLst>
        </pc:spChg>
        <pc:graphicFrameChg chg="add mod modGraphic">
          <ac:chgData name="Eliana Vanessa Diaz Moreno" userId="2924fe09-8a15-46c0-9a50-6902638021e3" providerId="ADAL" clId="{89998CC8-8DB9-4C77-8EF6-6BFD803510C3}" dt="2025-01-31T20:15:53.357" v="13132" actId="790"/>
          <ac:graphicFrameMkLst>
            <pc:docMk/>
            <pc:sldMk cId="1303853338" sldId="1765"/>
            <ac:graphicFrameMk id="2" creationId="{FE40D1DF-E4BC-F98C-9B64-F722757D0177}"/>
          </ac:graphicFrameMkLst>
        </pc:graphicFrameChg>
      </pc:sldChg>
      <pc:sldChg chg="modSp add del mod">
        <pc:chgData name="Eliana Vanessa Diaz Moreno" userId="2924fe09-8a15-46c0-9a50-6902638021e3" providerId="ADAL" clId="{89998CC8-8DB9-4C77-8EF6-6BFD803510C3}" dt="2025-01-27T22:31:24.944" v="8450" actId="47"/>
        <pc:sldMkLst>
          <pc:docMk/>
          <pc:sldMk cId="3094960610" sldId="1766"/>
        </pc:sldMkLst>
      </pc:sldChg>
      <pc:sldChg chg="modSp add mod">
        <pc:chgData name="Eliana Vanessa Diaz Moreno" userId="2924fe09-8a15-46c0-9a50-6902638021e3" providerId="ADAL" clId="{89998CC8-8DB9-4C77-8EF6-6BFD803510C3}" dt="2025-01-27T20:55:53.073" v="7300" actId="20577"/>
        <pc:sldMkLst>
          <pc:docMk/>
          <pc:sldMk cId="195406577" sldId="1767"/>
        </pc:sldMkLst>
      </pc:sldChg>
      <pc:sldChg chg="addSp delSp modSp add mod">
        <pc:chgData name="Eliana Vanessa Diaz Moreno" userId="2924fe09-8a15-46c0-9a50-6902638021e3" providerId="ADAL" clId="{89998CC8-8DB9-4C77-8EF6-6BFD803510C3}" dt="2025-01-27T21:02:50.237" v="7961" actId="22"/>
        <pc:sldMkLst>
          <pc:docMk/>
          <pc:sldMk cId="2106046132" sldId="1768"/>
        </pc:sldMkLst>
      </pc:sldChg>
      <pc:sldChg chg="modSp add mod">
        <pc:chgData name="Eliana Vanessa Diaz Moreno" userId="2924fe09-8a15-46c0-9a50-6902638021e3" providerId="ADAL" clId="{89998CC8-8DB9-4C77-8EF6-6BFD803510C3}" dt="2025-01-27T21:05:33.737" v="8123" actId="6549"/>
        <pc:sldMkLst>
          <pc:docMk/>
          <pc:sldMk cId="552142025" sldId="1769"/>
        </pc:sldMkLst>
      </pc:sldChg>
      <pc:sldChg chg="modSp mod">
        <pc:chgData name="Eliana Vanessa Diaz Moreno" userId="2924fe09-8a15-46c0-9a50-6902638021e3" providerId="ADAL" clId="{89998CC8-8DB9-4C77-8EF6-6BFD803510C3}" dt="2025-01-31T20:15:53.357" v="13132" actId="790"/>
        <pc:sldMkLst>
          <pc:docMk/>
          <pc:sldMk cId="1284849522" sldId="1770"/>
        </pc:sldMkLst>
        <pc:spChg chg="mod">
          <ac:chgData name="Eliana Vanessa Diaz Moreno" userId="2924fe09-8a15-46c0-9a50-6902638021e3" providerId="ADAL" clId="{89998CC8-8DB9-4C77-8EF6-6BFD803510C3}" dt="2025-01-31T20:15:53.357" v="13132" actId="790"/>
          <ac:spMkLst>
            <pc:docMk/>
            <pc:sldMk cId="1284849522" sldId="1770"/>
            <ac:spMk id="2" creationId="{1A060D62-31BC-7A59-7AAF-07E30E084D08}"/>
          </ac:spMkLst>
        </pc:spChg>
        <pc:spChg chg="mod">
          <ac:chgData name="Eliana Vanessa Diaz Moreno" userId="2924fe09-8a15-46c0-9a50-6902638021e3" providerId="ADAL" clId="{89998CC8-8DB9-4C77-8EF6-6BFD803510C3}" dt="2025-01-31T20:15:53.357" v="13132" actId="790"/>
          <ac:spMkLst>
            <pc:docMk/>
            <pc:sldMk cId="1284849522" sldId="1770"/>
            <ac:spMk id="4" creationId="{D0BE1E8F-71C5-9AE6-9389-EC6169335A37}"/>
          </ac:spMkLst>
        </pc:spChg>
        <pc:spChg chg="mod">
          <ac:chgData name="Eliana Vanessa Diaz Moreno" userId="2924fe09-8a15-46c0-9a50-6902638021e3" providerId="ADAL" clId="{89998CC8-8DB9-4C77-8EF6-6BFD803510C3}" dt="2025-01-31T20:15:53.357" v="13132" actId="790"/>
          <ac:spMkLst>
            <pc:docMk/>
            <pc:sldMk cId="1284849522" sldId="1770"/>
            <ac:spMk id="5" creationId="{F886E08A-AD9D-0BBD-1452-B4D561B02266}"/>
          </ac:spMkLst>
        </pc:spChg>
        <pc:spChg chg="mod">
          <ac:chgData name="Eliana Vanessa Diaz Moreno" userId="2924fe09-8a15-46c0-9a50-6902638021e3" providerId="ADAL" clId="{89998CC8-8DB9-4C77-8EF6-6BFD803510C3}" dt="2025-01-31T20:15:53.357" v="13132" actId="790"/>
          <ac:spMkLst>
            <pc:docMk/>
            <pc:sldMk cId="1284849522" sldId="1770"/>
            <ac:spMk id="6" creationId="{4EF161D3-2637-4C9E-637D-E496720E8EF6}"/>
          </ac:spMkLst>
        </pc:spChg>
        <pc:spChg chg="mod">
          <ac:chgData name="Eliana Vanessa Diaz Moreno" userId="2924fe09-8a15-46c0-9a50-6902638021e3" providerId="ADAL" clId="{89998CC8-8DB9-4C77-8EF6-6BFD803510C3}" dt="2025-01-31T20:15:53.357" v="13132" actId="790"/>
          <ac:spMkLst>
            <pc:docMk/>
            <pc:sldMk cId="1284849522" sldId="1770"/>
            <ac:spMk id="12" creationId="{F72DF793-7D79-334D-F69D-F03B08ECE09D}"/>
          </ac:spMkLst>
        </pc:spChg>
        <pc:graphicFrameChg chg="modGraphic">
          <ac:chgData name="Eliana Vanessa Diaz Moreno" userId="2924fe09-8a15-46c0-9a50-6902638021e3" providerId="ADAL" clId="{89998CC8-8DB9-4C77-8EF6-6BFD803510C3}" dt="2025-01-31T20:15:53.357" v="13132" actId="790"/>
          <ac:graphicFrameMkLst>
            <pc:docMk/>
            <pc:sldMk cId="1284849522" sldId="1770"/>
            <ac:graphicFrameMk id="11" creationId="{4360B08F-7CCD-0A4D-F99C-40E4CEB17C77}"/>
          </ac:graphicFrameMkLst>
        </pc:graphicFrameChg>
      </pc:sldChg>
      <pc:sldChg chg="new del">
        <pc:chgData name="Eliana Vanessa Diaz Moreno" userId="2924fe09-8a15-46c0-9a50-6902638021e3" providerId="ADAL" clId="{89998CC8-8DB9-4C77-8EF6-6BFD803510C3}" dt="2025-01-27T22:43:30.402" v="8763" actId="47"/>
        <pc:sldMkLst>
          <pc:docMk/>
          <pc:sldMk cId="3718813160" sldId="1770"/>
        </pc:sldMkLst>
      </pc:sldChg>
      <pc:sldChg chg="modSp mod">
        <pc:chgData name="Eliana Vanessa Diaz Moreno" userId="2924fe09-8a15-46c0-9a50-6902638021e3" providerId="ADAL" clId="{89998CC8-8DB9-4C77-8EF6-6BFD803510C3}" dt="2025-01-31T20:15:53.357" v="13132" actId="790"/>
        <pc:sldMkLst>
          <pc:docMk/>
          <pc:sldMk cId="2681913672" sldId="1771"/>
        </pc:sldMkLst>
        <pc:spChg chg="mod">
          <ac:chgData name="Eliana Vanessa Diaz Moreno" userId="2924fe09-8a15-46c0-9a50-6902638021e3" providerId="ADAL" clId="{89998CC8-8DB9-4C77-8EF6-6BFD803510C3}" dt="2025-01-31T20:15:53.357" v="13132" actId="790"/>
          <ac:spMkLst>
            <pc:docMk/>
            <pc:sldMk cId="2681913672" sldId="1771"/>
            <ac:spMk id="4" creationId="{D0BE1E8F-71C5-9AE6-9389-EC6169335A37}"/>
          </ac:spMkLst>
        </pc:spChg>
        <pc:spChg chg="mod">
          <ac:chgData name="Eliana Vanessa Diaz Moreno" userId="2924fe09-8a15-46c0-9a50-6902638021e3" providerId="ADAL" clId="{89998CC8-8DB9-4C77-8EF6-6BFD803510C3}" dt="2025-01-31T20:15:53.357" v="13132" actId="790"/>
          <ac:spMkLst>
            <pc:docMk/>
            <pc:sldMk cId="2681913672" sldId="1771"/>
            <ac:spMk id="5" creationId="{F886E08A-AD9D-0BBD-1452-B4D561B02266}"/>
          </ac:spMkLst>
        </pc:spChg>
        <pc:spChg chg="mod">
          <ac:chgData name="Eliana Vanessa Diaz Moreno" userId="2924fe09-8a15-46c0-9a50-6902638021e3" providerId="ADAL" clId="{89998CC8-8DB9-4C77-8EF6-6BFD803510C3}" dt="2025-01-31T20:15:53.357" v="13132" actId="790"/>
          <ac:spMkLst>
            <pc:docMk/>
            <pc:sldMk cId="2681913672" sldId="1771"/>
            <ac:spMk id="6" creationId="{4EF161D3-2637-4C9E-637D-E496720E8EF6}"/>
          </ac:spMkLst>
        </pc:spChg>
        <pc:spChg chg="mod">
          <ac:chgData name="Eliana Vanessa Diaz Moreno" userId="2924fe09-8a15-46c0-9a50-6902638021e3" providerId="ADAL" clId="{89998CC8-8DB9-4C77-8EF6-6BFD803510C3}" dt="2025-01-31T20:15:53.357" v="13132" actId="790"/>
          <ac:spMkLst>
            <pc:docMk/>
            <pc:sldMk cId="2681913672" sldId="1771"/>
            <ac:spMk id="9" creationId="{32BB46F8-B04A-3E96-18E2-55C9C4EA2807}"/>
          </ac:spMkLst>
        </pc:spChg>
        <pc:spChg chg="mod">
          <ac:chgData name="Eliana Vanessa Diaz Moreno" userId="2924fe09-8a15-46c0-9a50-6902638021e3" providerId="ADAL" clId="{89998CC8-8DB9-4C77-8EF6-6BFD803510C3}" dt="2025-01-31T20:15:53.357" v="13132" actId="790"/>
          <ac:spMkLst>
            <pc:docMk/>
            <pc:sldMk cId="2681913672" sldId="1771"/>
            <ac:spMk id="13" creationId="{0CDCD480-0C2D-9FAB-EBBD-E152398F0B34}"/>
          </ac:spMkLst>
        </pc:spChg>
        <pc:graphicFrameChg chg="modGraphic">
          <ac:chgData name="Eliana Vanessa Diaz Moreno" userId="2924fe09-8a15-46c0-9a50-6902638021e3" providerId="ADAL" clId="{89998CC8-8DB9-4C77-8EF6-6BFD803510C3}" dt="2025-01-31T20:15:53.357" v="13132" actId="790"/>
          <ac:graphicFrameMkLst>
            <pc:docMk/>
            <pc:sldMk cId="2681913672" sldId="1771"/>
            <ac:graphicFrameMk id="10" creationId="{BBB9270F-5916-197C-BC73-4B29C6882A14}"/>
          </ac:graphicFrameMkLst>
        </pc:graphicFrameChg>
      </pc:sldChg>
      <pc:sldChg chg="modSp mod">
        <pc:chgData name="Eliana Vanessa Diaz Moreno" userId="2924fe09-8a15-46c0-9a50-6902638021e3" providerId="ADAL" clId="{89998CC8-8DB9-4C77-8EF6-6BFD803510C3}" dt="2025-01-31T20:15:53.357" v="13132" actId="790"/>
        <pc:sldMkLst>
          <pc:docMk/>
          <pc:sldMk cId="576633472" sldId="1772"/>
        </pc:sldMkLst>
        <pc:spChg chg="mod">
          <ac:chgData name="Eliana Vanessa Diaz Moreno" userId="2924fe09-8a15-46c0-9a50-6902638021e3" providerId="ADAL" clId="{89998CC8-8DB9-4C77-8EF6-6BFD803510C3}" dt="2025-01-31T20:15:53.357" v="13132" actId="790"/>
          <ac:spMkLst>
            <pc:docMk/>
            <pc:sldMk cId="576633472" sldId="1772"/>
            <ac:spMk id="2" creationId="{CB0727C0-9196-63CE-E83F-449AD9DDBFC7}"/>
          </ac:spMkLst>
        </pc:spChg>
        <pc:spChg chg="mod">
          <ac:chgData name="Eliana Vanessa Diaz Moreno" userId="2924fe09-8a15-46c0-9a50-6902638021e3" providerId="ADAL" clId="{89998CC8-8DB9-4C77-8EF6-6BFD803510C3}" dt="2025-01-31T20:15:53.357" v="13132" actId="790"/>
          <ac:spMkLst>
            <pc:docMk/>
            <pc:sldMk cId="576633472" sldId="1772"/>
            <ac:spMk id="4" creationId="{D0BE1E8F-71C5-9AE6-9389-EC6169335A37}"/>
          </ac:spMkLst>
        </pc:spChg>
        <pc:spChg chg="mod">
          <ac:chgData name="Eliana Vanessa Diaz Moreno" userId="2924fe09-8a15-46c0-9a50-6902638021e3" providerId="ADAL" clId="{89998CC8-8DB9-4C77-8EF6-6BFD803510C3}" dt="2025-01-31T20:15:53.357" v="13132" actId="790"/>
          <ac:spMkLst>
            <pc:docMk/>
            <pc:sldMk cId="576633472" sldId="1772"/>
            <ac:spMk id="5" creationId="{F886E08A-AD9D-0BBD-1452-B4D561B02266}"/>
          </ac:spMkLst>
        </pc:spChg>
        <pc:spChg chg="mod">
          <ac:chgData name="Eliana Vanessa Diaz Moreno" userId="2924fe09-8a15-46c0-9a50-6902638021e3" providerId="ADAL" clId="{89998CC8-8DB9-4C77-8EF6-6BFD803510C3}" dt="2025-01-31T20:15:53.357" v="13132" actId="790"/>
          <ac:spMkLst>
            <pc:docMk/>
            <pc:sldMk cId="576633472" sldId="1772"/>
            <ac:spMk id="6" creationId="{4EF161D3-2637-4C9E-637D-E496720E8EF6}"/>
          </ac:spMkLst>
        </pc:spChg>
        <pc:spChg chg="mod">
          <ac:chgData name="Eliana Vanessa Diaz Moreno" userId="2924fe09-8a15-46c0-9a50-6902638021e3" providerId="ADAL" clId="{89998CC8-8DB9-4C77-8EF6-6BFD803510C3}" dt="2025-01-31T20:15:53.357" v="13132" actId="790"/>
          <ac:spMkLst>
            <pc:docMk/>
            <pc:sldMk cId="576633472" sldId="1772"/>
            <ac:spMk id="9" creationId="{32BB46F8-B04A-3E96-18E2-55C9C4EA2807}"/>
          </ac:spMkLst>
        </pc:spChg>
        <pc:graphicFrameChg chg="modGraphic">
          <ac:chgData name="Eliana Vanessa Diaz Moreno" userId="2924fe09-8a15-46c0-9a50-6902638021e3" providerId="ADAL" clId="{89998CC8-8DB9-4C77-8EF6-6BFD803510C3}" dt="2025-01-31T20:15:53.357" v="13132" actId="790"/>
          <ac:graphicFrameMkLst>
            <pc:docMk/>
            <pc:sldMk cId="576633472" sldId="1772"/>
            <ac:graphicFrameMk id="12" creationId="{EDDF684C-DB4B-2783-0600-DCCDDB1E58D8}"/>
          </ac:graphicFrameMkLst>
        </pc:graphicFrameChg>
      </pc:sldChg>
      <pc:sldChg chg="modSp mod">
        <pc:chgData name="Eliana Vanessa Diaz Moreno" userId="2924fe09-8a15-46c0-9a50-6902638021e3" providerId="ADAL" clId="{89998CC8-8DB9-4C77-8EF6-6BFD803510C3}" dt="2025-01-31T20:15:53.357" v="13132" actId="790"/>
        <pc:sldMkLst>
          <pc:docMk/>
          <pc:sldMk cId="1818861491" sldId="1773"/>
        </pc:sldMkLst>
        <pc:spChg chg="mod">
          <ac:chgData name="Eliana Vanessa Diaz Moreno" userId="2924fe09-8a15-46c0-9a50-6902638021e3" providerId="ADAL" clId="{89998CC8-8DB9-4C77-8EF6-6BFD803510C3}" dt="2025-01-31T20:15:53.357" v="13132" actId="790"/>
          <ac:spMkLst>
            <pc:docMk/>
            <pc:sldMk cId="1818861491" sldId="1773"/>
            <ac:spMk id="2" creationId="{CB0727C0-9196-63CE-E83F-449AD9DDBFC7}"/>
          </ac:spMkLst>
        </pc:spChg>
        <pc:spChg chg="mod">
          <ac:chgData name="Eliana Vanessa Diaz Moreno" userId="2924fe09-8a15-46c0-9a50-6902638021e3" providerId="ADAL" clId="{89998CC8-8DB9-4C77-8EF6-6BFD803510C3}" dt="2025-01-31T20:15:53.357" v="13132" actId="790"/>
          <ac:spMkLst>
            <pc:docMk/>
            <pc:sldMk cId="1818861491" sldId="1773"/>
            <ac:spMk id="4" creationId="{D0BE1E8F-71C5-9AE6-9389-EC6169335A37}"/>
          </ac:spMkLst>
        </pc:spChg>
        <pc:spChg chg="mod">
          <ac:chgData name="Eliana Vanessa Diaz Moreno" userId="2924fe09-8a15-46c0-9a50-6902638021e3" providerId="ADAL" clId="{89998CC8-8DB9-4C77-8EF6-6BFD803510C3}" dt="2025-01-31T20:15:53.357" v="13132" actId="790"/>
          <ac:spMkLst>
            <pc:docMk/>
            <pc:sldMk cId="1818861491" sldId="1773"/>
            <ac:spMk id="5" creationId="{F886E08A-AD9D-0BBD-1452-B4D561B02266}"/>
          </ac:spMkLst>
        </pc:spChg>
        <pc:spChg chg="mod">
          <ac:chgData name="Eliana Vanessa Diaz Moreno" userId="2924fe09-8a15-46c0-9a50-6902638021e3" providerId="ADAL" clId="{89998CC8-8DB9-4C77-8EF6-6BFD803510C3}" dt="2025-01-31T20:15:53.357" v="13132" actId="790"/>
          <ac:spMkLst>
            <pc:docMk/>
            <pc:sldMk cId="1818861491" sldId="1773"/>
            <ac:spMk id="6" creationId="{4EF161D3-2637-4C9E-637D-E496720E8EF6}"/>
          </ac:spMkLst>
        </pc:spChg>
        <pc:spChg chg="mod">
          <ac:chgData name="Eliana Vanessa Diaz Moreno" userId="2924fe09-8a15-46c0-9a50-6902638021e3" providerId="ADAL" clId="{89998CC8-8DB9-4C77-8EF6-6BFD803510C3}" dt="2025-01-31T20:15:53.357" v="13132" actId="790"/>
          <ac:spMkLst>
            <pc:docMk/>
            <pc:sldMk cId="1818861491" sldId="1773"/>
            <ac:spMk id="9" creationId="{32BB46F8-B04A-3E96-18E2-55C9C4EA2807}"/>
          </ac:spMkLst>
        </pc:spChg>
        <pc:spChg chg="mod">
          <ac:chgData name="Eliana Vanessa Diaz Moreno" userId="2924fe09-8a15-46c0-9a50-6902638021e3" providerId="ADAL" clId="{89998CC8-8DB9-4C77-8EF6-6BFD803510C3}" dt="2025-01-31T20:15:53.357" v="13132" actId="790"/>
          <ac:spMkLst>
            <pc:docMk/>
            <pc:sldMk cId="1818861491" sldId="1773"/>
            <ac:spMk id="18" creationId="{5C8CF0CF-8795-8686-18F7-8FAFD96652B8}"/>
          </ac:spMkLst>
        </pc:spChg>
        <pc:graphicFrameChg chg="modGraphic">
          <ac:chgData name="Eliana Vanessa Diaz Moreno" userId="2924fe09-8a15-46c0-9a50-6902638021e3" providerId="ADAL" clId="{89998CC8-8DB9-4C77-8EF6-6BFD803510C3}" dt="2025-01-31T20:15:53.357" v="13132" actId="790"/>
          <ac:graphicFrameMkLst>
            <pc:docMk/>
            <pc:sldMk cId="1818861491" sldId="1773"/>
            <ac:graphicFrameMk id="8" creationId="{62380451-320F-D7BB-828A-A0AB0DF14B32}"/>
          </ac:graphicFrameMkLst>
        </pc:graphicFrameChg>
      </pc:sldChg>
      <pc:sldChg chg="modSp mod">
        <pc:chgData name="Eliana Vanessa Diaz Moreno" userId="2924fe09-8a15-46c0-9a50-6902638021e3" providerId="ADAL" clId="{89998CC8-8DB9-4C77-8EF6-6BFD803510C3}" dt="2025-01-31T20:15:53.357" v="13132" actId="790"/>
        <pc:sldMkLst>
          <pc:docMk/>
          <pc:sldMk cId="2708848345" sldId="1774"/>
        </pc:sldMkLst>
        <pc:spChg chg="mod">
          <ac:chgData name="Eliana Vanessa Diaz Moreno" userId="2924fe09-8a15-46c0-9a50-6902638021e3" providerId="ADAL" clId="{89998CC8-8DB9-4C77-8EF6-6BFD803510C3}" dt="2025-01-31T20:15:53.357" v="13132" actId="790"/>
          <ac:spMkLst>
            <pc:docMk/>
            <pc:sldMk cId="2708848345" sldId="1774"/>
            <ac:spMk id="2" creationId="{CB0727C0-9196-63CE-E83F-449AD9DDBFC7}"/>
          </ac:spMkLst>
        </pc:spChg>
        <pc:spChg chg="mod">
          <ac:chgData name="Eliana Vanessa Diaz Moreno" userId="2924fe09-8a15-46c0-9a50-6902638021e3" providerId="ADAL" clId="{89998CC8-8DB9-4C77-8EF6-6BFD803510C3}" dt="2025-01-31T20:15:53.357" v="13132" actId="790"/>
          <ac:spMkLst>
            <pc:docMk/>
            <pc:sldMk cId="2708848345" sldId="1774"/>
            <ac:spMk id="4" creationId="{D0BE1E8F-71C5-9AE6-9389-EC6169335A37}"/>
          </ac:spMkLst>
        </pc:spChg>
        <pc:spChg chg="mod">
          <ac:chgData name="Eliana Vanessa Diaz Moreno" userId="2924fe09-8a15-46c0-9a50-6902638021e3" providerId="ADAL" clId="{89998CC8-8DB9-4C77-8EF6-6BFD803510C3}" dt="2025-01-31T20:15:53.357" v="13132" actId="790"/>
          <ac:spMkLst>
            <pc:docMk/>
            <pc:sldMk cId="2708848345" sldId="1774"/>
            <ac:spMk id="5" creationId="{F886E08A-AD9D-0BBD-1452-B4D561B02266}"/>
          </ac:spMkLst>
        </pc:spChg>
        <pc:spChg chg="mod">
          <ac:chgData name="Eliana Vanessa Diaz Moreno" userId="2924fe09-8a15-46c0-9a50-6902638021e3" providerId="ADAL" clId="{89998CC8-8DB9-4C77-8EF6-6BFD803510C3}" dt="2025-01-31T20:15:53.357" v="13132" actId="790"/>
          <ac:spMkLst>
            <pc:docMk/>
            <pc:sldMk cId="2708848345" sldId="1774"/>
            <ac:spMk id="6" creationId="{4EF161D3-2637-4C9E-637D-E496720E8EF6}"/>
          </ac:spMkLst>
        </pc:spChg>
        <pc:spChg chg="mod">
          <ac:chgData name="Eliana Vanessa Diaz Moreno" userId="2924fe09-8a15-46c0-9a50-6902638021e3" providerId="ADAL" clId="{89998CC8-8DB9-4C77-8EF6-6BFD803510C3}" dt="2025-01-31T20:15:53.357" v="13132" actId="790"/>
          <ac:spMkLst>
            <pc:docMk/>
            <pc:sldMk cId="2708848345" sldId="1774"/>
            <ac:spMk id="9" creationId="{32BB46F8-B04A-3E96-18E2-55C9C4EA2807}"/>
          </ac:spMkLst>
        </pc:spChg>
        <pc:graphicFrameChg chg="modGraphic">
          <ac:chgData name="Eliana Vanessa Diaz Moreno" userId="2924fe09-8a15-46c0-9a50-6902638021e3" providerId="ADAL" clId="{89998CC8-8DB9-4C77-8EF6-6BFD803510C3}" dt="2025-01-31T20:15:53.357" v="13132" actId="790"/>
          <ac:graphicFrameMkLst>
            <pc:docMk/>
            <pc:sldMk cId="2708848345" sldId="1774"/>
            <ac:graphicFrameMk id="10" creationId="{8CA2B861-46FD-2218-E4DD-EB9FEE985A4E}"/>
          </ac:graphicFrameMkLst>
        </pc:graphicFrameChg>
      </pc:sldChg>
      <pc:sldChg chg="addSp modSp mod">
        <pc:chgData name="Eliana Vanessa Diaz Moreno" userId="2924fe09-8a15-46c0-9a50-6902638021e3" providerId="ADAL" clId="{89998CC8-8DB9-4C77-8EF6-6BFD803510C3}" dt="2025-01-31T20:15:53.357" v="13132" actId="790"/>
        <pc:sldMkLst>
          <pc:docMk/>
          <pc:sldMk cId="4196236520" sldId="1775"/>
        </pc:sldMkLst>
        <pc:spChg chg="mod">
          <ac:chgData name="Eliana Vanessa Diaz Moreno" userId="2924fe09-8a15-46c0-9a50-6902638021e3" providerId="ADAL" clId="{89998CC8-8DB9-4C77-8EF6-6BFD803510C3}" dt="2025-01-31T20:15:53.357" v="13132" actId="790"/>
          <ac:spMkLst>
            <pc:docMk/>
            <pc:sldMk cId="4196236520" sldId="1775"/>
            <ac:spMk id="2" creationId="{CB0727C0-9196-63CE-E83F-449AD9DDBFC7}"/>
          </ac:spMkLst>
        </pc:spChg>
        <pc:spChg chg="add mod">
          <ac:chgData name="Eliana Vanessa Diaz Moreno" userId="2924fe09-8a15-46c0-9a50-6902638021e3" providerId="ADAL" clId="{89998CC8-8DB9-4C77-8EF6-6BFD803510C3}" dt="2025-01-31T20:15:53.357" v="13132" actId="790"/>
          <ac:spMkLst>
            <pc:docMk/>
            <pc:sldMk cId="4196236520" sldId="1775"/>
            <ac:spMk id="3" creationId="{5F4D71DF-8A63-9FE1-13D9-1117330552AB}"/>
          </ac:spMkLst>
        </pc:spChg>
        <pc:spChg chg="mod">
          <ac:chgData name="Eliana Vanessa Diaz Moreno" userId="2924fe09-8a15-46c0-9a50-6902638021e3" providerId="ADAL" clId="{89998CC8-8DB9-4C77-8EF6-6BFD803510C3}" dt="2025-01-31T20:15:53.357" v="13132" actId="790"/>
          <ac:spMkLst>
            <pc:docMk/>
            <pc:sldMk cId="4196236520" sldId="1775"/>
            <ac:spMk id="4" creationId="{D0BE1E8F-71C5-9AE6-9389-EC6169335A37}"/>
          </ac:spMkLst>
        </pc:spChg>
        <pc:spChg chg="mod">
          <ac:chgData name="Eliana Vanessa Diaz Moreno" userId="2924fe09-8a15-46c0-9a50-6902638021e3" providerId="ADAL" clId="{89998CC8-8DB9-4C77-8EF6-6BFD803510C3}" dt="2025-01-31T20:15:53.357" v="13132" actId="790"/>
          <ac:spMkLst>
            <pc:docMk/>
            <pc:sldMk cId="4196236520" sldId="1775"/>
            <ac:spMk id="5" creationId="{F886E08A-AD9D-0BBD-1452-B4D561B02266}"/>
          </ac:spMkLst>
        </pc:spChg>
        <pc:spChg chg="mod">
          <ac:chgData name="Eliana Vanessa Diaz Moreno" userId="2924fe09-8a15-46c0-9a50-6902638021e3" providerId="ADAL" clId="{89998CC8-8DB9-4C77-8EF6-6BFD803510C3}" dt="2025-01-31T20:15:53.357" v="13132" actId="790"/>
          <ac:spMkLst>
            <pc:docMk/>
            <pc:sldMk cId="4196236520" sldId="1775"/>
            <ac:spMk id="6" creationId="{4EF161D3-2637-4C9E-637D-E496720E8EF6}"/>
          </ac:spMkLst>
        </pc:spChg>
        <pc:spChg chg="mod">
          <ac:chgData name="Eliana Vanessa Diaz Moreno" userId="2924fe09-8a15-46c0-9a50-6902638021e3" providerId="ADAL" clId="{89998CC8-8DB9-4C77-8EF6-6BFD803510C3}" dt="2025-01-31T20:15:53.357" v="13132" actId="790"/>
          <ac:spMkLst>
            <pc:docMk/>
            <pc:sldMk cId="4196236520" sldId="1775"/>
            <ac:spMk id="9" creationId="{32BB46F8-B04A-3E96-18E2-55C9C4EA2807}"/>
          </ac:spMkLst>
        </pc:spChg>
        <pc:graphicFrameChg chg="mod modGraphic">
          <ac:chgData name="Eliana Vanessa Diaz Moreno" userId="2924fe09-8a15-46c0-9a50-6902638021e3" providerId="ADAL" clId="{89998CC8-8DB9-4C77-8EF6-6BFD803510C3}" dt="2025-01-31T20:15:53.357" v="13132" actId="790"/>
          <ac:graphicFrameMkLst>
            <pc:docMk/>
            <pc:sldMk cId="4196236520" sldId="1775"/>
            <ac:graphicFrameMk id="11" creationId="{FBDF6FBC-6AFA-08FE-D638-C900C0EC63AF}"/>
          </ac:graphicFrameMkLst>
        </pc:graphicFrameChg>
      </pc:sldChg>
      <pc:sldChg chg="addSp delSp modSp add mod">
        <pc:chgData name="Eliana Vanessa Diaz Moreno" userId="2924fe09-8a15-46c0-9a50-6902638021e3" providerId="ADAL" clId="{89998CC8-8DB9-4C77-8EF6-6BFD803510C3}" dt="2025-01-31T20:15:53.357" v="13132" actId="790"/>
        <pc:sldMkLst>
          <pc:docMk/>
          <pc:sldMk cId="1262055" sldId="1776"/>
        </pc:sldMkLst>
        <pc:spChg chg="mod">
          <ac:chgData name="Eliana Vanessa Diaz Moreno" userId="2924fe09-8a15-46c0-9a50-6902638021e3" providerId="ADAL" clId="{89998CC8-8DB9-4C77-8EF6-6BFD803510C3}" dt="2025-01-31T20:15:53.357" v="13132" actId="790"/>
          <ac:spMkLst>
            <pc:docMk/>
            <pc:sldMk cId="1262055" sldId="1776"/>
            <ac:spMk id="2" creationId="{3E80BE37-D2A8-F991-8AF1-5E0BA04D1A9C}"/>
          </ac:spMkLst>
        </pc:spChg>
        <pc:spChg chg="mod">
          <ac:chgData name="Eliana Vanessa Diaz Moreno" userId="2924fe09-8a15-46c0-9a50-6902638021e3" providerId="ADAL" clId="{89998CC8-8DB9-4C77-8EF6-6BFD803510C3}" dt="2025-01-31T20:15:53.357" v="13132" actId="790"/>
          <ac:spMkLst>
            <pc:docMk/>
            <pc:sldMk cId="1262055" sldId="1776"/>
            <ac:spMk id="4" creationId="{23960917-2529-13EE-63A1-75C22BBF8EE0}"/>
          </ac:spMkLst>
        </pc:spChg>
        <pc:spChg chg="mod">
          <ac:chgData name="Eliana Vanessa Diaz Moreno" userId="2924fe09-8a15-46c0-9a50-6902638021e3" providerId="ADAL" clId="{89998CC8-8DB9-4C77-8EF6-6BFD803510C3}" dt="2025-01-31T20:15:53.357" v="13132" actId="790"/>
          <ac:spMkLst>
            <pc:docMk/>
            <pc:sldMk cId="1262055" sldId="1776"/>
            <ac:spMk id="5" creationId="{6EA059E3-8F1C-4445-31B8-B0885FB35E69}"/>
          </ac:spMkLst>
        </pc:spChg>
        <pc:spChg chg="mod">
          <ac:chgData name="Eliana Vanessa Diaz Moreno" userId="2924fe09-8a15-46c0-9a50-6902638021e3" providerId="ADAL" clId="{89998CC8-8DB9-4C77-8EF6-6BFD803510C3}" dt="2025-01-31T20:15:53.357" v="13132" actId="790"/>
          <ac:spMkLst>
            <pc:docMk/>
            <pc:sldMk cId="1262055" sldId="1776"/>
            <ac:spMk id="6" creationId="{AD53DC2B-64FF-81DC-9C2D-F8411C716E61}"/>
          </ac:spMkLst>
        </pc:spChg>
        <pc:spChg chg="add del mod">
          <ac:chgData name="Eliana Vanessa Diaz Moreno" userId="2924fe09-8a15-46c0-9a50-6902638021e3" providerId="ADAL" clId="{89998CC8-8DB9-4C77-8EF6-6BFD803510C3}" dt="2025-01-30T21:47:25.469" v="9014" actId="478"/>
          <ac:spMkLst>
            <pc:docMk/>
            <pc:sldMk cId="1262055" sldId="1776"/>
            <ac:spMk id="7" creationId="{44F54B11-A071-0346-34CC-44808A65557E}"/>
          </ac:spMkLst>
        </pc:spChg>
        <pc:spChg chg="mod">
          <ac:chgData name="Eliana Vanessa Diaz Moreno" userId="2924fe09-8a15-46c0-9a50-6902638021e3" providerId="ADAL" clId="{89998CC8-8DB9-4C77-8EF6-6BFD803510C3}" dt="2025-01-31T20:15:53.357" v="13132" actId="790"/>
          <ac:spMkLst>
            <pc:docMk/>
            <pc:sldMk cId="1262055" sldId="1776"/>
            <ac:spMk id="9" creationId="{66F9BB04-3A67-9B6A-8B7A-22A236A53261}"/>
          </ac:spMkLst>
        </pc:spChg>
        <pc:graphicFrameChg chg="add del mod modGraphic">
          <ac:chgData name="Eliana Vanessa Diaz Moreno" userId="2924fe09-8a15-46c0-9a50-6902638021e3" providerId="ADAL" clId="{89998CC8-8DB9-4C77-8EF6-6BFD803510C3}" dt="2025-01-31T20:15:53.357" v="13132" actId="790"/>
          <ac:graphicFrameMkLst>
            <pc:docMk/>
            <pc:sldMk cId="1262055" sldId="1776"/>
            <ac:graphicFrameMk id="11" creationId="{FF9C0875-530E-3F1D-729E-79E3741F8247}"/>
          </ac:graphicFrameMkLst>
        </pc:graphicFrameChg>
      </pc:sldChg>
      <pc:sldChg chg="modSp mod">
        <pc:chgData name="Eliana Vanessa Diaz Moreno" userId="2924fe09-8a15-46c0-9a50-6902638021e3" providerId="ADAL" clId="{89998CC8-8DB9-4C77-8EF6-6BFD803510C3}" dt="2025-01-31T20:15:53.357" v="13132" actId="790"/>
        <pc:sldMkLst>
          <pc:docMk/>
          <pc:sldMk cId="3593782773" sldId="1777"/>
        </pc:sldMkLst>
        <pc:spChg chg="mod">
          <ac:chgData name="Eliana Vanessa Diaz Moreno" userId="2924fe09-8a15-46c0-9a50-6902638021e3" providerId="ADAL" clId="{89998CC8-8DB9-4C77-8EF6-6BFD803510C3}" dt="2025-01-31T20:15:53.357" v="13132" actId="790"/>
          <ac:spMkLst>
            <pc:docMk/>
            <pc:sldMk cId="3593782773" sldId="1777"/>
            <ac:spMk id="2" creationId="{6944976F-0513-6089-9DA0-3609EC2FBA2D}"/>
          </ac:spMkLst>
        </pc:spChg>
        <pc:spChg chg="mod">
          <ac:chgData name="Eliana Vanessa Diaz Moreno" userId="2924fe09-8a15-46c0-9a50-6902638021e3" providerId="ADAL" clId="{89998CC8-8DB9-4C77-8EF6-6BFD803510C3}" dt="2025-01-31T20:15:53.357" v="13132" actId="790"/>
          <ac:spMkLst>
            <pc:docMk/>
            <pc:sldMk cId="3593782773" sldId="1777"/>
            <ac:spMk id="4" creationId="{2FEA6001-5E03-6189-B15D-9FAC36F28560}"/>
          </ac:spMkLst>
        </pc:spChg>
        <pc:spChg chg="mod">
          <ac:chgData name="Eliana Vanessa Diaz Moreno" userId="2924fe09-8a15-46c0-9a50-6902638021e3" providerId="ADAL" clId="{89998CC8-8DB9-4C77-8EF6-6BFD803510C3}" dt="2025-01-31T20:15:53.357" v="13132" actId="790"/>
          <ac:spMkLst>
            <pc:docMk/>
            <pc:sldMk cId="3593782773" sldId="1777"/>
            <ac:spMk id="10" creationId="{A70F9E3F-2352-1B39-7020-66961D07E606}"/>
          </ac:spMkLst>
        </pc:spChg>
        <pc:spChg chg="mod">
          <ac:chgData name="Eliana Vanessa Diaz Moreno" userId="2924fe09-8a15-46c0-9a50-6902638021e3" providerId="ADAL" clId="{89998CC8-8DB9-4C77-8EF6-6BFD803510C3}" dt="2025-01-31T20:15:53.357" v="13132" actId="790"/>
          <ac:spMkLst>
            <pc:docMk/>
            <pc:sldMk cId="3593782773" sldId="1777"/>
            <ac:spMk id="11" creationId="{971A042C-05A1-7B92-71A6-B4AE4487112C}"/>
          </ac:spMkLst>
        </pc:spChg>
        <pc:graphicFrameChg chg="mod modGraphic">
          <ac:chgData name="Eliana Vanessa Diaz Moreno" userId="2924fe09-8a15-46c0-9a50-6902638021e3" providerId="ADAL" clId="{89998CC8-8DB9-4C77-8EF6-6BFD803510C3}" dt="2025-01-31T20:15:53.357" v="13132" actId="790"/>
          <ac:graphicFrameMkLst>
            <pc:docMk/>
            <pc:sldMk cId="3593782773" sldId="1777"/>
            <ac:graphicFrameMk id="15" creationId="{14096497-B74B-DB2B-FD84-604797E6A2F6}"/>
          </ac:graphicFrameMkLst>
        </pc:graphicFrameChg>
        <pc:graphicFrameChg chg="mod modGraphic">
          <ac:chgData name="Eliana Vanessa Diaz Moreno" userId="2924fe09-8a15-46c0-9a50-6902638021e3" providerId="ADAL" clId="{89998CC8-8DB9-4C77-8EF6-6BFD803510C3}" dt="2025-01-31T20:15:53.357" v="13132" actId="790"/>
          <ac:graphicFrameMkLst>
            <pc:docMk/>
            <pc:sldMk cId="3593782773" sldId="1777"/>
            <ac:graphicFrameMk id="16" creationId="{25D04A1A-0CC8-939D-B69C-39E48465B0BC}"/>
          </ac:graphicFrameMkLst>
        </pc:graphicFrameChg>
      </pc:sldChg>
      <pc:sldChg chg="addSp delSp modSp new mod">
        <pc:chgData name="Eliana Vanessa Diaz Moreno" userId="2924fe09-8a15-46c0-9a50-6902638021e3" providerId="ADAL" clId="{89998CC8-8DB9-4C77-8EF6-6BFD803510C3}" dt="2025-01-31T20:15:53.357" v="13132" actId="790"/>
        <pc:sldMkLst>
          <pc:docMk/>
          <pc:sldMk cId="4220793379" sldId="1778"/>
        </pc:sldMkLst>
        <pc:spChg chg="del">
          <ac:chgData name="Eliana Vanessa Diaz Moreno" userId="2924fe09-8a15-46c0-9a50-6902638021e3" providerId="ADAL" clId="{89998CC8-8DB9-4C77-8EF6-6BFD803510C3}" dt="2025-01-31T18:05:36.901" v="12258" actId="478"/>
          <ac:spMkLst>
            <pc:docMk/>
            <pc:sldMk cId="4220793379" sldId="1778"/>
            <ac:spMk id="2" creationId="{56312882-27BA-1463-8045-6EF13EC20769}"/>
          </ac:spMkLst>
        </pc:spChg>
        <pc:spChg chg="del">
          <ac:chgData name="Eliana Vanessa Diaz Moreno" userId="2924fe09-8a15-46c0-9a50-6902638021e3" providerId="ADAL" clId="{89998CC8-8DB9-4C77-8EF6-6BFD803510C3}" dt="2025-01-31T17:43:28.170" v="12184"/>
          <ac:spMkLst>
            <pc:docMk/>
            <pc:sldMk cId="4220793379" sldId="1778"/>
            <ac:spMk id="3" creationId="{BB282E91-F54D-7D7B-1AEC-10E0A568AD83}"/>
          </ac:spMkLst>
        </pc:spChg>
        <pc:spChg chg="mod">
          <ac:chgData name="Eliana Vanessa Diaz Moreno" userId="2924fe09-8a15-46c0-9a50-6902638021e3" providerId="ADAL" clId="{89998CC8-8DB9-4C77-8EF6-6BFD803510C3}" dt="2025-01-31T20:15:53.357" v="13132" actId="790"/>
          <ac:spMkLst>
            <pc:docMk/>
            <pc:sldMk cId="4220793379" sldId="1778"/>
            <ac:spMk id="4" creationId="{6FD106EC-F79D-9023-F3AB-4FB8C8D09117}"/>
          </ac:spMkLst>
        </pc:spChg>
        <pc:spChg chg="mod">
          <ac:chgData name="Eliana Vanessa Diaz Moreno" userId="2924fe09-8a15-46c0-9a50-6902638021e3" providerId="ADAL" clId="{89998CC8-8DB9-4C77-8EF6-6BFD803510C3}" dt="2025-01-31T20:15:53.357" v="13132" actId="790"/>
          <ac:spMkLst>
            <pc:docMk/>
            <pc:sldMk cId="4220793379" sldId="1778"/>
            <ac:spMk id="5" creationId="{EAF0B979-CC12-AC81-389F-F645316B3D66}"/>
          </ac:spMkLst>
        </pc:spChg>
        <pc:spChg chg="add del mod">
          <ac:chgData name="Eliana Vanessa Diaz Moreno" userId="2924fe09-8a15-46c0-9a50-6902638021e3" providerId="ADAL" clId="{89998CC8-8DB9-4C77-8EF6-6BFD803510C3}" dt="2025-01-31T17:46:59.970" v="12200"/>
          <ac:spMkLst>
            <pc:docMk/>
            <pc:sldMk cId="4220793379" sldId="1778"/>
            <ac:spMk id="10" creationId="{3D994F68-86B1-4CC4-6F30-DB5CFE199115}"/>
          </ac:spMkLst>
        </pc:spChg>
        <pc:graphicFrameChg chg="add del">
          <ac:chgData name="Eliana Vanessa Diaz Moreno" userId="2924fe09-8a15-46c0-9a50-6902638021e3" providerId="ADAL" clId="{89998CC8-8DB9-4C77-8EF6-6BFD803510C3}" dt="2025-01-31T17:46:39.873" v="12199" actId="478"/>
          <ac:graphicFrameMkLst>
            <pc:docMk/>
            <pc:sldMk cId="4220793379" sldId="1778"/>
            <ac:graphicFrameMk id="8" creationId="{EA7AAC31-9975-A301-72D9-31C82DB05E2B}"/>
          </ac:graphicFrameMkLst>
        </pc:graphicFrameChg>
        <pc:graphicFrameChg chg="add mod topLvl modGraphic">
          <ac:chgData name="Eliana Vanessa Diaz Moreno" userId="2924fe09-8a15-46c0-9a50-6902638021e3" providerId="ADAL" clId="{89998CC8-8DB9-4C77-8EF6-6BFD803510C3}" dt="2025-01-31T18:06:19.146" v="12265" actId="207"/>
          <ac:graphicFrameMkLst>
            <pc:docMk/>
            <pc:sldMk cId="4220793379" sldId="1778"/>
            <ac:graphicFrameMk id="13" creationId="{1CB1D6E0-12BB-90EB-6EC8-F9433139D53E}"/>
          </ac:graphicFrameMkLst>
        </pc:graphicFrameChg>
      </pc:sldChg>
      <pc:sldChg chg="modSp mod">
        <pc:chgData name="Eliana Vanessa Diaz Moreno" userId="2924fe09-8a15-46c0-9a50-6902638021e3" providerId="ADAL" clId="{89998CC8-8DB9-4C77-8EF6-6BFD803510C3}" dt="2025-01-31T20:15:53.357" v="13132" actId="790"/>
        <pc:sldMkLst>
          <pc:docMk/>
          <pc:sldMk cId="4001609619" sldId="1779"/>
        </pc:sldMkLst>
        <pc:spChg chg="mod">
          <ac:chgData name="Eliana Vanessa Diaz Moreno" userId="2924fe09-8a15-46c0-9a50-6902638021e3" providerId="ADAL" clId="{89998CC8-8DB9-4C77-8EF6-6BFD803510C3}" dt="2025-01-31T20:15:53.357" v="13132" actId="790"/>
          <ac:spMkLst>
            <pc:docMk/>
            <pc:sldMk cId="4001609619" sldId="1779"/>
            <ac:spMk id="2" creationId="{6944976F-0513-6089-9DA0-3609EC2FBA2D}"/>
          </ac:spMkLst>
        </pc:spChg>
        <pc:spChg chg="mod">
          <ac:chgData name="Eliana Vanessa Diaz Moreno" userId="2924fe09-8a15-46c0-9a50-6902638021e3" providerId="ADAL" clId="{89998CC8-8DB9-4C77-8EF6-6BFD803510C3}" dt="2025-01-31T20:15:53.357" v="13132" actId="790"/>
          <ac:spMkLst>
            <pc:docMk/>
            <pc:sldMk cId="4001609619" sldId="1779"/>
            <ac:spMk id="4" creationId="{2FEA6001-5E03-6189-B15D-9FAC36F28560}"/>
          </ac:spMkLst>
        </pc:spChg>
        <pc:spChg chg="mod">
          <ac:chgData name="Eliana Vanessa Diaz Moreno" userId="2924fe09-8a15-46c0-9a50-6902638021e3" providerId="ADAL" clId="{89998CC8-8DB9-4C77-8EF6-6BFD803510C3}" dt="2025-01-31T20:15:53.357" v="13132" actId="790"/>
          <ac:spMkLst>
            <pc:docMk/>
            <pc:sldMk cId="4001609619" sldId="1779"/>
            <ac:spMk id="12" creationId="{EF9E667B-01C4-1C31-E508-8005BE2F642B}"/>
          </ac:spMkLst>
        </pc:spChg>
        <pc:spChg chg="mod">
          <ac:chgData name="Eliana Vanessa Diaz Moreno" userId="2924fe09-8a15-46c0-9a50-6902638021e3" providerId="ADAL" clId="{89998CC8-8DB9-4C77-8EF6-6BFD803510C3}" dt="2025-01-31T20:15:53.357" v="13132" actId="790"/>
          <ac:spMkLst>
            <pc:docMk/>
            <pc:sldMk cId="4001609619" sldId="1779"/>
            <ac:spMk id="13" creationId="{E557F9A7-416A-D90B-73CF-FE3163E81232}"/>
          </ac:spMkLst>
        </pc:spChg>
        <pc:spChg chg="mod">
          <ac:chgData name="Eliana Vanessa Diaz Moreno" userId="2924fe09-8a15-46c0-9a50-6902638021e3" providerId="ADAL" clId="{89998CC8-8DB9-4C77-8EF6-6BFD803510C3}" dt="2025-01-31T20:15:53.357" v="13132" actId="790"/>
          <ac:spMkLst>
            <pc:docMk/>
            <pc:sldMk cId="4001609619" sldId="1779"/>
            <ac:spMk id="14" creationId="{41BB8245-C3EA-D807-F938-48ED9AC84316}"/>
          </ac:spMkLst>
        </pc:spChg>
        <pc:graphicFrameChg chg="mod modGraphic">
          <ac:chgData name="Eliana Vanessa Diaz Moreno" userId="2924fe09-8a15-46c0-9a50-6902638021e3" providerId="ADAL" clId="{89998CC8-8DB9-4C77-8EF6-6BFD803510C3}" dt="2025-01-31T20:15:53.357" v="13132" actId="790"/>
          <ac:graphicFrameMkLst>
            <pc:docMk/>
            <pc:sldMk cId="4001609619" sldId="1779"/>
            <ac:graphicFrameMk id="7" creationId="{57776943-EBAF-1FE5-0232-6AF25DF41DE4}"/>
          </ac:graphicFrameMkLst>
        </pc:graphicFrameChg>
        <pc:cxnChg chg="mod">
          <ac:chgData name="Eliana Vanessa Diaz Moreno" userId="2924fe09-8a15-46c0-9a50-6902638021e3" providerId="ADAL" clId="{89998CC8-8DB9-4C77-8EF6-6BFD803510C3}" dt="2025-01-31T19:45:07.050" v="13115" actId="1582"/>
          <ac:cxnSpMkLst>
            <pc:docMk/>
            <pc:sldMk cId="4001609619" sldId="1779"/>
            <ac:cxnSpMk id="18" creationId="{7EA21553-0D96-066E-6BC5-2D216DF1344B}"/>
          </ac:cxnSpMkLst>
        </pc:cxnChg>
        <pc:cxnChg chg="mod">
          <ac:chgData name="Eliana Vanessa Diaz Moreno" userId="2924fe09-8a15-46c0-9a50-6902638021e3" providerId="ADAL" clId="{89998CC8-8DB9-4C77-8EF6-6BFD803510C3}" dt="2025-01-31T19:45:07.050" v="13115" actId="1582"/>
          <ac:cxnSpMkLst>
            <pc:docMk/>
            <pc:sldMk cId="4001609619" sldId="1779"/>
            <ac:cxnSpMk id="19" creationId="{EBCAE3D7-4841-5FE6-1948-29B737D21D9A}"/>
          </ac:cxnSpMkLst>
        </pc:cxnChg>
        <pc:cxnChg chg="mod">
          <ac:chgData name="Eliana Vanessa Diaz Moreno" userId="2924fe09-8a15-46c0-9a50-6902638021e3" providerId="ADAL" clId="{89998CC8-8DB9-4C77-8EF6-6BFD803510C3}" dt="2025-01-31T19:45:07.050" v="13115" actId="1582"/>
          <ac:cxnSpMkLst>
            <pc:docMk/>
            <pc:sldMk cId="4001609619" sldId="1779"/>
            <ac:cxnSpMk id="20" creationId="{D727E2F6-776D-D133-3911-BA519931C550}"/>
          </ac:cxnSpMkLst>
        </pc:cxnChg>
      </pc:sldChg>
      <pc:sldChg chg="modSp del mod">
        <pc:chgData name="Eliana Vanessa Diaz Moreno" userId="2924fe09-8a15-46c0-9a50-6902638021e3" providerId="ADAL" clId="{89998CC8-8DB9-4C77-8EF6-6BFD803510C3}" dt="2025-01-31T20:21:59.429" v="13135" actId="47"/>
        <pc:sldMkLst>
          <pc:docMk/>
          <pc:sldMk cId="386846691" sldId="1780"/>
        </pc:sldMkLst>
        <pc:spChg chg="mod">
          <ac:chgData name="Eliana Vanessa Diaz Moreno" userId="2924fe09-8a15-46c0-9a50-6902638021e3" providerId="ADAL" clId="{89998CC8-8DB9-4C77-8EF6-6BFD803510C3}" dt="2025-01-31T20:15:53.357" v="13132" actId="790"/>
          <ac:spMkLst>
            <pc:docMk/>
            <pc:sldMk cId="386846691" sldId="1780"/>
            <ac:spMk id="4" creationId="{5A74D451-91DD-B129-82D1-FB5160EED4CB}"/>
          </ac:spMkLst>
        </pc:spChg>
        <pc:spChg chg="mod">
          <ac:chgData name="Eliana Vanessa Diaz Moreno" userId="2924fe09-8a15-46c0-9a50-6902638021e3" providerId="ADAL" clId="{89998CC8-8DB9-4C77-8EF6-6BFD803510C3}" dt="2025-01-31T20:15:53.357" v="13132" actId="790"/>
          <ac:spMkLst>
            <pc:docMk/>
            <pc:sldMk cId="386846691" sldId="1780"/>
            <ac:spMk id="5" creationId="{E1A26209-E1B1-2777-C772-4BA1D852CB3F}"/>
          </ac:spMkLst>
        </pc:spChg>
      </pc:sldChg>
      <pc:sldChg chg="del">
        <pc:chgData name="Eliana Vanessa Diaz Moreno" userId="2924fe09-8a15-46c0-9a50-6902638021e3" providerId="ADAL" clId="{89998CC8-8DB9-4C77-8EF6-6BFD803510C3}" dt="2025-01-31T19:38:55.381" v="13055" actId="47"/>
        <pc:sldMkLst>
          <pc:docMk/>
          <pc:sldMk cId="4065225093" sldId="1780"/>
        </pc:sldMkLst>
      </pc:sldChg>
      <pc:sldChg chg="del">
        <pc:chgData name="Eliana Vanessa Diaz Moreno" userId="2924fe09-8a15-46c0-9a50-6902638021e3" providerId="ADAL" clId="{89998CC8-8DB9-4C77-8EF6-6BFD803510C3}" dt="2025-01-31T19:38:55.381" v="13055" actId="47"/>
        <pc:sldMkLst>
          <pc:docMk/>
          <pc:sldMk cId="2694209109" sldId="1781"/>
        </pc:sldMkLst>
      </pc:sldChg>
      <pc:sldMasterChg chg="modSldLayout">
        <pc:chgData name="Eliana Vanessa Diaz Moreno" userId="2924fe09-8a15-46c0-9a50-6902638021e3" providerId="ADAL" clId="{89998CC8-8DB9-4C77-8EF6-6BFD803510C3}" dt="2025-01-31T15:16:39.464" v="11080" actId="478"/>
        <pc:sldMasterMkLst>
          <pc:docMk/>
          <pc:sldMasterMk cId="3386224699" sldId="2147483648"/>
        </pc:sldMasterMkLst>
        <pc:sldLayoutChg chg="delSp mod">
          <pc:chgData name="Eliana Vanessa Diaz Moreno" userId="2924fe09-8a15-46c0-9a50-6902638021e3" providerId="ADAL" clId="{89998CC8-8DB9-4C77-8EF6-6BFD803510C3}" dt="2025-01-31T15:16:39.464" v="11080" actId="478"/>
          <pc:sldLayoutMkLst>
            <pc:docMk/>
            <pc:sldMasterMk cId="3386224699" sldId="2147483648"/>
            <pc:sldLayoutMk cId="3318127317" sldId="2147483661"/>
          </pc:sldLayoutMkLst>
          <pc:spChg chg="del">
            <ac:chgData name="Eliana Vanessa Diaz Moreno" userId="2924fe09-8a15-46c0-9a50-6902638021e3" providerId="ADAL" clId="{89998CC8-8DB9-4C77-8EF6-6BFD803510C3}" dt="2025-01-31T15:16:34.063" v="11078" actId="478"/>
            <ac:spMkLst>
              <pc:docMk/>
              <pc:sldMasterMk cId="3386224699" sldId="2147483648"/>
              <pc:sldLayoutMk cId="3318127317" sldId="2147483661"/>
              <ac:spMk id="2" creationId="{27F45F98-771E-C74F-B3EE-33F48620B43D}"/>
            </ac:spMkLst>
          </pc:spChg>
          <pc:grpChg chg="del">
            <ac:chgData name="Eliana Vanessa Diaz Moreno" userId="2924fe09-8a15-46c0-9a50-6902638021e3" providerId="ADAL" clId="{89998CC8-8DB9-4C77-8EF6-6BFD803510C3}" dt="2025-01-31T15:16:39.464" v="11080" actId="478"/>
            <ac:grpSpMkLst>
              <pc:docMk/>
              <pc:sldMasterMk cId="3386224699" sldId="2147483648"/>
              <pc:sldLayoutMk cId="3318127317" sldId="2147483661"/>
              <ac:grpSpMk id="11" creationId="{D9BA79DB-0C9B-E041-B4ED-3A914AF0795D}"/>
            </ac:grpSpMkLst>
          </pc:grpChg>
          <pc:cxnChg chg="del">
            <ac:chgData name="Eliana Vanessa Diaz Moreno" userId="2924fe09-8a15-46c0-9a50-6902638021e3" providerId="ADAL" clId="{89998CC8-8DB9-4C77-8EF6-6BFD803510C3}" dt="2025-01-31T15:16:37.134" v="11079" actId="478"/>
            <ac:cxnSpMkLst>
              <pc:docMk/>
              <pc:sldMasterMk cId="3386224699" sldId="2147483648"/>
              <pc:sldLayoutMk cId="3318127317" sldId="2147483661"/>
              <ac:cxnSpMk id="3" creationId="{A5314FB2-E3C3-4A4D-AE17-5BB5100462A0}"/>
            </ac:cxnSpMkLst>
          </pc:cxnChg>
        </pc:sldLayoutChg>
      </pc:sldMasterChg>
    </pc:docChg>
  </pc:docChgLst>
  <pc:docChgLst>
    <pc:chgData name="John Edison Santamaria Plazas" userId="S::edison.santamaria@unp.gov.co::69763967-147d-4242-b361-d5f047789583" providerId="AD" clId="Web-{C2EDEEFD-EADF-7398-28E7-0C6631A2DC19}"/>
    <pc:docChg chg="modSld">
      <pc:chgData name="John Edison Santamaria Plazas" userId="S::edison.santamaria@unp.gov.co::69763967-147d-4242-b361-d5f047789583" providerId="AD" clId="Web-{C2EDEEFD-EADF-7398-28E7-0C6631A2DC19}" dt="2025-04-01T21:31:39.496" v="0" actId="20577"/>
      <pc:docMkLst>
        <pc:docMk/>
      </pc:docMkLst>
      <pc:sldChg chg="modSp">
        <pc:chgData name="John Edison Santamaria Plazas" userId="S::edison.santamaria@unp.gov.co::69763967-147d-4242-b361-d5f047789583" providerId="AD" clId="Web-{C2EDEEFD-EADF-7398-28E7-0C6631A2DC19}" dt="2025-04-01T21:31:39.496" v="0" actId="20577"/>
        <pc:sldMkLst>
          <pc:docMk/>
          <pc:sldMk cId="2262834107" sldId="1728"/>
        </pc:sldMkLst>
        <pc:spChg chg="mod">
          <ac:chgData name="John Edison Santamaria Plazas" userId="S::edison.santamaria@unp.gov.co::69763967-147d-4242-b361-d5f047789583" providerId="AD" clId="Web-{C2EDEEFD-EADF-7398-28E7-0C6631A2DC19}" dt="2025-04-01T21:31:39.496" v="0" actId="20577"/>
          <ac:spMkLst>
            <pc:docMk/>
            <pc:sldMk cId="2262834107" sldId="1728"/>
            <ac:spMk id="6" creationId="{AF221A93-B285-16E7-F30B-9FA96393A0A4}"/>
          </ac:spMkLst>
        </pc:spChg>
      </pc:sldChg>
    </pc:docChg>
  </pc:docChgLst>
  <pc:docChgLst>
    <pc:chgData name="Eliana Vanessa Diaz Moreno" userId="2924fe09-8a15-46c0-9a50-6902638021e3" providerId="ADAL" clId="{B5B76272-2834-4404-BA8C-D720985D9573}"/>
    <pc:docChg chg="undo custSel addSld delSld modSld modSection">
      <pc:chgData name="Eliana Vanessa Diaz Moreno" userId="2924fe09-8a15-46c0-9a50-6902638021e3" providerId="ADAL" clId="{B5B76272-2834-4404-BA8C-D720985D9573}" dt="2025-01-30T19:30:20.595" v="6818" actId="207"/>
      <pc:docMkLst>
        <pc:docMk/>
      </pc:docMkLst>
      <pc:sldChg chg="modSp mod">
        <pc:chgData name="Eliana Vanessa Diaz Moreno" userId="2924fe09-8a15-46c0-9a50-6902638021e3" providerId="ADAL" clId="{B5B76272-2834-4404-BA8C-D720985D9573}" dt="2025-01-30T16:36:51.192" v="4280" actId="15"/>
        <pc:sldMkLst>
          <pc:docMk/>
          <pc:sldMk cId="2011170928" sldId="1729"/>
        </pc:sldMkLst>
        <pc:spChg chg="mod">
          <ac:chgData name="Eliana Vanessa Diaz Moreno" userId="2924fe09-8a15-46c0-9a50-6902638021e3" providerId="ADAL" clId="{B5B76272-2834-4404-BA8C-D720985D9573}" dt="2025-01-30T16:36:51.192" v="4280" actId="15"/>
          <ac:spMkLst>
            <pc:docMk/>
            <pc:sldMk cId="2011170928" sldId="1729"/>
            <ac:spMk id="3" creationId="{96F2D633-3AC3-BA0E-E259-EF62DCD59A65}"/>
          </ac:spMkLst>
        </pc:spChg>
      </pc:sldChg>
      <pc:sldChg chg="delSp mod">
        <pc:chgData name="Eliana Vanessa Diaz Moreno" userId="2924fe09-8a15-46c0-9a50-6902638021e3" providerId="ADAL" clId="{B5B76272-2834-4404-BA8C-D720985D9573}" dt="2025-01-30T16:18:30.217" v="3667" actId="478"/>
        <pc:sldMkLst>
          <pc:docMk/>
          <pc:sldMk cId="1240282883" sldId="1732"/>
        </pc:sldMkLst>
        <pc:spChg chg="del">
          <ac:chgData name="Eliana Vanessa Diaz Moreno" userId="2924fe09-8a15-46c0-9a50-6902638021e3" providerId="ADAL" clId="{B5B76272-2834-4404-BA8C-D720985D9573}" dt="2025-01-30T16:18:30.217" v="3667" actId="478"/>
          <ac:spMkLst>
            <pc:docMk/>
            <pc:sldMk cId="1240282883" sldId="1732"/>
            <ac:spMk id="3" creationId="{F5BE3C8C-93A8-CEFD-FE5E-6661E1672738}"/>
          </ac:spMkLst>
        </pc:spChg>
      </pc:sldChg>
      <pc:sldChg chg="delSp modSp mod">
        <pc:chgData name="Eliana Vanessa Diaz Moreno" userId="2924fe09-8a15-46c0-9a50-6902638021e3" providerId="ADAL" clId="{B5B76272-2834-4404-BA8C-D720985D9573}" dt="2025-01-30T13:51:55.354" v="3" actId="478"/>
        <pc:sldMkLst>
          <pc:docMk/>
          <pc:sldMk cId="3680955155" sldId="1740"/>
        </pc:sldMkLst>
        <pc:graphicFrameChg chg="del mod">
          <ac:chgData name="Eliana Vanessa Diaz Moreno" userId="2924fe09-8a15-46c0-9a50-6902638021e3" providerId="ADAL" clId="{B5B76272-2834-4404-BA8C-D720985D9573}" dt="2025-01-30T13:51:55.354" v="3" actId="478"/>
          <ac:graphicFrameMkLst>
            <pc:docMk/>
            <pc:sldMk cId="3680955155" sldId="1740"/>
            <ac:graphicFrameMk id="8" creationId="{AA9A141F-358B-09FE-56E9-D6B23F920C75}"/>
          </ac:graphicFrameMkLst>
        </pc:graphicFrameChg>
        <pc:picChg chg="del">
          <ac:chgData name="Eliana Vanessa Diaz Moreno" userId="2924fe09-8a15-46c0-9a50-6902638021e3" providerId="ADAL" clId="{B5B76272-2834-4404-BA8C-D720985D9573}" dt="2025-01-30T13:51:44.763" v="0" actId="478"/>
          <ac:picMkLst>
            <pc:docMk/>
            <pc:sldMk cId="3680955155" sldId="1740"/>
            <ac:picMk id="2" creationId="{6D4424C7-3872-0299-FAD8-5401620EF8F4}"/>
          </ac:picMkLst>
        </pc:picChg>
      </pc:sldChg>
      <pc:sldChg chg="modSp mod">
        <pc:chgData name="Eliana Vanessa Diaz Moreno" userId="2924fe09-8a15-46c0-9a50-6902638021e3" providerId="ADAL" clId="{B5B76272-2834-4404-BA8C-D720985D9573}" dt="2025-01-30T14:05:46.670" v="4" actId="1076"/>
        <pc:sldMkLst>
          <pc:docMk/>
          <pc:sldMk cId="1757204481" sldId="1748"/>
        </pc:sldMkLst>
        <pc:graphicFrameChg chg="mod">
          <ac:chgData name="Eliana Vanessa Diaz Moreno" userId="2924fe09-8a15-46c0-9a50-6902638021e3" providerId="ADAL" clId="{B5B76272-2834-4404-BA8C-D720985D9573}" dt="2025-01-30T14:05:46.670" v="4" actId="1076"/>
          <ac:graphicFrameMkLst>
            <pc:docMk/>
            <pc:sldMk cId="1757204481" sldId="1748"/>
            <ac:graphicFrameMk id="3" creationId="{BA73D557-2EF6-E0E2-3022-653A7AE2E8D3}"/>
          </ac:graphicFrameMkLst>
        </pc:graphicFrameChg>
      </pc:sldChg>
      <pc:sldChg chg="addSp modSp del mod chgLayout">
        <pc:chgData name="Eliana Vanessa Diaz Moreno" userId="2924fe09-8a15-46c0-9a50-6902638021e3" providerId="ADAL" clId="{B5B76272-2834-4404-BA8C-D720985D9573}" dt="2025-01-30T16:06:21.462" v="3424" actId="47"/>
        <pc:sldMkLst>
          <pc:docMk/>
          <pc:sldMk cId="1779602363" sldId="1749"/>
        </pc:sldMkLst>
        <pc:spChg chg="add mod ord">
          <ac:chgData name="Eliana Vanessa Diaz Moreno" userId="2924fe09-8a15-46c0-9a50-6902638021e3" providerId="ADAL" clId="{B5B76272-2834-4404-BA8C-D720985D9573}" dt="2025-01-30T14:24:49.848" v="146" actId="700"/>
          <ac:spMkLst>
            <pc:docMk/>
            <pc:sldMk cId="1779602363" sldId="1749"/>
            <ac:spMk id="2" creationId="{BF904967-DFCF-A880-6434-28AC5E54F39F}"/>
          </ac:spMkLst>
        </pc:spChg>
        <pc:spChg chg="add mod ord">
          <ac:chgData name="Eliana Vanessa Diaz Moreno" userId="2924fe09-8a15-46c0-9a50-6902638021e3" providerId="ADAL" clId="{B5B76272-2834-4404-BA8C-D720985D9573}" dt="2025-01-30T14:25:20.815" v="177" actId="20577"/>
          <ac:spMkLst>
            <pc:docMk/>
            <pc:sldMk cId="1779602363" sldId="1749"/>
            <ac:spMk id="3" creationId="{62F8CF6B-11E2-EBB1-71CC-D787370AD3C3}"/>
          </ac:spMkLst>
        </pc:spChg>
        <pc:spChg chg="mod ord">
          <ac:chgData name="Eliana Vanessa Diaz Moreno" userId="2924fe09-8a15-46c0-9a50-6902638021e3" providerId="ADAL" clId="{B5B76272-2834-4404-BA8C-D720985D9573}" dt="2025-01-30T14:24:49.848" v="146" actId="700"/>
          <ac:spMkLst>
            <pc:docMk/>
            <pc:sldMk cId="1779602363" sldId="1749"/>
            <ac:spMk id="4" creationId="{168B4DDD-D6CA-64B9-7788-15DE08D54910}"/>
          </ac:spMkLst>
        </pc:spChg>
        <pc:spChg chg="mod ord">
          <ac:chgData name="Eliana Vanessa Diaz Moreno" userId="2924fe09-8a15-46c0-9a50-6902638021e3" providerId="ADAL" clId="{B5B76272-2834-4404-BA8C-D720985D9573}" dt="2025-01-30T14:24:54.807" v="149" actId="1076"/>
          <ac:spMkLst>
            <pc:docMk/>
            <pc:sldMk cId="1779602363" sldId="1749"/>
            <ac:spMk id="5" creationId="{746F3679-2D43-6540-1B86-0E5B9947EA25}"/>
          </ac:spMkLst>
        </pc:spChg>
        <pc:spChg chg="add mod ord">
          <ac:chgData name="Eliana Vanessa Diaz Moreno" userId="2924fe09-8a15-46c0-9a50-6902638021e3" providerId="ADAL" clId="{B5B76272-2834-4404-BA8C-D720985D9573}" dt="2025-01-30T14:24:49.855" v="147" actId="27636"/>
          <ac:spMkLst>
            <pc:docMk/>
            <pc:sldMk cId="1779602363" sldId="1749"/>
            <ac:spMk id="6" creationId="{3C884C83-EAF3-1EC8-AC95-6B6CF86CDF2F}"/>
          </ac:spMkLst>
        </pc:spChg>
        <pc:spChg chg="mod ord">
          <ac:chgData name="Eliana Vanessa Diaz Moreno" userId="2924fe09-8a15-46c0-9a50-6902638021e3" providerId="ADAL" clId="{B5B76272-2834-4404-BA8C-D720985D9573}" dt="2025-01-30T14:24:49.856" v="148" actId="27636"/>
          <ac:spMkLst>
            <pc:docMk/>
            <pc:sldMk cId="1779602363" sldId="1749"/>
            <ac:spMk id="13" creationId="{A65F9C3D-1B44-41E4-A59C-CEB6A07F10E8}"/>
          </ac:spMkLst>
        </pc:spChg>
      </pc:sldChg>
      <pc:sldChg chg="modSp mod">
        <pc:chgData name="Eliana Vanessa Diaz Moreno" userId="2924fe09-8a15-46c0-9a50-6902638021e3" providerId="ADAL" clId="{B5B76272-2834-4404-BA8C-D720985D9573}" dt="2025-01-30T14:23:41.433" v="68" actId="20577"/>
        <pc:sldMkLst>
          <pc:docMk/>
          <pc:sldMk cId="2721503206" sldId="1760"/>
        </pc:sldMkLst>
        <pc:spChg chg="mod">
          <ac:chgData name="Eliana Vanessa Diaz Moreno" userId="2924fe09-8a15-46c0-9a50-6902638021e3" providerId="ADAL" clId="{B5B76272-2834-4404-BA8C-D720985D9573}" dt="2025-01-30T14:23:41.433" v="68" actId="20577"/>
          <ac:spMkLst>
            <pc:docMk/>
            <pc:sldMk cId="2721503206" sldId="1760"/>
            <ac:spMk id="3" creationId="{6D1A28E2-1F53-93CA-0269-5F85128031D4}"/>
          </ac:spMkLst>
        </pc:spChg>
        <pc:spChg chg="mod">
          <ac:chgData name="Eliana Vanessa Diaz Moreno" userId="2924fe09-8a15-46c0-9a50-6902638021e3" providerId="ADAL" clId="{B5B76272-2834-4404-BA8C-D720985D9573}" dt="2025-01-30T14:22:33.288" v="6" actId="1076"/>
          <ac:spMkLst>
            <pc:docMk/>
            <pc:sldMk cId="2721503206" sldId="1760"/>
            <ac:spMk id="5" creationId="{D4746BA6-2644-B839-0548-1B3EA5343C01}"/>
          </ac:spMkLst>
        </pc:spChg>
      </pc:sldChg>
      <pc:sldChg chg="del">
        <pc:chgData name="Eliana Vanessa Diaz Moreno" userId="2924fe09-8a15-46c0-9a50-6902638021e3" providerId="ADAL" clId="{B5B76272-2834-4404-BA8C-D720985D9573}" dt="2025-01-30T16:06:21.462" v="3424" actId="47"/>
        <pc:sldMkLst>
          <pc:docMk/>
          <pc:sldMk cId="195406577" sldId="1767"/>
        </pc:sldMkLst>
      </pc:sldChg>
      <pc:sldChg chg="del">
        <pc:chgData name="Eliana Vanessa Diaz Moreno" userId="2924fe09-8a15-46c0-9a50-6902638021e3" providerId="ADAL" clId="{B5B76272-2834-4404-BA8C-D720985D9573}" dt="2025-01-30T16:06:21.462" v="3424" actId="47"/>
        <pc:sldMkLst>
          <pc:docMk/>
          <pc:sldMk cId="2106046132" sldId="1768"/>
        </pc:sldMkLst>
      </pc:sldChg>
      <pc:sldChg chg="del">
        <pc:chgData name="Eliana Vanessa Diaz Moreno" userId="2924fe09-8a15-46c0-9a50-6902638021e3" providerId="ADAL" clId="{B5B76272-2834-4404-BA8C-D720985D9573}" dt="2025-01-30T16:06:21.462" v="3424" actId="47"/>
        <pc:sldMkLst>
          <pc:docMk/>
          <pc:sldMk cId="552142025" sldId="1769"/>
        </pc:sldMkLst>
      </pc:sldChg>
      <pc:sldChg chg="new del">
        <pc:chgData name="Eliana Vanessa Diaz Moreno" userId="2924fe09-8a15-46c0-9a50-6902638021e3" providerId="ADAL" clId="{B5B76272-2834-4404-BA8C-D720985D9573}" dt="2025-01-30T14:24:46.533" v="145" actId="680"/>
        <pc:sldMkLst>
          <pc:docMk/>
          <pc:sldMk cId="664746612" sldId="1770"/>
        </pc:sldMkLst>
      </pc:sldChg>
      <pc:sldChg chg="addSp delSp modSp new mod modClrScheme chgLayout">
        <pc:chgData name="Eliana Vanessa Diaz Moreno" userId="2924fe09-8a15-46c0-9a50-6902638021e3" providerId="ADAL" clId="{B5B76272-2834-4404-BA8C-D720985D9573}" dt="2025-01-30T19:28:35.819" v="6806"/>
        <pc:sldMkLst>
          <pc:docMk/>
          <pc:sldMk cId="1284849522" sldId="1770"/>
        </pc:sldMkLst>
        <pc:spChg chg="mod ord">
          <ac:chgData name="Eliana Vanessa Diaz Moreno" userId="2924fe09-8a15-46c0-9a50-6902638021e3" providerId="ADAL" clId="{B5B76272-2834-4404-BA8C-D720985D9573}" dt="2025-01-30T16:52:07.075" v="4616" actId="1076"/>
          <ac:spMkLst>
            <pc:docMk/>
            <pc:sldMk cId="1284849522" sldId="1770"/>
            <ac:spMk id="2" creationId="{1A060D62-31BC-7A59-7AAF-07E30E084D08}"/>
          </ac:spMkLst>
        </pc:spChg>
        <pc:spChg chg="del mod ord">
          <ac:chgData name="Eliana Vanessa Diaz Moreno" userId="2924fe09-8a15-46c0-9a50-6902638021e3" providerId="ADAL" clId="{B5B76272-2834-4404-BA8C-D720985D9573}" dt="2025-01-30T15:12:30.465" v="1150" actId="700"/>
          <ac:spMkLst>
            <pc:docMk/>
            <pc:sldMk cId="1284849522" sldId="1770"/>
            <ac:spMk id="3" creationId="{2B564686-C267-28BF-B71B-8B9C7CD1AD12}"/>
          </ac:spMkLst>
        </pc:spChg>
        <pc:spChg chg="mod ord">
          <ac:chgData name="Eliana Vanessa Diaz Moreno" userId="2924fe09-8a15-46c0-9a50-6902638021e3" providerId="ADAL" clId="{B5B76272-2834-4404-BA8C-D720985D9573}" dt="2025-01-30T17:36:57.921" v="5583" actId="20577"/>
          <ac:spMkLst>
            <pc:docMk/>
            <pc:sldMk cId="1284849522" sldId="1770"/>
            <ac:spMk id="4" creationId="{D0BE1E8F-71C5-9AE6-9389-EC6169335A37}"/>
          </ac:spMkLst>
        </pc:spChg>
        <pc:spChg chg="mod ord">
          <ac:chgData name="Eliana Vanessa Diaz Moreno" userId="2924fe09-8a15-46c0-9a50-6902638021e3" providerId="ADAL" clId="{B5B76272-2834-4404-BA8C-D720985D9573}" dt="2025-01-30T15:12:30.465" v="1150" actId="700"/>
          <ac:spMkLst>
            <pc:docMk/>
            <pc:sldMk cId="1284849522" sldId="1770"/>
            <ac:spMk id="5" creationId="{F886E08A-AD9D-0BBD-1452-B4D561B02266}"/>
          </ac:spMkLst>
        </pc:spChg>
        <pc:spChg chg="add mod">
          <ac:chgData name="Eliana Vanessa Diaz Moreno" userId="2924fe09-8a15-46c0-9a50-6902638021e3" providerId="ADAL" clId="{B5B76272-2834-4404-BA8C-D720985D9573}" dt="2025-01-30T16:37:06.287" v="4287" actId="1036"/>
          <ac:spMkLst>
            <pc:docMk/>
            <pc:sldMk cId="1284849522" sldId="1770"/>
            <ac:spMk id="6" creationId="{4EF161D3-2637-4C9E-637D-E496720E8EF6}"/>
          </ac:spMkLst>
        </pc:spChg>
        <pc:spChg chg="add del mod ord">
          <ac:chgData name="Eliana Vanessa Diaz Moreno" userId="2924fe09-8a15-46c0-9a50-6902638021e3" providerId="ADAL" clId="{B5B76272-2834-4404-BA8C-D720985D9573}" dt="2025-01-30T15:13:52.165" v="1164"/>
          <ac:spMkLst>
            <pc:docMk/>
            <pc:sldMk cId="1284849522" sldId="1770"/>
            <ac:spMk id="7" creationId="{B7B95EA4-86D8-2CD8-7BEC-82D5AAFB61CB}"/>
          </ac:spMkLst>
        </pc:spChg>
        <pc:spChg chg="add del mod">
          <ac:chgData name="Eliana Vanessa Diaz Moreno" userId="2924fe09-8a15-46c0-9a50-6902638021e3" providerId="ADAL" clId="{B5B76272-2834-4404-BA8C-D720985D9573}" dt="2025-01-30T15:14:37.334" v="1174"/>
          <ac:spMkLst>
            <pc:docMk/>
            <pc:sldMk cId="1284849522" sldId="1770"/>
            <ac:spMk id="10" creationId="{D238B4EF-1883-EC50-7867-27D49CC9115D}"/>
          </ac:spMkLst>
        </pc:spChg>
        <pc:spChg chg="add mod">
          <ac:chgData name="Eliana Vanessa Diaz Moreno" userId="2924fe09-8a15-46c0-9a50-6902638021e3" providerId="ADAL" clId="{B5B76272-2834-4404-BA8C-D720985D9573}" dt="2025-01-30T19:17:23.702" v="6714" actId="20577"/>
          <ac:spMkLst>
            <pc:docMk/>
            <pc:sldMk cId="1284849522" sldId="1770"/>
            <ac:spMk id="12" creationId="{F72DF793-7D79-334D-F69D-F03B08ECE09D}"/>
          </ac:spMkLst>
        </pc:spChg>
        <pc:graphicFrameChg chg="add del mod modGraphic">
          <ac:chgData name="Eliana Vanessa Diaz Moreno" userId="2924fe09-8a15-46c0-9a50-6902638021e3" providerId="ADAL" clId="{B5B76272-2834-4404-BA8C-D720985D9573}" dt="2025-01-30T15:14:21.767" v="1172" actId="478"/>
          <ac:graphicFrameMkLst>
            <pc:docMk/>
            <pc:sldMk cId="1284849522" sldId="1770"/>
            <ac:graphicFrameMk id="8" creationId="{4D33A74F-2F37-13F2-29F7-528A2D9037E7}"/>
          </ac:graphicFrameMkLst>
        </pc:graphicFrameChg>
        <pc:graphicFrameChg chg="add mod modGraphic">
          <ac:chgData name="Eliana Vanessa Diaz Moreno" userId="2924fe09-8a15-46c0-9a50-6902638021e3" providerId="ADAL" clId="{B5B76272-2834-4404-BA8C-D720985D9573}" dt="2025-01-30T19:28:35.819" v="6806"/>
          <ac:graphicFrameMkLst>
            <pc:docMk/>
            <pc:sldMk cId="1284849522" sldId="1770"/>
            <ac:graphicFrameMk id="11" creationId="{4360B08F-7CCD-0A4D-F99C-40E4CEB17C77}"/>
          </ac:graphicFrameMkLst>
        </pc:graphicFrameChg>
      </pc:sldChg>
      <pc:sldChg chg="addSp delSp modSp add mod">
        <pc:chgData name="Eliana Vanessa Diaz Moreno" userId="2924fe09-8a15-46c0-9a50-6902638021e3" providerId="ADAL" clId="{B5B76272-2834-4404-BA8C-D720985D9573}" dt="2025-01-30T19:28:22.013" v="6802" actId="207"/>
        <pc:sldMkLst>
          <pc:docMk/>
          <pc:sldMk cId="2681913672" sldId="1771"/>
        </pc:sldMkLst>
        <pc:spChg chg="del">
          <ac:chgData name="Eliana Vanessa Diaz Moreno" userId="2924fe09-8a15-46c0-9a50-6902638021e3" providerId="ADAL" clId="{B5B76272-2834-4404-BA8C-D720985D9573}" dt="2025-01-30T15:31:58.361" v="2022" actId="478"/>
          <ac:spMkLst>
            <pc:docMk/>
            <pc:sldMk cId="2681913672" sldId="1771"/>
            <ac:spMk id="2" creationId="{1A060D62-31BC-7A59-7AAF-07E30E084D08}"/>
          </ac:spMkLst>
        </pc:spChg>
        <pc:spChg chg="mod">
          <ac:chgData name="Eliana Vanessa Diaz Moreno" userId="2924fe09-8a15-46c0-9a50-6902638021e3" providerId="ADAL" clId="{B5B76272-2834-4404-BA8C-D720985D9573}" dt="2025-01-30T16:51:33.962" v="4594" actId="14100"/>
          <ac:spMkLst>
            <pc:docMk/>
            <pc:sldMk cId="2681913672" sldId="1771"/>
            <ac:spMk id="4" creationId="{D0BE1E8F-71C5-9AE6-9389-EC6169335A37}"/>
          </ac:spMkLst>
        </pc:spChg>
        <pc:spChg chg="mod">
          <ac:chgData name="Eliana Vanessa Diaz Moreno" userId="2924fe09-8a15-46c0-9a50-6902638021e3" providerId="ADAL" clId="{B5B76272-2834-4404-BA8C-D720985D9573}" dt="2025-01-30T16:44:56.140" v="4492" actId="1076"/>
          <ac:spMkLst>
            <pc:docMk/>
            <pc:sldMk cId="2681913672" sldId="1771"/>
            <ac:spMk id="6" creationId="{4EF161D3-2637-4C9E-637D-E496720E8EF6}"/>
          </ac:spMkLst>
        </pc:spChg>
        <pc:spChg chg="add del mod">
          <ac:chgData name="Eliana Vanessa Diaz Moreno" userId="2924fe09-8a15-46c0-9a50-6902638021e3" providerId="ADAL" clId="{B5B76272-2834-4404-BA8C-D720985D9573}" dt="2025-01-30T15:35:04.589" v="2324"/>
          <ac:spMkLst>
            <pc:docMk/>
            <pc:sldMk cId="2681913672" sldId="1771"/>
            <ac:spMk id="7" creationId="{BEE977FD-C07B-3C11-66C7-E924BBE60875}"/>
          </ac:spMkLst>
        </pc:spChg>
        <pc:spChg chg="add mod">
          <ac:chgData name="Eliana Vanessa Diaz Moreno" userId="2924fe09-8a15-46c0-9a50-6902638021e3" providerId="ADAL" clId="{B5B76272-2834-4404-BA8C-D720985D9573}" dt="2025-01-30T16:51:32.178" v="4593" actId="14100"/>
          <ac:spMkLst>
            <pc:docMk/>
            <pc:sldMk cId="2681913672" sldId="1771"/>
            <ac:spMk id="9" creationId="{32BB46F8-B04A-3E96-18E2-55C9C4EA2807}"/>
          </ac:spMkLst>
        </pc:spChg>
        <pc:spChg chg="del mod">
          <ac:chgData name="Eliana Vanessa Diaz Moreno" userId="2924fe09-8a15-46c0-9a50-6902638021e3" providerId="ADAL" clId="{B5B76272-2834-4404-BA8C-D720985D9573}" dt="2025-01-30T15:52:18.113" v="2502" actId="478"/>
          <ac:spMkLst>
            <pc:docMk/>
            <pc:sldMk cId="2681913672" sldId="1771"/>
            <ac:spMk id="12" creationId="{F72DF793-7D79-334D-F69D-F03B08ECE09D}"/>
          </ac:spMkLst>
        </pc:spChg>
        <pc:spChg chg="add mod">
          <ac:chgData name="Eliana Vanessa Diaz Moreno" userId="2924fe09-8a15-46c0-9a50-6902638021e3" providerId="ADAL" clId="{B5B76272-2834-4404-BA8C-D720985D9573}" dt="2025-01-30T17:02:03.320" v="5243" actId="1076"/>
          <ac:spMkLst>
            <pc:docMk/>
            <pc:sldMk cId="2681913672" sldId="1771"/>
            <ac:spMk id="13" creationId="{0CDCD480-0C2D-9FAB-EBBD-E152398F0B34}"/>
          </ac:spMkLst>
        </pc:spChg>
        <pc:graphicFrameChg chg="add mod modGraphic">
          <ac:chgData name="Eliana Vanessa Diaz Moreno" userId="2924fe09-8a15-46c0-9a50-6902638021e3" providerId="ADAL" clId="{B5B76272-2834-4404-BA8C-D720985D9573}" dt="2025-01-30T19:28:22.013" v="6802" actId="207"/>
          <ac:graphicFrameMkLst>
            <pc:docMk/>
            <pc:sldMk cId="2681913672" sldId="1771"/>
            <ac:graphicFrameMk id="10" creationId="{BBB9270F-5916-197C-BC73-4B29C6882A14}"/>
          </ac:graphicFrameMkLst>
        </pc:graphicFrameChg>
        <pc:graphicFrameChg chg="del">
          <ac:chgData name="Eliana Vanessa Diaz Moreno" userId="2924fe09-8a15-46c0-9a50-6902638021e3" providerId="ADAL" clId="{B5B76272-2834-4404-BA8C-D720985D9573}" dt="2025-01-30T15:31:55.858" v="2021" actId="478"/>
          <ac:graphicFrameMkLst>
            <pc:docMk/>
            <pc:sldMk cId="2681913672" sldId="1771"/>
            <ac:graphicFrameMk id="11" creationId="{4360B08F-7CCD-0A4D-F99C-40E4CEB17C77}"/>
          </ac:graphicFrameMkLst>
        </pc:graphicFrameChg>
        <pc:graphicFrameChg chg="add del modGraphic">
          <ac:chgData name="Eliana Vanessa Diaz Moreno" userId="2924fe09-8a15-46c0-9a50-6902638021e3" providerId="ADAL" clId="{B5B76272-2834-4404-BA8C-D720985D9573}" dt="2025-01-30T15:54:35.217" v="2527" actId="27309"/>
          <ac:graphicFrameMkLst>
            <pc:docMk/>
            <pc:sldMk cId="2681913672" sldId="1771"/>
            <ac:graphicFrameMk id="15" creationId="{D5D5A0AC-D147-A6AB-729B-AE35E5CD3544}"/>
          </ac:graphicFrameMkLst>
        </pc:graphicFrameChg>
      </pc:sldChg>
      <pc:sldChg chg="addSp delSp modSp add mod">
        <pc:chgData name="Eliana Vanessa Diaz Moreno" userId="2924fe09-8a15-46c0-9a50-6902638021e3" providerId="ADAL" clId="{B5B76272-2834-4404-BA8C-D720985D9573}" dt="2025-01-30T19:29:10.318" v="6811" actId="207"/>
        <pc:sldMkLst>
          <pc:docMk/>
          <pc:sldMk cId="576633472" sldId="1772"/>
        </pc:sldMkLst>
        <pc:spChg chg="add mod">
          <ac:chgData name="Eliana Vanessa Diaz Moreno" userId="2924fe09-8a15-46c0-9a50-6902638021e3" providerId="ADAL" clId="{B5B76272-2834-4404-BA8C-D720985D9573}" dt="2025-01-30T16:37:41.342" v="4293" actId="1076"/>
          <ac:spMkLst>
            <pc:docMk/>
            <pc:sldMk cId="576633472" sldId="1772"/>
            <ac:spMk id="2" creationId="{CB0727C0-9196-63CE-E83F-449AD9DDBFC7}"/>
          </ac:spMkLst>
        </pc:spChg>
        <pc:spChg chg="add del mod">
          <ac:chgData name="Eliana Vanessa Diaz Moreno" userId="2924fe09-8a15-46c0-9a50-6902638021e3" providerId="ADAL" clId="{B5B76272-2834-4404-BA8C-D720985D9573}" dt="2025-01-30T16:08:16.888" v="3479"/>
          <ac:spMkLst>
            <pc:docMk/>
            <pc:sldMk cId="576633472" sldId="1772"/>
            <ac:spMk id="3" creationId="{9FE59658-E36B-2B6E-5491-87B76930B07E}"/>
          </ac:spMkLst>
        </pc:spChg>
        <pc:spChg chg="mod">
          <ac:chgData name="Eliana Vanessa Diaz Moreno" userId="2924fe09-8a15-46c0-9a50-6902638021e3" providerId="ADAL" clId="{B5B76272-2834-4404-BA8C-D720985D9573}" dt="2025-01-30T17:37:08.600" v="5591" actId="20577"/>
          <ac:spMkLst>
            <pc:docMk/>
            <pc:sldMk cId="576633472" sldId="1772"/>
            <ac:spMk id="4" creationId="{D0BE1E8F-71C5-9AE6-9389-EC6169335A37}"/>
          </ac:spMkLst>
        </pc:spChg>
        <pc:spChg chg="mod">
          <ac:chgData name="Eliana Vanessa Diaz Moreno" userId="2924fe09-8a15-46c0-9a50-6902638021e3" providerId="ADAL" clId="{B5B76272-2834-4404-BA8C-D720985D9573}" dt="2025-01-30T16:38:46.896" v="4299" actId="255"/>
          <ac:spMkLst>
            <pc:docMk/>
            <pc:sldMk cId="576633472" sldId="1772"/>
            <ac:spMk id="9" creationId="{32BB46F8-B04A-3E96-18E2-55C9C4EA2807}"/>
          </ac:spMkLst>
        </pc:spChg>
        <pc:spChg chg="add del mod">
          <ac:chgData name="Eliana Vanessa Diaz Moreno" userId="2924fe09-8a15-46c0-9a50-6902638021e3" providerId="ADAL" clId="{B5B76272-2834-4404-BA8C-D720985D9573}" dt="2025-01-30T16:08:53.694" v="3486"/>
          <ac:spMkLst>
            <pc:docMk/>
            <pc:sldMk cId="576633472" sldId="1772"/>
            <ac:spMk id="11" creationId="{FE0F1AAC-91F6-A492-CF24-516A77242B6D}"/>
          </ac:spMkLst>
        </pc:spChg>
        <pc:spChg chg="del mod">
          <ac:chgData name="Eliana Vanessa Diaz Moreno" userId="2924fe09-8a15-46c0-9a50-6902638021e3" providerId="ADAL" clId="{B5B76272-2834-4404-BA8C-D720985D9573}" dt="2025-01-30T16:30:50.904" v="4199" actId="478"/>
          <ac:spMkLst>
            <pc:docMk/>
            <pc:sldMk cId="576633472" sldId="1772"/>
            <ac:spMk id="13" creationId="{0CDCD480-0C2D-9FAB-EBBD-E152398F0B34}"/>
          </ac:spMkLst>
        </pc:spChg>
        <pc:graphicFrameChg chg="add del mod modGraphic">
          <ac:chgData name="Eliana Vanessa Diaz Moreno" userId="2924fe09-8a15-46c0-9a50-6902638021e3" providerId="ADAL" clId="{B5B76272-2834-4404-BA8C-D720985D9573}" dt="2025-01-30T16:08:40.086" v="3485" actId="478"/>
          <ac:graphicFrameMkLst>
            <pc:docMk/>
            <pc:sldMk cId="576633472" sldId="1772"/>
            <ac:graphicFrameMk id="7" creationId="{56B317FC-8613-7E41-E600-8B2BC8EF0A57}"/>
          </ac:graphicFrameMkLst>
        </pc:graphicFrameChg>
        <pc:graphicFrameChg chg="del">
          <ac:chgData name="Eliana Vanessa Diaz Moreno" userId="2924fe09-8a15-46c0-9a50-6902638021e3" providerId="ADAL" clId="{B5B76272-2834-4404-BA8C-D720985D9573}" dt="2025-01-30T16:08:00.031" v="3478" actId="478"/>
          <ac:graphicFrameMkLst>
            <pc:docMk/>
            <pc:sldMk cId="576633472" sldId="1772"/>
            <ac:graphicFrameMk id="10" creationId="{BBB9270F-5916-197C-BC73-4B29C6882A14}"/>
          </ac:graphicFrameMkLst>
        </pc:graphicFrameChg>
        <pc:graphicFrameChg chg="add mod modGraphic">
          <ac:chgData name="Eliana Vanessa Diaz Moreno" userId="2924fe09-8a15-46c0-9a50-6902638021e3" providerId="ADAL" clId="{B5B76272-2834-4404-BA8C-D720985D9573}" dt="2025-01-30T19:29:10.318" v="6811" actId="207"/>
          <ac:graphicFrameMkLst>
            <pc:docMk/>
            <pc:sldMk cId="576633472" sldId="1772"/>
            <ac:graphicFrameMk id="12" creationId="{EDDF684C-DB4B-2783-0600-DCCDDB1E58D8}"/>
          </ac:graphicFrameMkLst>
        </pc:graphicFrameChg>
      </pc:sldChg>
      <pc:sldChg chg="addSp delSp modSp add mod">
        <pc:chgData name="Eliana Vanessa Diaz Moreno" userId="2924fe09-8a15-46c0-9a50-6902638021e3" providerId="ADAL" clId="{B5B76272-2834-4404-BA8C-D720985D9573}" dt="2025-01-30T19:30:20.595" v="6818" actId="207"/>
        <pc:sldMkLst>
          <pc:docMk/>
          <pc:sldMk cId="1818861491" sldId="1773"/>
        </pc:sldMkLst>
        <pc:spChg chg="mod">
          <ac:chgData name="Eliana Vanessa Diaz Moreno" userId="2924fe09-8a15-46c0-9a50-6902638021e3" providerId="ADAL" clId="{B5B76272-2834-4404-BA8C-D720985D9573}" dt="2025-01-30T17:37:21.672" v="5599" actId="20577"/>
          <ac:spMkLst>
            <pc:docMk/>
            <pc:sldMk cId="1818861491" sldId="1773"/>
            <ac:spMk id="4" creationId="{D0BE1E8F-71C5-9AE6-9389-EC6169335A37}"/>
          </ac:spMkLst>
        </pc:spChg>
        <pc:spChg chg="add del mod">
          <ac:chgData name="Eliana Vanessa Diaz Moreno" userId="2924fe09-8a15-46c0-9a50-6902638021e3" providerId="ADAL" clId="{B5B76272-2834-4404-BA8C-D720985D9573}" dt="2025-01-30T16:45:55.678" v="4495"/>
          <ac:spMkLst>
            <pc:docMk/>
            <pc:sldMk cId="1818861491" sldId="1773"/>
            <ac:spMk id="7" creationId="{11FEEDEE-53FA-262E-8ABF-D1B8A6BD4F73}"/>
          </ac:spMkLst>
        </pc:spChg>
        <pc:spChg chg="mod">
          <ac:chgData name="Eliana Vanessa Diaz Moreno" userId="2924fe09-8a15-46c0-9a50-6902638021e3" providerId="ADAL" clId="{B5B76272-2834-4404-BA8C-D720985D9573}" dt="2025-01-30T16:43:05.341" v="4488" actId="20577"/>
          <ac:spMkLst>
            <pc:docMk/>
            <pc:sldMk cId="1818861491" sldId="1773"/>
            <ac:spMk id="9" creationId="{32BB46F8-B04A-3E96-18E2-55C9C4EA2807}"/>
          </ac:spMkLst>
        </pc:spChg>
        <pc:spChg chg="add del mod">
          <ac:chgData name="Eliana Vanessa Diaz Moreno" userId="2924fe09-8a15-46c0-9a50-6902638021e3" providerId="ADAL" clId="{B5B76272-2834-4404-BA8C-D720985D9573}" dt="2025-01-30T16:46:05.156" v="4498" actId="478"/>
          <ac:spMkLst>
            <pc:docMk/>
            <pc:sldMk cId="1818861491" sldId="1773"/>
            <ac:spMk id="11" creationId="{3002B3FF-947F-D8D8-7E1C-A430A04CD4D8}"/>
          </ac:spMkLst>
        </pc:spChg>
        <pc:spChg chg="add del mod">
          <ac:chgData name="Eliana Vanessa Diaz Moreno" userId="2924fe09-8a15-46c0-9a50-6902638021e3" providerId="ADAL" clId="{B5B76272-2834-4404-BA8C-D720985D9573}" dt="2025-01-30T16:46:09.704" v="4500" actId="478"/>
          <ac:spMkLst>
            <pc:docMk/>
            <pc:sldMk cId="1818861491" sldId="1773"/>
            <ac:spMk id="14" creationId="{21483E67-5658-3154-6E1D-0C2F7C8351ED}"/>
          </ac:spMkLst>
        </pc:spChg>
        <pc:spChg chg="add del mod">
          <ac:chgData name="Eliana Vanessa Diaz Moreno" userId="2924fe09-8a15-46c0-9a50-6902638021e3" providerId="ADAL" clId="{B5B76272-2834-4404-BA8C-D720985D9573}" dt="2025-01-30T16:46:17.995" v="4503" actId="478"/>
          <ac:spMkLst>
            <pc:docMk/>
            <pc:sldMk cId="1818861491" sldId="1773"/>
            <ac:spMk id="16" creationId="{BE6BEAB5-F9E9-AC63-ED66-09327ED3D8D0}"/>
          </ac:spMkLst>
        </pc:spChg>
        <pc:spChg chg="add mod">
          <ac:chgData name="Eliana Vanessa Diaz Moreno" userId="2924fe09-8a15-46c0-9a50-6902638021e3" providerId="ADAL" clId="{B5B76272-2834-4404-BA8C-D720985D9573}" dt="2025-01-30T17:00:13.384" v="5231" actId="1076"/>
          <ac:spMkLst>
            <pc:docMk/>
            <pc:sldMk cId="1818861491" sldId="1773"/>
            <ac:spMk id="18" creationId="{5C8CF0CF-8795-8686-18F7-8FAFD96652B8}"/>
          </ac:spMkLst>
        </pc:spChg>
        <pc:graphicFrameChg chg="add del mod modGraphic">
          <ac:chgData name="Eliana Vanessa Diaz Moreno" userId="2924fe09-8a15-46c0-9a50-6902638021e3" providerId="ADAL" clId="{B5B76272-2834-4404-BA8C-D720985D9573}" dt="2025-01-30T19:30:20.595" v="6818" actId="207"/>
          <ac:graphicFrameMkLst>
            <pc:docMk/>
            <pc:sldMk cId="1818861491" sldId="1773"/>
            <ac:graphicFrameMk id="8" creationId="{62380451-320F-D7BB-828A-A0AB0DF14B32}"/>
          </ac:graphicFrameMkLst>
        </pc:graphicFrameChg>
        <pc:graphicFrameChg chg="del">
          <ac:chgData name="Eliana Vanessa Diaz Moreno" userId="2924fe09-8a15-46c0-9a50-6902638021e3" providerId="ADAL" clId="{B5B76272-2834-4404-BA8C-D720985D9573}" dt="2025-01-30T16:43:10.808" v="4489" actId="478"/>
          <ac:graphicFrameMkLst>
            <pc:docMk/>
            <pc:sldMk cId="1818861491" sldId="1773"/>
            <ac:graphicFrameMk id="12" creationId="{EDDF684C-DB4B-2783-0600-DCCDDB1E58D8}"/>
          </ac:graphicFrameMkLst>
        </pc:graphicFrameChg>
      </pc:sldChg>
      <pc:sldChg chg="addSp delSp modSp add mod">
        <pc:chgData name="Eliana Vanessa Diaz Moreno" userId="2924fe09-8a15-46c0-9a50-6902638021e3" providerId="ADAL" clId="{B5B76272-2834-4404-BA8C-D720985D9573}" dt="2025-01-30T19:30:03.569" v="6816" actId="207"/>
        <pc:sldMkLst>
          <pc:docMk/>
          <pc:sldMk cId="2708848345" sldId="1774"/>
        </pc:sldMkLst>
        <pc:spChg chg="mod">
          <ac:chgData name="Eliana Vanessa Diaz Moreno" userId="2924fe09-8a15-46c0-9a50-6902638021e3" providerId="ADAL" clId="{B5B76272-2834-4404-BA8C-D720985D9573}" dt="2025-01-30T19:14:47.213" v="6466" actId="1076"/>
          <ac:spMkLst>
            <pc:docMk/>
            <pc:sldMk cId="2708848345" sldId="1774"/>
            <ac:spMk id="4" creationId="{D0BE1E8F-71C5-9AE6-9389-EC6169335A37}"/>
          </ac:spMkLst>
        </pc:spChg>
        <pc:spChg chg="add del mod">
          <ac:chgData name="Eliana Vanessa Diaz Moreno" userId="2924fe09-8a15-46c0-9a50-6902638021e3" providerId="ADAL" clId="{B5B76272-2834-4404-BA8C-D720985D9573}" dt="2025-01-30T17:03:34.758" v="5305"/>
          <ac:spMkLst>
            <pc:docMk/>
            <pc:sldMk cId="2708848345" sldId="1774"/>
            <ac:spMk id="7" creationId="{0B0ACA49-C5D0-8F33-5F08-46EDE6AD9B0C}"/>
          </ac:spMkLst>
        </pc:spChg>
        <pc:spChg chg="mod">
          <ac:chgData name="Eliana Vanessa Diaz Moreno" userId="2924fe09-8a15-46c0-9a50-6902638021e3" providerId="ADAL" clId="{B5B76272-2834-4404-BA8C-D720985D9573}" dt="2025-01-30T19:15:16.086" v="6468" actId="1076"/>
          <ac:spMkLst>
            <pc:docMk/>
            <pc:sldMk cId="2708848345" sldId="1774"/>
            <ac:spMk id="9" creationId="{32BB46F8-B04A-3E96-18E2-55C9C4EA2807}"/>
          </ac:spMkLst>
        </pc:spChg>
        <pc:spChg chg="del mod">
          <ac:chgData name="Eliana Vanessa Diaz Moreno" userId="2924fe09-8a15-46c0-9a50-6902638021e3" providerId="ADAL" clId="{B5B76272-2834-4404-BA8C-D720985D9573}" dt="2025-01-30T19:14:30.550" v="6461" actId="478"/>
          <ac:spMkLst>
            <pc:docMk/>
            <pc:sldMk cId="2708848345" sldId="1774"/>
            <ac:spMk id="18" creationId="{5C8CF0CF-8795-8686-18F7-8FAFD96652B8}"/>
          </ac:spMkLst>
        </pc:spChg>
        <pc:graphicFrameChg chg="del">
          <ac:chgData name="Eliana Vanessa Diaz Moreno" userId="2924fe09-8a15-46c0-9a50-6902638021e3" providerId="ADAL" clId="{B5B76272-2834-4404-BA8C-D720985D9573}" dt="2025-01-30T17:03:22.178" v="5284" actId="478"/>
          <ac:graphicFrameMkLst>
            <pc:docMk/>
            <pc:sldMk cId="2708848345" sldId="1774"/>
            <ac:graphicFrameMk id="8" creationId="{62380451-320F-D7BB-828A-A0AB0DF14B32}"/>
          </ac:graphicFrameMkLst>
        </pc:graphicFrameChg>
        <pc:graphicFrameChg chg="add mod modGraphic">
          <ac:chgData name="Eliana Vanessa Diaz Moreno" userId="2924fe09-8a15-46c0-9a50-6902638021e3" providerId="ADAL" clId="{B5B76272-2834-4404-BA8C-D720985D9573}" dt="2025-01-30T19:30:03.569" v="6816" actId="207"/>
          <ac:graphicFrameMkLst>
            <pc:docMk/>
            <pc:sldMk cId="2708848345" sldId="1774"/>
            <ac:graphicFrameMk id="10" creationId="{8CA2B861-46FD-2218-E4DD-EB9FEE985A4E}"/>
          </ac:graphicFrameMkLst>
        </pc:graphicFrameChg>
      </pc:sldChg>
      <pc:sldChg chg="addSp delSp modSp add mod">
        <pc:chgData name="Eliana Vanessa Diaz Moreno" userId="2924fe09-8a15-46c0-9a50-6902638021e3" providerId="ADAL" clId="{B5B76272-2834-4404-BA8C-D720985D9573}" dt="2025-01-30T19:21:40.316" v="6775" actId="14100"/>
        <pc:sldMkLst>
          <pc:docMk/>
          <pc:sldMk cId="4196236520" sldId="1775"/>
        </pc:sldMkLst>
        <pc:spChg chg="mod">
          <ac:chgData name="Eliana Vanessa Diaz Moreno" userId="2924fe09-8a15-46c0-9a50-6902638021e3" providerId="ADAL" clId="{B5B76272-2834-4404-BA8C-D720985D9573}" dt="2025-01-30T19:19:27.055" v="6745" actId="6549"/>
          <ac:spMkLst>
            <pc:docMk/>
            <pc:sldMk cId="4196236520" sldId="1775"/>
            <ac:spMk id="4" creationId="{D0BE1E8F-71C5-9AE6-9389-EC6169335A37}"/>
          </ac:spMkLst>
        </pc:spChg>
        <pc:spChg chg="add del mod">
          <ac:chgData name="Eliana Vanessa Diaz Moreno" userId="2924fe09-8a15-46c0-9a50-6902638021e3" providerId="ADAL" clId="{B5B76272-2834-4404-BA8C-D720985D9573}" dt="2025-01-30T19:16:07.008" v="6491"/>
          <ac:spMkLst>
            <pc:docMk/>
            <pc:sldMk cId="4196236520" sldId="1775"/>
            <ac:spMk id="7" creationId="{5A4C7853-9D86-7C82-E6B5-B1CE9917C009}"/>
          </ac:spMkLst>
        </pc:spChg>
        <pc:spChg chg="mod">
          <ac:chgData name="Eliana Vanessa Diaz Moreno" userId="2924fe09-8a15-46c0-9a50-6902638021e3" providerId="ADAL" clId="{B5B76272-2834-4404-BA8C-D720985D9573}" dt="2025-01-30T19:19:31.405" v="6752" actId="20577"/>
          <ac:spMkLst>
            <pc:docMk/>
            <pc:sldMk cId="4196236520" sldId="1775"/>
            <ac:spMk id="9" creationId="{32BB46F8-B04A-3E96-18E2-55C9C4EA2807}"/>
          </ac:spMkLst>
        </pc:spChg>
        <pc:spChg chg="add del mod">
          <ac:chgData name="Eliana Vanessa Diaz Moreno" userId="2924fe09-8a15-46c0-9a50-6902638021e3" providerId="ADAL" clId="{B5B76272-2834-4404-BA8C-D720985D9573}" dt="2025-01-30T19:17:37.636" v="6716" actId="478"/>
          <ac:spMkLst>
            <pc:docMk/>
            <pc:sldMk cId="4196236520" sldId="1775"/>
            <ac:spMk id="13" creationId="{2A8C6C3E-F54C-6778-3CC5-DAAF5457B2AD}"/>
          </ac:spMkLst>
        </pc:spChg>
        <pc:graphicFrameChg chg="add mod">
          <ac:chgData name="Eliana Vanessa Diaz Moreno" userId="2924fe09-8a15-46c0-9a50-6902638021e3" providerId="ADAL" clId="{B5B76272-2834-4404-BA8C-D720985D9573}" dt="2025-01-30T19:15:59.745" v="6490"/>
          <ac:graphicFrameMkLst>
            <pc:docMk/>
            <pc:sldMk cId="4196236520" sldId="1775"/>
            <ac:graphicFrameMk id="8" creationId="{1E300F93-E0BF-A7ED-71EB-92187C7BB7B0}"/>
          </ac:graphicFrameMkLst>
        </pc:graphicFrameChg>
        <pc:graphicFrameChg chg="del">
          <ac:chgData name="Eliana Vanessa Diaz Moreno" userId="2924fe09-8a15-46c0-9a50-6902638021e3" providerId="ADAL" clId="{B5B76272-2834-4404-BA8C-D720985D9573}" dt="2025-01-30T19:15:55.744" v="6488" actId="478"/>
          <ac:graphicFrameMkLst>
            <pc:docMk/>
            <pc:sldMk cId="4196236520" sldId="1775"/>
            <ac:graphicFrameMk id="10" creationId="{8CA2B861-46FD-2218-E4DD-EB9FEE985A4E}"/>
          </ac:graphicFrameMkLst>
        </pc:graphicFrameChg>
        <pc:graphicFrameChg chg="add del mod modGraphic">
          <ac:chgData name="Eliana Vanessa Diaz Moreno" userId="2924fe09-8a15-46c0-9a50-6902638021e3" providerId="ADAL" clId="{B5B76272-2834-4404-BA8C-D720985D9573}" dt="2025-01-30T19:21:40.316" v="6775" actId="14100"/>
          <ac:graphicFrameMkLst>
            <pc:docMk/>
            <pc:sldMk cId="4196236520" sldId="1775"/>
            <ac:graphicFrameMk id="11" creationId="{FBDF6FBC-6AFA-08FE-D638-C900C0EC63AF}"/>
          </ac:graphicFrameMkLst>
        </pc:graphicFrameChg>
      </pc:sldChg>
    </pc:docChg>
  </pc:docChgLst>
  <pc:docChgLst>
    <pc:chgData name="Luis Eduardo Saavedra Ramirez" userId="28b14c32-1878-4457-b6b9-745b9c7b2fdc" providerId="ADAL" clId="{632C39F0-DEF7-438A-A7BD-63FB9607DA22}"/>
    <pc:docChg chg="custSel modSld">
      <pc:chgData name="Luis Eduardo Saavedra Ramirez" userId="28b14c32-1878-4457-b6b9-745b9c7b2fdc" providerId="ADAL" clId="{632C39F0-DEF7-438A-A7BD-63FB9607DA22}" dt="2025-01-29T21:52:05.671" v="10" actId="207"/>
      <pc:docMkLst>
        <pc:docMk/>
      </pc:docMkLst>
      <pc:sldChg chg="modSp">
        <pc:chgData name="Luis Eduardo Saavedra Ramirez" userId="28b14c32-1878-4457-b6b9-745b9c7b2fdc" providerId="ADAL" clId="{632C39F0-DEF7-438A-A7BD-63FB9607DA22}" dt="2025-01-29T21:50:35.638" v="8"/>
        <pc:sldMkLst>
          <pc:docMk/>
          <pc:sldMk cId="98696216" sldId="1743"/>
        </pc:sldMkLst>
        <pc:graphicFrameChg chg="mod">
          <ac:chgData name="Luis Eduardo Saavedra Ramirez" userId="28b14c32-1878-4457-b6b9-745b9c7b2fdc" providerId="ADAL" clId="{632C39F0-DEF7-438A-A7BD-63FB9607DA22}" dt="2025-01-29T21:50:35.638" v="8"/>
          <ac:graphicFrameMkLst>
            <pc:docMk/>
            <pc:sldMk cId="98696216" sldId="1743"/>
            <ac:graphicFrameMk id="8" creationId="{14F414E2-585F-3BFE-19A4-3099EEFCABD8}"/>
          </ac:graphicFrameMkLst>
        </pc:graphicFrameChg>
      </pc:sldChg>
      <pc:sldChg chg="modSp mod">
        <pc:chgData name="Luis Eduardo Saavedra Ramirez" userId="28b14c32-1878-4457-b6b9-745b9c7b2fdc" providerId="ADAL" clId="{632C39F0-DEF7-438A-A7BD-63FB9607DA22}" dt="2025-01-29T21:52:05.671" v="10" actId="207"/>
        <pc:sldMkLst>
          <pc:docMk/>
          <pc:sldMk cId="1303853338" sldId="1765"/>
        </pc:sldMkLst>
        <pc:graphicFrameChg chg="modGraphic">
          <ac:chgData name="Luis Eduardo Saavedra Ramirez" userId="28b14c32-1878-4457-b6b9-745b9c7b2fdc" providerId="ADAL" clId="{632C39F0-DEF7-438A-A7BD-63FB9607DA22}" dt="2025-01-29T21:52:05.671" v="10" actId="207"/>
          <ac:graphicFrameMkLst>
            <pc:docMk/>
            <pc:sldMk cId="1303853338" sldId="1765"/>
            <ac:graphicFrameMk id="2" creationId="{FE40D1DF-E4BC-F98C-9B64-F722757D0177}"/>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nproteccion-my.sharepoint.com/personal/eliana_diaz_unp_gov_co/Documents/2025/INFORME%20GESTION%20-%20ENERO%202025/Informe%20-%20Personal%20Contratado%20-%20202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_6F2_FB943223.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Nunito Sans" pitchFamily="2" charset="0"/>
                <a:ea typeface="+mn-ea"/>
                <a:cs typeface="+mn-cs"/>
              </a:defRPr>
            </a:pPr>
            <a:r>
              <a:rPr lang="es-CO" noProof="0"/>
              <a:t>Grafica Presupuesto Solicitado vs Presupuesto Ejecutado Oct - Nov y Dic 2024 </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Nunito Sans" pitchFamily="2" charset="0"/>
              <a:ea typeface="+mn-ea"/>
              <a:cs typeface="+mn-cs"/>
            </a:defRPr>
          </a:pPr>
          <a:endParaRPr lang="es-CO"/>
        </a:p>
      </c:txPr>
    </c:title>
    <c:autoTitleDeleted val="0"/>
    <c:plotArea>
      <c:layout/>
      <c:lineChart>
        <c:grouping val="standard"/>
        <c:varyColors val="0"/>
        <c:ser>
          <c:idx val="0"/>
          <c:order val="0"/>
          <c:tx>
            <c:strRef>
              <c:f>'Costo del Proyecto'!$C$2</c:f>
              <c:strCache>
                <c:ptCount val="1"/>
                <c:pt idx="0">
                  <c:v>Presupuesto Ejecutado</c:v>
                </c:pt>
              </c:strCache>
            </c:strRef>
          </c:tx>
          <c:spPr>
            <a:ln w="31750" cap="rnd">
              <a:solidFill>
                <a:schemeClr val="accent1"/>
              </a:solidFill>
              <a:round/>
            </a:ln>
            <a:effectLst/>
          </c:spPr>
          <c:marker>
            <c:symbol val="none"/>
          </c:marker>
          <c:cat>
            <c:strRef>
              <c:f>'Costo del Proyecto'!$A$3:$A$8</c:f>
              <c:strCache>
                <c:ptCount val="6"/>
                <c:pt idx="0">
                  <c:v>Subdirección de Protección</c:v>
                </c:pt>
                <c:pt idx="1">
                  <c:v>Subdireccion Especializada de Seguridad y Protección (SESP)</c:v>
                </c:pt>
                <c:pt idx="2">
                  <c:v>Subdirección Evaluación Riesgo (SER)</c:v>
                </c:pt>
                <c:pt idx="3">
                  <c:v>Profesional de Apoyo</c:v>
                </c:pt>
                <c:pt idx="4">
                  <c:v>Otras dependencias</c:v>
                </c:pt>
                <c:pt idx="5">
                  <c:v>TOTALES</c:v>
                </c:pt>
              </c:strCache>
            </c:strRef>
          </c:cat>
          <c:val>
            <c:numRef>
              <c:f>'Costo del Proyecto'!$C$3:$C$8</c:f>
              <c:numCache>
                <c:formatCode>_("$"* #,##0.00_);_("$"* \(#,##0.00\);_("$"* "-"??_);_(@_)</c:formatCode>
                <c:ptCount val="6"/>
                <c:pt idx="0" formatCode="General">
                  <c:v>0</c:v>
                </c:pt>
                <c:pt idx="1">
                  <c:v>70122133.333333343</c:v>
                </c:pt>
                <c:pt idx="2">
                  <c:v>65738533.333333328</c:v>
                </c:pt>
                <c:pt idx="3">
                  <c:v>37333333.333333328</c:v>
                </c:pt>
                <c:pt idx="4">
                  <c:v>79506666.666666672</c:v>
                </c:pt>
                <c:pt idx="5">
                  <c:v>252700666.66666669</c:v>
                </c:pt>
              </c:numCache>
            </c:numRef>
          </c:val>
          <c:smooth val="0"/>
          <c:extLst>
            <c:ext xmlns:c16="http://schemas.microsoft.com/office/drawing/2014/chart" uri="{C3380CC4-5D6E-409C-BE32-E72D297353CC}">
              <c16:uniqueId val="{00000000-6346-4579-A303-E5F99ADFE3F1}"/>
            </c:ext>
          </c:extLst>
        </c:ser>
        <c:ser>
          <c:idx val="1"/>
          <c:order val="1"/>
          <c:tx>
            <c:strRef>
              <c:f>'Costo del Proyecto'!$E$2</c:f>
              <c:strCache>
                <c:ptCount val="1"/>
                <c:pt idx="0">
                  <c:v>Presupuesto Solicitado </c:v>
                </c:pt>
              </c:strCache>
            </c:strRef>
          </c:tx>
          <c:spPr>
            <a:ln w="31750" cap="rnd">
              <a:solidFill>
                <a:schemeClr val="accent2"/>
              </a:solidFill>
              <a:round/>
            </a:ln>
            <a:effectLst/>
          </c:spPr>
          <c:marker>
            <c:symbol val="none"/>
          </c:marker>
          <c:cat>
            <c:strRef>
              <c:f>'Costo del Proyecto'!$A$3:$A$8</c:f>
              <c:strCache>
                <c:ptCount val="6"/>
                <c:pt idx="0">
                  <c:v>Subdirección de Protección</c:v>
                </c:pt>
                <c:pt idx="1">
                  <c:v>Subdireccion Especializada de Seguridad y Protección (SESP)</c:v>
                </c:pt>
                <c:pt idx="2">
                  <c:v>Subdirección Evaluación Riesgo (SER)</c:v>
                </c:pt>
                <c:pt idx="3">
                  <c:v>Profesional de Apoyo</c:v>
                </c:pt>
                <c:pt idx="4">
                  <c:v>Otras dependencias</c:v>
                </c:pt>
                <c:pt idx="5">
                  <c:v>TOTALES</c:v>
                </c:pt>
              </c:strCache>
            </c:strRef>
          </c:cat>
          <c:val>
            <c:numRef>
              <c:f>'Costo del Proyecto'!$E$3:$E$8</c:f>
              <c:numCache>
                <c:formatCode>_("$"* #,##0.00_);_("$"* \(#,##0.00\);_("$"* "-"??_);_(@_)</c:formatCode>
                <c:ptCount val="6"/>
                <c:pt idx="0">
                  <c:v>395640372</c:v>
                </c:pt>
                <c:pt idx="1">
                  <c:v>94280547</c:v>
                </c:pt>
                <c:pt idx="2">
                  <c:v>125707397</c:v>
                </c:pt>
                <c:pt idx="3">
                  <c:v>68016000</c:v>
                </c:pt>
                <c:pt idx="4">
                  <c:v>122534136</c:v>
                </c:pt>
                <c:pt idx="5">
                  <c:v>806178452</c:v>
                </c:pt>
              </c:numCache>
            </c:numRef>
          </c:val>
          <c:smooth val="0"/>
          <c:extLst>
            <c:ext xmlns:c16="http://schemas.microsoft.com/office/drawing/2014/chart" uri="{C3380CC4-5D6E-409C-BE32-E72D297353CC}">
              <c16:uniqueId val="{00000001-6346-4579-A303-E5F99ADFE3F1}"/>
            </c:ext>
          </c:extLst>
        </c:ser>
        <c:dLbls>
          <c:showLegendKey val="0"/>
          <c:showVal val="0"/>
          <c:showCatName val="0"/>
          <c:showSerName val="0"/>
          <c:showPercent val="0"/>
          <c:showBubbleSize val="0"/>
        </c:dLbls>
        <c:smooth val="0"/>
        <c:axId val="511265103"/>
        <c:axId val="511266063"/>
      </c:lineChart>
      <c:catAx>
        <c:axId val="511265103"/>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Nunito Sans" pitchFamily="2" charset="0"/>
                <a:ea typeface="+mn-ea"/>
                <a:cs typeface="+mn-cs"/>
              </a:defRPr>
            </a:pPr>
            <a:endParaRPr lang="es-CO"/>
          </a:p>
        </c:txPr>
        <c:crossAx val="511266063"/>
        <c:crosses val="autoZero"/>
        <c:auto val="1"/>
        <c:lblAlgn val="ctr"/>
        <c:lblOffset val="100"/>
        <c:noMultiLvlLbl val="0"/>
      </c:catAx>
      <c:valAx>
        <c:axId val="511266063"/>
        <c:scaling>
          <c:orientation val="minMax"/>
        </c:scaling>
        <c:delete val="0"/>
        <c:axPos val="l"/>
        <c:majorGridlines>
          <c:spPr>
            <a:ln w="9525" cap="flat" cmpd="sng" algn="ctr">
              <a:solidFill>
                <a:schemeClr val="tx2">
                  <a:lumMod val="15000"/>
                  <a:lumOff val="85000"/>
                </a:schemeClr>
              </a:solidFill>
              <a:round/>
            </a:ln>
            <a:effectLst/>
          </c:spPr>
        </c:majorGridlines>
        <c:minorGridlines>
          <c:spPr>
            <a:ln>
              <a:solidFill>
                <a:schemeClr val="tx2">
                  <a:lumMod val="5000"/>
                  <a:lumOff val="95000"/>
                </a:schemeClr>
              </a:solidFill>
            </a:ln>
            <a:effectLst/>
          </c:spPr>
        </c:minorGridlines>
        <c:numFmt formatCode="General" sourceLinked="1"/>
        <c:majorTickMark val="cross"/>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2"/>
                </a:solidFill>
                <a:latin typeface="Nunito Sans" pitchFamily="2" charset="0"/>
                <a:ea typeface="+mn-ea"/>
                <a:cs typeface="+mn-cs"/>
              </a:defRPr>
            </a:pPr>
            <a:endParaRPr lang="es-CO"/>
          </a:p>
        </c:txPr>
        <c:crossAx val="5112651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Nunito Sans" pitchFamily="2" charset="0"/>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12700">
      <a:solidFill>
        <a:srgbClr val="D63843"/>
      </a:solidFill>
    </a:ln>
    <a:effectLst/>
  </c:spPr>
  <c:txPr>
    <a:bodyPr/>
    <a:lstStyle/>
    <a:p>
      <a:pPr>
        <a:defRPr>
          <a:latin typeface="Nunito Sans" pitchFamily="2" charset="0"/>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Requeridos</c:v>
                </c:pt>
              </c:strCache>
            </c:strRef>
          </c:tx>
          <c:spPr>
            <a:solidFill>
              <a:srgbClr val="993366">
                <a:alpha val="45098"/>
              </a:srgbClr>
            </a:solidFill>
            <a:ln>
              <a:noFill/>
            </a:ln>
            <a:effectLst/>
          </c:spPr>
          <c:invertIfNegative val="0"/>
          <c:cat>
            <c:strRef>
              <c:f>Hoja1!$A$2:$A$5</c:f>
              <c:strCache>
                <c:ptCount val="4"/>
                <c:pt idx="0">
                  <c:v>Subdirección de protección </c:v>
                </c:pt>
                <c:pt idx="1">
                  <c:v>SER</c:v>
                </c:pt>
                <c:pt idx="2">
                  <c:v>SESP</c:v>
                </c:pt>
                <c:pt idx="3">
                  <c:v>Demas dependencias UNP</c:v>
                </c:pt>
              </c:strCache>
            </c:strRef>
          </c:cat>
          <c:val>
            <c:numRef>
              <c:f>Hoja1!$B$2:$B$5</c:f>
              <c:numCache>
                <c:formatCode>General</c:formatCode>
                <c:ptCount val="4"/>
                <c:pt idx="0">
                  <c:v>14</c:v>
                </c:pt>
                <c:pt idx="1">
                  <c:v>8</c:v>
                </c:pt>
                <c:pt idx="2">
                  <c:v>7</c:v>
                </c:pt>
                <c:pt idx="3">
                  <c:v>14</c:v>
                </c:pt>
              </c:numCache>
            </c:numRef>
          </c:val>
          <c:extLst>
            <c:ext xmlns:c16="http://schemas.microsoft.com/office/drawing/2014/chart" uri="{C3380CC4-5D6E-409C-BE32-E72D297353CC}">
              <c16:uniqueId val="{00000000-0A19-4727-884F-D9DE2A1DB4EB}"/>
            </c:ext>
          </c:extLst>
        </c:ser>
        <c:dLbls>
          <c:showLegendKey val="0"/>
          <c:showVal val="0"/>
          <c:showCatName val="0"/>
          <c:showSerName val="0"/>
          <c:showPercent val="0"/>
          <c:showBubbleSize val="0"/>
        </c:dLbls>
        <c:gapWidth val="100"/>
        <c:axId val="1753845727"/>
        <c:axId val="1753848127"/>
      </c:barChart>
      <c:scatterChart>
        <c:scatterStyle val="smoothMarker"/>
        <c:varyColors val="0"/>
        <c:ser>
          <c:idx val="1"/>
          <c:order val="1"/>
          <c:tx>
            <c:strRef>
              <c:f>Hoja1!$C$1</c:f>
              <c:strCache>
                <c:ptCount val="1"/>
                <c:pt idx="0">
                  <c:v>Contratados</c:v>
                </c:pt>
              </c:strCache>
            </c:strRef>
          </c:tx>
          <c:spPr>
            <a:ln w="50800" cap="rnd">
              <a:solidFill>
                <a:srgbClr val="951F27"/>
              </a:solidFill>
              <a:round/>
            </a:ln>
            <a:effectLst/>
          </c:spPr>
          <c:marker>
            <c:symbol val="circle"/>
            <c:size val="5"/>
            <c:spPr>
              <a:solidFill>
                <a:srgbClr val="D63843"/>
              </a:solidFill>
              <a:ln w="9525">
                <a:solidFill>
                  <a:schemeClr val="lt1"/>
                </a:solidFill>
              </a:ln>
              <a:effectLst/>
            </c:spPr>
          </c:marker>
          <c:dPt>
            <c:idx val="3"/>
            <c:marker>
              <c:symbol val="circle"/>
              <c:size val="5"/>
              <c:spPr>
                <a:solidFill>
                  <a:srgbClr val="D63843"/>
                </a:solidFill>
                <a:ln w="28575">
                  <a:solidFill>
                    <a:schemeClr val="lt1"/>
                  </a:solidFill>
                </a:ln>
                <a:effectLst/>
              </c:spPr>
            </c:marker>
            <c:bubble3D val="0"/>
            <c:extLst>
              <c:ext xmlns:c16="http://schemas.microsoft.com/office/drawing/2014/chart" uri="{C3380CC4-5D6E-409C-BE32-E72D297353CC}">
                <c16:uniqueId val="{00000003-0A19-4727-884F-D9DE2A1DB4EB}"/>
              </c:ext>
            </c:extLst>
          </c:dPt>
          <c:xVal>
            <c:strRef>
              <c:f>Hoja1!$A$2:$A$5</c:f>
              <c:strCache>
                <c:ptCount val="4"/>
                <c:pt idx="0">
                  <c:v>Subdirección de protección </c:v>
                </c:pt>
                <c:pt idx="1">
                  <c:v>SER</c:v>
                </c:pt>
                <c:pt idx="2">
                  <c:v>SESP</c:v>
                </c:pt>
                <c:pt idx="3">
                  <c:v>Demas dependencias UNP</c:v>
                </c:pt>
              </c:strCache>
            </c:strRef>
          </c:xVal>
          <c:yVal>
            <c:numRef>
              <c:f>Hoja1!$C$2:$C$5</c:f>
              <c:numCache>
                <c:formatCode>General</c:formatCode>
                <c:ptCount val="4"/>
                <c:pt idx="0">
                  <c:v>0</c:v>
                </c:pt>
                <c:pt idx="1">
                  <c:v>6</c:v>
                </c:pt>
                <c:pt idx="2">
                  <c:v>4.5</c:v>
                </c:pt>
                <c:pt idx="3">
                  <c:v>8</c:v>
                </c:pt>
              </c:numCache>
            </c:numRef>
          </c:yVal>
          <c:smooth val="1"/>
          <c:extLst>
            <c:ext xmlns:c16="http://schemas.microsoft.com/office/drawing/2014/chart" uri="{C3380CC4-5D6E-409C-BE32-E72D297353CC}">
              <c16:uniqueId val="{00000001-0A19-4727-884F-D9DE2A1DB4EB}"/>
            </c:ext>
          </c:extLst>
        </c:ser>
        <c:dLbls>
          <c:showLegendKey val="0"/>
          <c:showVal val="0"/>
          <c:showCatName val="0"/>
          <c:showSerName val="0"/>
          <c:showPercent val="0"/>
          <c:showBubbleSize val="0"/>
        </c:dLbls>
        <c:axId val="1753845727"/>
        <c:axId val="1753848127"/>
      </c:scatterChart>
      <c:catAx>
        <c:axId val="1753845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baseline="0">
                <a:solidFill>
                  <a:schemeClr val="tx1">
                    <a:lumMod val="85000"/>
                    <a:lumOff val="15000"/>
                  </a:schemeClr>
                </a:solidFill>
                <a:latin typeface="Nunito Sans" pitchFamily="2" charset="0"/>
                <a:ea typeface="+mn-ea"/>
                <a:cs typeface="+mn-cs"/>
              </a:defRPr>
            </a:pPr>
            <a:endParaRPr lang="es-CO"/>
          </a:p>
        </c:txPr>
        <c:crossAx val="1753848127"/>
        <c:crosses val="autoZero"/>
        <c:auto val="1"/>
        <c:lblAlgn val="ctr"/>
        <c:lblOffset val="100"/>
        <c:noMultiLvlLbl val="0"/>
      </c:catAx>
      <c:valAx>
        <c:axId val="17538481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baseline="0">
                <a:solidFill>
                  <a:schemeClr val="tx1">
                    <a:lumMod val="85000"/>
                    <a:lumOff val="15000"/>
                  </a:schemeClr>
                </a:solidFill>
                <a:latin typeface="Nunito Sans" pitchFamily="2" charset="0"/>
                <a:ea typeface="+mn-ea"/>
                <a:cs typeface="+mn-cs"/>
              </a:defRPr>
            </a:pPr>
            <a:endParaRPr lang="es-CO"/>
          </a:p>
        </c:txPr>
        <c:crossAx val="1753845727"/>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lumMod val="85000"/>
              <a:lumOff val="15000"/>
            </a:schemeClr>
          </a:solidFill>
          <a:latin typeface="Nunito Sans" pitchFamily="2" charset="0"/>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tx1">
        <a:lumMod val="65000"/>
        <a:lumOff val="35000"/>
      </a:schemeClr>
    </cs:fontRef>
    <cs:defRPr sz="1197"/>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3D0E603-66ED-4F90-9122-202858972D28}" type="datetimeFigureOut">
              <a:rPr lang="es-CO" smtClean="0"/>
              <a:t>1/04/2025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E128C76-828D-48D1-A68C-0C467B199D98}" type="slidenum">
              <a:rPr lang="es-CO" smtClean="0"/>
              <a:t>‹#›</a:t>
            </a:fld>
            <a:endParaRPr lang="es-CO"/>
          </a:p>
        </p:txBody>
      </p:sp>
    </p:spTree>
    <p:extLst>
      <p:ext uri="{BB962C8B-B14F-4D97-AF65-F5344CB8AC3E}">
        <p14:creationId xmlns:p14="http://schemas.microsoft.com/office/powerpoint/2010/main" val="2096830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2848BC33-CE1C-8722-B632-00F354333226}"/>
              </a:ext>
            </a:extLst>
          </p:cNvPr>
          <p:cNvSpPr/>
          <p:nvPr userDrawn="1"/>
        </p:nvSpPr>
        <p:spPr>
          <a:xfrm>
            <a:off x="-173182" y="1271731"/>
            <a:ext cx="12538364" cy="5084619"/>
          </a:xfrm>
          <a:prstGeom prst="rect">
            <a:avLst/>
          </a:prstGeom>
          <a:solidFill>
            <a:srgbClr val="D638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5D513FA6-45CD-ED7A-1D5F-2DC0FA870E51}"/>
              </a:ext>
            </a:extLst>
          </p:cNvPr>
          <p:cNvSpPr>
            <a:spLocks noGrp="1"/>
          </p:cNvSpPr>
          <p:nvPr>
            <p:ph type="ctrTitle"/>
          </p:nvPr>
        </p:nvSpPr>
        <p:spPr>
          <a:xfrm>
            <a:off x="1524000" y="1704258"/>
            <a:ext cx="9144000" cy="2387600"/>
          </a:xfrm>
        </p:spPr>
        <p:txBody>
          <a:bodyPr anchor="b">
            <a:normAutofit/>
          </a:bodyPr>
          <a:lstStyle>
            <a:lvl1pPr algn="ctr">
              <a:defRPr sz="5000" b="1">
                <a:solidFill>
                  <a:schemeClr val="bg1"/>
                </a:solidFill>
                <a:latin typeface="Nunito Sans" pitchFamily="2" charset="0"/>
              </a:defRPr>
            </a:lvl1pPr>
          </a:lstStyle>
          <a:p>
            <a:r>
              <a:rPr lang="es-MX"/>
              <a:t>Haz clic para modificar el estilo de título del patrón</a:t>
            </a:r>
            <a:endParaRPr lang="es-CO"/>
          </a:p>
        </p:txBody>
      </p:sp>
      <p:sp>
        <p:nvSpPr>
          <p:cNvPr id="3" name="Subtítulo 2">
            <a:extLst>
              <a:ext uri="{FF2B5EF4-FFF2-40B4-BE49-F238E27FC236}">
                <a16:creationId xmlns:a16="http://schemas.microsoft.com/office/drawing/2014/main" id="{A8441231-1D5C-6BC1-087A-25A76D539F75}"/>
              </a:ext>
            </a:extLst>
          </p:cNvPr>
          <p:cNvSpPr>
            <a:spLocks noGrp="1"/>
          </p:cNvSpPr>
          <p:nvPr>
            <p:ph type="subTitle" idx="1"/>
          </p:nvPr>
        </p:nvSpPr>
        <p:spPr>
          <a:xfrm>
            <a:off x="1524000" y="4183933"/>
            <a:ext cx="9144000" cy="1655762"/>
          </a:xfrm>
        </p:spPr>
        <p:txBody>
          <a:bodyPr/>
          <a:lstStyle>
            <a:lvl1pPr marL="0" indent="0" algn="ctr">
              <a:buNone/>
              <a:defRPr sz="2400">
                <a:solidFill>
                  <a:schemeClr val="bg1"/>
                </a:solidFill>
                <a:latin typeface="Nunito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O"/>
          </a:p>
        </p:txBody>
      </p:sp>
      <p:sp>
        <p:nvSpPr>
          <p:cNvPr id="6" name="Marcador de número de diapositiva 5">
            <a:extLst>
              <a:ext uri="{FF2B5EF4-FFF2-40B4-BE49-F238E27FC236}">
                <a16:creationId xmlns:a16="http://schemas.microsoft.com/office/drawing/2014/main" id="{76BD82E7-CDB3-C07C-C274-50ED85537F15}"/>
              </a:ext>
            </a:extLst>
          </p:cNvPr>
          <p:cNvSpPr>
            <a:spLocks noGrp="1"/>
          </p:cNvSpPr>
          <p:nvPr>
            <p:ph type="sldNum" sz="quarter" idx="12"/>
          </p:nvPr>
        </p:nvSpPr>
        <p:spPr/>
        <p:txBody>
          <a:bodyPr/>
          <a:lstStyle>
            <a:lvl1pPr>
              <a:defRPr>
                <a:latin typeface="Nunito Sans" pitchFamily="2" charset="0"/>
              </a:defRPr>
            </a:lvl1pPr>
          </a:lstStyle>
          <a:p>
            <a:fld id="{754415B7-C51D-2949-B156-39DD5A86A842}" type="slidenum">
              <a:rPr lang="es-CO" smtClean="0"/>
              <a:pPr/>
              <a:t>‹#›</a:t>
            </a:fld>
            <a:endParaRPr lang="es-CO"/>
          </a:p>
        </p:txBody>
      </p:sp>
    </p:spTree>
    <p:extLst>
      <p:ext uri="{BB962C8B-B14F-4D97-AF65-F5344CB8AC3E}">
        <p14:creationId xmlns:p14="http://schemas.microsoft.com/office/powerpoint/2010/main" val="2354610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D552EBF1-080E-0944-6096-B86BE60DD82C}"/>
              </a:ext>
            </a:extLst>
          </p:cNvPr>
          <p:cNvSpPr/>
          <p:nvPr userDrawn="1"/>
        </p:nvSpPr>
        <p:spPr>
          <a:xfrm>
            <a:off x="-159328" y="6398779"/>
            <a:ext cx="12510655" cy="583912"/>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A59B7CFF-6A68-FA63-E986-9CEE74D72BFB}"/>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C9FA7330-907C-5814-FBEF-CB6699CE3264}"/>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6" name="Marcador de número de diapositiva 5">
            <a:extLst>
              <a:ext uri="{FF2B5EF4-FFF2-40B4-BE49-F238E27FC236}">
                <a16:creationId xmlns:a16="http://schemas.microsoft.com/office/drawing/2014/main" id="{3FC19033-33CB-2047-3A48-AA8A27D0699C}"/>
              </a:ext>
            </a:extLst>
          </p:cNvPr>
          <p:cNvSpPr>
            <a:spLocks noGrp="1"/>
          </p:cNvSpPr>
          <p:nvPr>
            <p:ph type="sldNum" sz="quarter" idx="12"/>
          </p:nvPr>
        </p:nvSpPr>
        <p:spPr/>
        <p:txBody>
          <a:bodyPr/>
          <a:lstStyle/>
          <a:p>
            <a:fld id="{754415B7-C51D-2949-B156-39DD5A86A842}" type="slidenum">
              <a:rPr lang="es-CO" smtClean="0"/>
              <a:t>‹#›</a:t>
            </a:fld>
            <a:endParaRPr lang="es-CO"/>
          </a:p>
        </p:txBody>
      </p:sp>
    </p:spTree>
    <p:extLst>
      <p:ext uri="{BB962C8B-B14F-4D97-AF65-F5344CB8AC3E}">
        <p14:creationId xmlns:p14="http://schemas.microsoft.com/office/powerpoint/2010/main" val="3074675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460F0CA9-F683-B935-4D76-67F2816D0C01}"/>
              </a:ext>
            </a:extLst>
          </p:cNvPr>
          <p:cNvSpPr/>
          <p:nvPr userDrawn="1"/>
        </p:nvSpPr>
        <p:spPr>
          <a:xfrm>
            <a:off x="-159328" y="6398779"/>
            <a:ext cx="12510655" cy="583912"/>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vertical 1">
            <a:extLst>
              <a:ext uri="{FF2B5EF4-FFF2-40B4-BE49-F238E27FC236}">
                <a16:creationId xmlns:a16="http://schemas.microsoft.com/office/drawing/2014/main" id="{DB3843A0-6FA6-6BF8-2EAC-D2BFF81C5ED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A87C53C5-1337-A38A-E818-4964E58D4375}"/>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6" name="Marcador de número de diapositiva 5">
            <a:extLst>
              <a:ext uri="{FF2B5EF4-FFF2-40B4-BE49-F238E27FC236}">
                <a16:creationId xmlns:a16="http://schemas.microsoft.com/office/drawing/2014/main" id="{B8BDE98E-ADA0-BD41-546E-E57CD3CA4404}"/>
              </a:ext>
            </a:extLst>
          </p:cNvPr>
          <p:cNvSpPr>
            <a:spLocks noGrp="1"/>
          </p:cNvSpPr>
          <p:nvPr>
            <p:ph type="sldNum" sz="quarter" idx="12"/>
          </p:nvPr>
        </p:nvSpPr>
        <p:spPr/>
        <p:txBody>
          <a:bodyPr/>
          <a:lstStyle/>
          <a:p>
            <a:fld id="{754415B7-C51D-2949-B156-39DD5A86A842}" type="slidenum">
              <a:rPr lang="es-CO" smtClean="0"/>
              <a:t>‹#›</a:t>
            </a:fld>
            <a:endParaRPr lang="es-CO"/>
          </a:p>
        </p:txBody>
      </p:sp>
    </p:spTree>
    <p:extLst>
      <p:ext uri="{BB962C8B-B14F-4D97-AF65-F5344CB8AC3E}">
        <p14:creationId xmlns:p14="http://schemas.microsoft.com/office/powerpoint/2010/main" val="3286269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8127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05 Options">
    <p:spTree>
      <p:nvGrpSpPr>
        <p:cNvPr id="1" name=""/>
        <p:cNvGrpSpPr/>
        <p:nvPr/>
      </p:nvGrpSpPr>
      <p:grpSpPr>
        <a:xfrm>
          <a:off x="0" y="0"/>
          <a:ext cx="0" cy="0"/>
          <a:chOff x="0" y="0"/>
          <a:chExt cx="0" cy="0"/>
        </a:xfrm>
      </p:grpSpPr>
      <p:sp>
        <p:nvSpPr>
          <p:cNvPr id="7" name="Text Placeholder 33"/>
          <p:cNvSpPr>
            <a:spLocks noGrp="1"/>
          </p:cNvSpPr>
          <p:nvPr>
            <p:ph type="body" sz="quarter" idx="11"/>
          </p:nvPr>
        </p:nvSpPr>
        <p:spPr>
          <a:xfrm>
            <a:off x="7304404" y="960498"/>
            <a:ext cx="3855720" cy="563502"/>
          </a:xfrm>
          <a:prstGeom prst="rect">
            <a:avLst/>
          </a:prstGeom>
        </p:spPr>
        <p:txBody>
          <a:bodyPr>
            <a:noAutofit/>
          </a:bodyPr>
          <a:lstStyle>
            <a:lvl1pPr marL="0" indent="0">
              <a:buNone/>
              <a:defRPr sz="10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Edit Master text styles</a:t>
            </a:r>
          </a:p>
        </p:txBody>
      </p:sp>
      <p:sp>
        <p:nvSpPr>
          <p:cNvPr id="8" name="Text Placeholder 36"/>
          <p:cNvSpPr>
            <a:spLocks noGrp="1"/>
          </p:cNvSpPr>
          <p:nvPr>
            <p:ph type="body" sz="quarter" idx="14"/>
          </p:nvPr>
        </p:nvSpPr>
        <p:spPr>
          <a:xfrm>
            <a:off x="7304404" y="636330"/>
            <a:ext cx="2531747" cy="541338"/>
          </a:xfrm>
          <a:prstGeom prst="rect">
            <a:avLst/>
          </a:prstGeom>
        </p:spPr>
        <p:txBody>
          <a:bodyPr>
            <a:noAutofit/>
          </a:bodyPr>
          <a:lstStyle>
            <a:lvl1pPr marL="0" indent="0" algn="l">
              <a:buNone/>
              <a:defRPr kumimoji="0" lang="en-US" sz="1600" b="1" i="0" u="none" strike="noStrike" kern="1200" cap="none" normalizeH="0" baseline="0" dirty="0" smtClean="0">
                <a:ln>
                  <a:noFill/>
                </a:ln>
                <a:solidFill>
                  <a:schemeClr val="tx1"/>
                </a:solidFill>
                <a:effectLst/>
                <a:latin typeface="Open Sans" panose="020B0606030504020204" pitchFamily="34" charset="0"/>
                <a:ea typeface="+mn-ea"/>
                <a:cs typeface="+mn-cs"/>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a:t>Edit Master text styles</a:t>
            </a:r>
          </a:p>
        </p:txBody>
      </p:sp>
      <p:sp>
        <p:nvSpPr>
          <p:cNvPr id="10" name="Text Placeholder 33"/>
          <p:cNvSpPr>
            <a:spLocks noGrp="1"/>
          </p:cNvSpPr>
          <p:nvPr>
            <p:ph type="body" sz="quarter" idx="15"/>
          </p:nvPr>
        </p:nvSpPr>
        <p:spPr>
          <a:xfrm>
            <a:off x="7304404" y="2103498"/>
            <a:ext cx="3855720" cy="563502"/>
          </a:xfrm>
          <a:prstGeom prst="rect">
            <a:avLst/>
          </a:prstGeom>
        </p:spPr>
        <p:txBody>
          <a:bodyPr>
            <a:noAutofit/>
          </a:bodyPr>
          <a:lstStyle>
            <a:lvl1pPr marL="0" indent="0">
              <a:buNone/>
              <a:defRPr sz="10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Edit Master text styles</a:t>
            </a:r>
          </a:p>
        </p:txBody>
      </p:sp>
      <p:sp>
        <p:nvSpPr>
          <p:cNvPr id="11" name="Text Placeholder 36"/>
          <p:cNvSpPr>
            <a:spLocks noGrp="1"/>
          </p:cNvSpPr>
          <p:nvPr>
            <p:ph type="body" sz="quarter" idx="16"/>
          </p:nvPr>
        </p:nvSpPr>
        <p:spPr>
          <a:xfrm>
            <a:off x="7304404" y="1779330"/>
            <a:ext cx="2531747" cy="541338"/>
          </a:xfrm>
          <a:prstGeom prst="rect">
            <a:avLst/>
          </a:prstGeom>
        </p:spPr>
        <p:txBody>
          <a:bodyPr>
            <a:noAutofit/>
          </a:bodyPr>
          <a:lstStyle>
            <a:lvl1pPr marL="0" indent="0" algn="l">
              <a:buNone/>
              <a:defRPr kumimoji="0" lang="en-US" sz="1600" b="1" i="0" u="none" strike="noStrike" kern="1200" cap="none" normalizeH="0" baseline="0" dirty="0" smtClean="0">
                <a:ln>
                  <a:noFill/>
                </a:ln>
                <a:solidFill>
                  <a:schemeClr val="tx1"/>
                </a:solidFill>
                <a:effectLst/>
                <a:latin typeface="Open Sans" panose="020B0606030504020204" pitchFamily="34" charset="0"/>
                <a:ea typeface="+mn-ea"/>
                <a:cs typeface="+mn-cs"/>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a:t>Edit Master text styles</a:t>
            </a:r>
          </a:p>
        </p:txBody>
      </p:sp>
      <p:sp>
        <p:nvSpPr>
          <p:cNvPr id="12" name="Text Placeholder 33"/>
          <p:cNvSpPr>
            <a:spLocks noGrp="1"/>
          </p:cNvSpPr>
          <p:nvPr>
            <p:ph type="body" sz="quarter" idx="17"/>
          </p:nvPr>
        </p:nvSpPr>
        <p:spPr>
          <a:xfrm>
            <a:off x="7304404" y="3246498"/>
            <a:ext cx="3855720" cy="563502"/>
          </a:xfrm>
          <a:prstGeom prst="rect">
            <a:avLst/>
          </a:prstGeom>
        </p:spPr>
        <p:txBody>
          <a:bodyPr>
            <a:noAutofit/>
          </a:bodyPr>
          <a:lstStyle>
            <a:lvl1pPr marL="0" indent="0">
              <a:buNone/>
              <a:defRPr sz="10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Edit Master text styles</a:t>
            </a:r>
          </a:p>
        </p:txBody>
      </p:sp>
      <p:sp>
        <p:nvSpPr>
          <p:cNvPr id="19" name="Text Placeholder 36"/>
          <p:cNvSpPr>
            <a:spLocks noGrp="1"/>
          </p:cNvSpPr>
          <p:nvPr>
            <p:ph type="body" sz="quarter" idx="18"/>
          </p:nvPr>
        </p:nvSpPr>
        <p:spPr>
          <a:xfrm>
            <a:off x="7304404" y="2922330"/>
            <a:ext cx="2531747" cy="541338"/>
          </a:xfrm>
          <a:prstGeom prst="rect">
            <a:avLst/>
          </a:prstGeom>
        </p:spPr>
        <p:txBody>
          <a:bodyPr>
            <a:noAutofit/>
          </a:bodyPr>
          <a:lstStyle>
            <a:lvl1pPr marL="0" indent="0" algn="l">
              <a:buNone/>
              <a:defRPr kumimoji="0" lang="en-US" sz="1600" b="1" i="0" u="none" strike="noStrike" kern="1200" cap="none" normalizeH="0" baseline="0" dirty="0" smtClean="0">
                <a:ln>
                  <a:noFill/>
                </a:ln>
                <a:solidFill>
                  <a:schemeClr val="tx1"/>
                </a:solidFill>
                <a:effectLst/>
                <a:latin typeface="Open Sans" panose="020B0606030504020204" pitchFamily="34" charset="0"/>
                <a:ea typeface="+mn-ea"/>
                <a:cs typeface="+mn-cs"/>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a:t>Edit Master text styles</a:t>
            </a:r>
          </a:p>
        </p:txBody>
      </p:sp>
      <p:sp>
        <p:nvSpPr>
          <p:cNvPr id="20" name="Text Placeholder 33"/>
          <p:cNvSpPr>
            <a:spLocks noGrp="1"/>
          </p:cNvSpPr>
          <p:nvPr>
            <p:ph type="body" sz="quarter" idx="19"/>
          </p:nvPr>
        </p:nvSpPr>
        <p:spPr>
          <a:xfrm>
            <a:off x="7304404" y="4389498"/>
            <a:ext cx="3855720" cy="563502"/>
          </a:xfrm>
          <a:prstGeom prst="rect">
            <a:avLst/>
          </a:prstGeom>
        </p:spPr>
        <p:txBody>
          <a:bodyPr>
            <a:noAutofit/>
          </a:bodyPr>
          <a:lstStyle>
            <a:lvl1pPr marL="0" indent="0">
              <a:buNone/>
              <a:defRPr sz="10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Edit Master text styles</a:t>
            </a:r>
          </a:p>
        </p:txBody>
      </p:sp>
      <p:sp>
        <p:nvSpPr>
          <p:cNvPr id="21" name="Text Placeholder 36"/>
          <p:cNvSpPr>
            <a:spLocks noGrp="1"/>
          </p:cNvSpPr>
          <p:nvPr>
            <p:ph type="body" sz="quarter" idx="20"/>
          </p:nvPr>
        </p:nvSpPr>
        <p:spPr>
          <a:xfrm>
            <a:off x="7304404" y="4065330"/>
            <a:ext cx="2531747" cy="541338"/>
          </a:xfrm>
          <a:prstGeom prst="rect">
            <a:avLst/>
          </a:prstGeom>
        </p:spPr>
        <p:txBody>
          <a:bodyPr>
            <a:noAutofit/>
          </a:bodyPr>
          <a:lstStyle>
            <a:lvl1pPr marL="0" indent="0" algn="l">
              <a:buNone/>
              <a:defRPr kumimoji="0" lang="en-US" sz="1600" b="1" i="0" u="none" strike="noStrike" kern="1200" cap="none" normalizeH="0" baseline="0" dirty="0" smtClean="0">
                <a:ln>
                  <a:noFill/>
                </a:ln>
                <a:solidFill>
                  <a:schemeClr val="tx1"/>
                </a:solidFill>
                <a:effectLst/>
                <a:latin typeface="Open Sans" panose="020B0606030504020204" pitchFamily="34" charset="0"/>
                <a:ea typeface="+mn-ea"/>
                <a:cs typeface="+mn-cs"/>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a:t>Edit Master text styles</a:t>
            </a:r>
          </a:p>
        </p:txBody>
      </p:sp>
      <p:sp>
        <p:nvSpPr>
          <p:cNvPr id="22" name="Text Placeholder 33"/>
          <p:cNvSpPr>
            <a:spLocks noGrp="1"/>
          </p:cNvSpPr>
          <p:nvPr>
            <p:ph type="body" sz="quarter" idx="21"/>
          </p:nvPr>
        </p:nvSpPr>
        <p:spPr>
          <a:xfrm>
            <a:off x="7304404" y="5532498"/>
            <a:ext cx="3855720" cy="563502"/>
          </a:xfrm>
          <a:prstGeom prst="rect">
            <a:avLst/>
          </a:prstGeom>
        </p:spPr>
        <p:txBody>
          <a:bodyPr>
            <a:noAutofit/>
          </a:bodyPr>
          <a:lstStyle>
            <a:lvl1pPr marL="0" indent="0">
              <a:buNone/>
              <a:defRPr sz="10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Edit Master text styles</a:t>
            </a:r>
          </a:p>
        </p:txBody>
      </p:sp>
      <p:sp>
        <p:nvSpPr>
          <p:cNvPr id="23" name="Text Placeholder 36"/>
          <p:cNvSpPr>
            <a:spLocks noGrp="1"/>
          </p:cNvSpPr>
          <p:nvPr>
            <p:ph type="body" sz="quarter" idx="22"/>
          </p:nvPr>
        </p:nvSpPr>
        <p:spPr>
          <a:xfrm>
            <a:off x="7304404" y="5208330"/>
            <a:ext cx="2531747" cy="541338"/>
          </a:xfrm>
          <a:prstGeom prst="rect">
            <a:avLst/>
          </a:prstGeom>
        </p:spPr>
        <p:txBody>
          <a:bodyPr>
            <a:noAutofit/>
          </a:bodyPr>
          <a:lstStyle>
            <a:lvl1pPr marL="0" indent="0" algn="l">
              <a:buNone/>
              <a:defRPr kumimoji="0" lang="en-US" sz="1600" b="1" i="0" u="none" strike="noStrike" kern="1200" cap="none" normalizeH="0" baseline="0" dirty="0" smtClean="0">
                <a:ln>
                  <a:noFill/>
                </a:ln>
                <a:solidFill>
                  <a:schemeClr val="tx1"/>
                </a:solidFill>
                <a:effectLst/>
                <a:latin typeface="Open Sans" panose="020B0606030504020204" pitchFamily="34" charset="0"/>
                <a:ea typeface="+mn-ea"/>
                <a:cs typeface="+mn-cs"/>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a:t>Edit Master text styles</a:t>
            </a:r>
          </a:p>
        </p:txBody>
      </p:sp>
    </p:spTree>
    <p:extLst>
      <p:ext uri="{BB962C8B-B14F-4D97-AF65-F5344CB8AC3E}">
        <p14:creationId xmlns:p14="http://schemas.microsoft.com/office/powerpoint/2010/main" val="1967860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98C2B4AD-E896-79BC-1A85-1FD9E622EE38}"/>
              </a:ext>
            </a:extLst>
          </p:cNvPr>
          <p:cNvSpPr/>
          <p:nvPr userDrawn="1"/>
        </p:nvSpPr>
        <p:spPr>
          <a:xfrm>
            <a:off x="-159328" y="6426489"/>
            <a:ext cx="12510655" cy="473076"/>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82118495-5CB9-48C4-D695-F1D6699A3976}"/>
              </a:ext>
            </a:extLst>
          </p:cNvPr>
          <p:cNvSpPr>
            <a:spLocks noGrp="1"/>
          </p:cNvSpPr>
          <p:nvPr>
            <p:ph type="title"/>
          </p:nvPr>
        </p:nvSpPr>
        <p:spPr/>
        <p:txBody>
          <a:bodyPr/>
          <a:lstStyle>
            <a:lvl1pPr>
              <a:defRPr b="1">
                <a:solidFill>
                  <a:srgbClr val="D63843"/>
                </a:solidFill>
                <a:latin typeface="Nunito Sans" pitchFamily="2" charset="0"/>
              </a:defRPr>
            </a:lvl1p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E50639F0-D384-D491-A790-F6E8D516950B}"/>
              </a:ext>
            </a:extLst>
          </p:cNvPr>
          <p:cNvSpPr>
            <a:spLocks noGrp="1"/>
          </p:cNvSpPr>
          <p:nvPr>
            <p:ph idx="1"/>
          </p:nvPr>
        </p:nvSpPr>
        <p:spPr/>
        <p:txBody>
          <a:bodyPr/>
          <a:lstStyle>
            <a:lvl1pPr>
              <a:defRPr>
                <a:latin typeface="Nunito Sans" pitchFamily="2" charset="0"/>
              </a:defRPr>
            </a:lvl1pPr>
            <a:lvl2pPr>
              <a:defRPr>
                <a:latin typeface="Nunito Sans" pitchFamily="2" charset="0"/>
              </a:defRPr>
            </a:lvl2pPr>
            <a:lvl3pPr>
              <a:defRPr>
                <a:latin typeface="Nunito Sans" pitchFamily="2" charset="0"/>
              </a:defRPr>
            </a:lvl3pPr>
            <a:lvl4pPr>
              <a:defRPr>
                <a:latin typeface="Nunito Sans" pitchFamily="2" charset="0"/>
              </a:defRPr>
            </a:lvl4pPr>
            <a:lvl5pPr>
              <a:defRPr>
                <a:latin typeface="Nunito Sans" pitchFamily="2" charset="0"/>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6" name="Marcador de número de diapositiva 5">
            <a:extLst>
              <a:ext uri="{FF2B5EF4-FFF2-40B4-BE49-F238E27FC236}">
                <a16:creationId xmlns:a16="http://schemas.microsoft.com/office/drawing/2014/main" id="{DF00F594-4E86-DD47-9705-7B8E5CB48DF3}"/>
              </a:ext>
            </a:extLst>
          </p:cNvPr>
          <p:cNvSpPr>
            <a:spLocks noGrp="1"/>
          </p:cNvSpPr>
          <p:nvPr>
            <p:ph type="sldNum" sz="quarter" idx="12"/>
          </p:nvPr>
        </p:nvSpPr>
        <p:spPr/>
        <p:txBody>
          <a:bodyPr/>
          <a:lstStyle>
            <a:lvl1pPr>
              <a:defRPr>
                <a:latin typeface="Nunito Sans" pitchFamily="2" charset="0"/>
              </a:defRPr>
            </a:lvl1pPr>
          </a:lstStyle>
          <a:p>
            <a:fld id="{754415B7-C51D-2949-B156-39DD5A86A842}" type="slidenum">
              <a:rPr lang="es-CO" smtClean="0"/>
              <a:pPr/>
              <a:t>‹#›</a:t>
            </a:fld>
            <a:endParaRPr lang="es-CO"/>
          </a:p>
        </p:txBody>
      </p:sp>
    </p:spTree>
    <p:extLst>
      <p:ext uri="{BB962C8B-B14F-4D97-AF65-F5344CB8AC3E}">
        <p14:creationId xmlns:p14="http://schemas.microsoft.com/office/powerpoint/2010/main" val="3400936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2F9D6763-E860-4309-A0C7-70BD005EEFB8}"/>
              </a:ext>
            </a:extLst>
          </p:cNvPr>
          <p:cNvSpPr/>
          <p:nvPr userDrawn="1"/>
        </p:nvSpPr>
        <p:spPr>
          <a:xfrm>
            <a:off x="-193964" y="1279313"/>
            <a:ext cx="12579927" cy="4661478"/>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C8EBEB74-CDFC-8BB3-EC4A-524F76574891}"/>
              </a:ext>
            </a:extLst>
          </p:cNvPr>
          <p:cNvSpPr>
            <a:spLocks noGrp="1"/>
          </p:cNvSpPr>
          <p:nvPr>
            <p:ph type="title"/>
          </p:nvPr>
        </p:nvSpPr>
        <p:spPr>
          <a:xfrm>
            <a:off x="859561" y="1404940"/>
            <a:ext cx="10515600" cy="2852737"/>
          </a:xfrm>
        </p:spPr>
        <p:txBody>
          <a:bodyPr anchor="b"/>
          <a:lstStyle>
            <a:lvl1pPr>
              <a:defRPr sz="6000">
                <a:solidFill>
                  <a:schemeClr val="bg1"/>
                </a:solidFill>
                <a:latin typeface="Nunito Sans" pitchFamily="2" charset="0"/>
              </a:defRPr>
            </a:lvl1p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BF27F8F4-C251-2F4E-F856-40761D27602C}"/>
              </a:ext>
            </a:extLst>
          </p:cNvPr>
          <p:cNvSpPr>
            <a:spLocks noGrp="1"/>
          </p:cNvSpPr>
          <p:nvPr>
            <p:ph type="body" idx="1"/>
          </p:nvPr>
        </p:nvSpPr>
        <p:spPr>
          <a:xfrm>
            <a:off x="859561" y="4327888"/>
            <a:ext cx="10515600" cy="1500187"/>
          </a:xfrm>
        </p:spPr>
        <p:txBody>
          <a:bodyPr/>
          <a:lstStyle>
            <a:lvl1pPr marL="0" indent="0">
              <a:buNone/>
              <a:defRPr sz="2400">
                <a:solidFill>
                  <a:schemeClr val="bg1">
                    <a:lumMod val="95000"/>
                  </a:schemeClr>
                </a:solidFill>
                <a:latin typeface="Nunito Sans" pitchFamily="2"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6" name="Marcador de número de diapositiva 5">
            <a:extLst>
              <a:ext uri="{FF2B5EF4-FFF2-40B4-BE49-F238E27FC236}">
                <a16:creationId xmlns:a16="http://schemas.microsoft.com/office/drawing/2014/main" id="{D1DCFDEA-34CF-7162-97D9-2B7CEE5C4059}"/>
              </a:ext>
            </a:extLst>
          </p:cNvPr>
          <p:cNvSpPr>
            <a:spLocks noGrp="1"/>
          </p:cNvSpPr>
          <p:nvPr>
            <p:ph type="sldNum" sz="quarter" idx="12"/>
          </p:nvPr>
        </p:nvSpPr>
        <p:spPr/>
        <p:txBody>
          <a:bodyPr/>
          <a:lstStyle>
            <a:lvl1pPr>
              <a:defRPr>
                <a:latin typeface="Nunito Sans" pitchFamily="2" charset="0"/>
              </a:defRPr>
            </a:lvl1pPr>
          </a:lstStyle>
          <a:p>
            <a:fld id="{754415B7-C51D-2949-B156-39DD5A86A842}" type="slidenum">
              <a:rPr lang="es-CO" smtClean="0"/>
              <a:pPr/>
              <a:t>‹#›</a:t>
            </a:fld>
            <a:endParaRPr lang="es-CO"/>
          </a:p>
        </p:txBody>
      </p:sp>
    </p:spTree>
    <p:extLst>
      <p:ext uri="{BB962C8B-B14F-4D97-AF65-F5344CB8AC3E}">
        <p14:creationId xmlns:p14="http://schemas.microsoft.com/office/powerpoint/2010/main" val="1965137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D75573B5-E515-D7E8-22B5-086FBAE94C83}"/>
              </a:ext>
            </a:extLst>
          </p:cNvPr>
          <p:cNvSpPr/>
          <p:nvPr userDrawn="1"/>
        </p:nvSpPr>
        <p:spPr>
          <a:xfrm>
            <a:off x="-159328" y="6398778"/>
            <a:ext cx="12510655" cy="556203"/>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4E3E526C-1DF1-6ED0-7D37-20A30D42999D}"/>
              </a:ext>
            </a:extLst>
          </p:cNvPr>
          <p:cNvSpPr>
            <a:spLocks noGrp="1"/>
          </p:cNvSpPr>
          <p:nvPr>
            <p:ph type="title"/>
          </p:nvPr>
        </p:nvSpPr>
        <p:spPr/>
        <p:txBody>
          <a:bodyPr/>
          <a:lstStyle>
            <a:lvl1pPr>
              <a:defRPr>
                <a:latin typeface="Nunito Sans" pitchFamily="2" charset="0"/>
              </a:defRPr>
            </a:lvl1p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DB74224E-9C70-8EA9-51EA-C61438144D8A}"/>
              </a:ext>
            </a:extLst>
          </p:cNvPr>
          <p:cNvSpPr>
            <a:spLocks noGrp="1"/>
          </p:cNvSpPr>
          <p:nvPr>
            <p:ph sz="half" idx="1"/>
          </p:nvPr>
        </p:nvSpPr>
        <p:spPr>
          <a:xfrm>
            <a:off x="838200" y="1825625"/>
            <a:ext cx="5181600" cy="4351338"/>
          </a:xfrm>
        </p:spPr>
        <p:txBody>
          <a:bodyPr/>
          <a:lstStyle>
            <a:lvl1pPr>
              <a:defRPr>
                <a:latin typeface="Nunito Sans" pitchFamily="2" charset="0"/>
              </a:defRPr>
            </a:lvl1pPr>
            <a:lvl2pPr>
              <a:defRPr>
                <a:latin typeface="Nunito Sans" pitchFamily="2" charset="0"/>
              </a:defRPr>
            </a:lvl2pPr>
            <a:lvl3pPr>
              <a:defRPr>
                <a:latin typeface="Nunito Sans" pitchFamily="2" charset="0"/>
              </a:defRPr>
            </a:lvl3pPr>
            <a:lvl4pPr>
              <a:defRPr>
                <a:latin typeface="Nunito Sans" pitchFamily="2" charset="0"/>
              </a:defRPr>
            </a:lvl4pPr>
            <a:lvl5pPr>
              <a:defRPr>
                <a:latin typeface="Nunito Sans" pitchFamily="2" charset="0"/>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contenido 3">
            <a:extLst>
              <a:ext uri="{FF2B5EF4-FFF2-40B4-BE49-F238E27FC236}">
                <a16:creationId xmlns:a16="http://schemas.microsoft.com/office/drawing/2014/main" id="{0987E972-388E-7AA0-310F-FC7C3A492E99}"/>
              </a:ext>
            </a:extLst>
          </p:cNvPr>
          <p:cNvSpPr>
            <a:spLocks noGrp="1"/>
          </p:cNvSpPr>
          <p:nvPr>
            <p:ph sz="half" idx="2"/>
          </p:nvPr>
        </p:nvSpPr>
        <p:spPr>
          <a:xfrm>
            <a:off x="6172200" y="1825625"/>
            <a:ext cx="5181600" cy="4351338"/>
          </a:xfrm>
        </p:spPr>
        <p:txBody>
          <a:bodyPr/>
          <a:lstStyle>
            <a:lvl1pPr>
              <a:defRPr>
                <a:latin typeface="Nunito Sans" pitchFamily="2" charset="0"/>
              </a:defRPr>
            </a:lvl1pPr>
            <a:lvl2pPr>
              <a:defRPr>
                <a:latin typeface="Nunito Sans" pitchFamily="2" charset="0"/>
              </a:defRPr>
            </a:lvl2pPr>
            <a:lvl3pPr>
              <a:defRPr>
                <a:latin typeface="Nunito Sans" pitchFamily="2" charset="0"/>
              </a:defRPr>
            </a:lvl3pPr>
            <a:lvl4pPr>
              <a:defRPr>
                <a:latin typeface="Nunito Sans" pitchFamily="2" charset="0"/>
              </a:defRPr>
            </a:lvl4pPr>
            <a:lvl5pPr>
              <a:defRPr>
                <a:latin typeface="Nunito Sans" pitchFamily="2" charset="0"/>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7" name="Marcador de número de diapositiva 6">
            <a:extLst>
              <a:ext uri="{FF2B5EF4-FFF2-40B4-BE49-F238E27FC236}">
                <a16:creationId xmlns:a16="http://schemas.microsoft.com/office/drawing/2014/main" id="{F30AF63D-A6A2-A364-CDD8-EA26432A1512}"/>
              </a:ext>
            </a:extLst>
          </p:cNvPr>
          <p:cNvSpPr>
            <a:spLocks noGrp="1"/>
          </p:cNvSpPr>
          <p:nvPr>
            <p:ph type="sldNum" sz="quarter" idx="12"/>
          </p:nvPr>
        </p:nvSpPr>
        <p:spPr/>
        <p:txBody>
          <a:bodyPr/>
          <a:lstStyle>
            <a:lvl1pPr>
              <a:defRPr>
                <a:latin typeface="Nunito Sans" pitchFamily="2" charset="0"/>
              </a:defRPr>
            </a:lvl1pPr>
          </a:lstStyle>
          <a:p>
            <a:fld id="{754415B7-C51D-2949-B156-39DD5A86A842}" type="slidenum">
              <a:rPr lang="es-CO" smtClean="0"/>
              <a:pPr/>
              <a:t>‹#›</a:t>
            </a:fld>
            <a:endParaRPr lang="es-CO"/>
          </a:p>
        </p:txBody>
      </p:sp>
    </p:spTree>
    <p:extLst>
      <p:ext uri="{BB962C8B-B14F-4D97-AF65-F5344CB8AC3E}">
        <p14:creationId xmlns:p14="http://schemas.microsoft.com/office/powerpoint/2010/main" val="82107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724B1E9A-5D9C-D951-0FE6-9955EC9A3307}"/>
              </a:ext>
            </a:extLst>
          </p:cNvPr>
          <p:cNvSpPr/>
          <p:nvPr userDrawn="1"/>
        </p:nvSpPr>
        <p:spPr>
          <a:xfrm>
            <a:off x="-159328" y="6398778"/>
            <a:ext cx="12510655" cy="570057"/>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1F18897A-4F9D-AE66-B6F5-4A15DF50C39E}"/>
              </a:ext>
            </a:extLst>
          </p:cNvPr>
          <p:cNvSpPr>
            <a:spLocks noGrp="1"/>
          </p:cNvSpPr>
          <p:nvPr>
            <p:ph type="title"/>
          </p:nvPr>
        </p:nvSpPr>
        <p:spPr>
          <a:xfrm>
            <a:off x="839788" y="365125"/>
            <a:ext cx="10515600" cy="1325563"/>
          </a:xfrm>
        </p:spPr>
        <p:txBody>
          <a:bodyPr/>
          <a:lstStyle>
            <a:lvl1pPr>
              <a:defRPr>
                <a:latin typeface="Nunito Sans" pitchFamily="2" charset="0"/>
              </a:defRPr>
            </a:lvl1p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87F72561-34B3-04C4-76BC-DE7DEC591170}"/>
              </a:ext>
            </a:extLst>
          </p:cNvPr>
          <p:cNvSpPr>
            <a:spLocks noGrp="1"/>
          </p:cNvSpPr>
          <p:nvPr>
            <p:ph type="body" idx="1"/>
          </p:nvPr>
        </p:nvSpPr>
        <p:spPr>
          <a:xfrm>
            <a:off x="839788" y="1681163"/>
            <a:ext cx="5157787" cy="823912"/>
          </a:xfrm>
        </p:spPr>
        <p:txBody>
          <a:bodyPr anchor="b"/>
          <a:lstStyle>
            <a:lvl1pPr marL="0" indent="0">
              <a:buNone/>
              <a:defRPr sz="2400" b="1">
                <a:solidFill>
                  <a:srgbClr val="D63843"/>
                </a:solidFill>
                <a:latin typeface="Nunito Sans"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5601BFD2-0A0D-9806-6993-76E2932318CA}"/>
              </a:ext>
            </a:extLst>
          </p:cNvPr>
          <p:cNvSpPr>
            <a:spLocks noGrp="1"/>
          </p:cNvSpPr>
          <p:nvPr>
            <p:ph sz="half" idx="2"/>
          </p:nvPr>
        </p:nvSpPr>
        <p:spPr>
          <a:xfrm>
            <a:off x="839788" y="2505075"/>
            <a:ext cx="5157787" cy="3684588"/>
          </a:xfrm>
        </p:spPr>
        <p:txBody>
          <a:bodyPr/>
          <a:lstStyle>
            <a:lvl1pPr>
              <a:defRPr>
                <a:latin typeface="Nunito Sans" pitchFamily="2" charset="0"/>
              </a:defRPr>
            </a:lvl1pPr>
            <a:lvl2pPr>
              <a:defRPr>
                <a:latin typeface="Nunito Sans" pitchFamily="2" charset="0"/>
              </a:defRPr>
            </a:lvl2pPr>
            <a:lvl3pPr>
              <a:defRPr>
                <a:latin typeface="Nunito Sans" pitchFamily="2" charset="0"/>
              </a:defRPr>
            </a:lvl3pPr>
            <a:lvl4pPr>
              <a:defRPr>
                <a:latin typeface="Nunito Sans" pitchFamily="2" charset="0"/>
              </a:defRPr>
            </a:lvl4pPr>
            <a:lvl5pPr>
              <a:defRPr>
                <a:latin typeface="Nunito Sans" pitchFamily="2" charset="0"/>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5" name="Marcador de texto 4">
            <a:extLst>
              <a:ext uri="{FF2B5EF4-FFF2-40B4-BE49-F238E27FC236}">
                <a16:creationId xmlns:a16="http://schemas.microsoft.com/office/drawing/2014/main" id="{096430FB-013E-1A90-B9D2-AD35CDFD3216}"/>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D63843"/>
                </a:solidFill>
                <a:latin typeface="Nunito Sans"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3EFC1B3D-8020-FE2E-F2AB-A6D5135F9CCB}"/>
              </a:ext>
            </a:extLst>
          </p:cNvPr>
          <p:cNvSpPr>
            <a:spLocks noGrp="1"/>
          </p:cNvSpPr>
          <p:nvPr>
            <p:ph sz="quarter" idx="4"/>
          </p:nvPr>
        </p:nvSpPr>
        <p:spPr>
          <a:xfrm>
            <a:off x="6172200" y="2505075"/>
            <a:ext cx="5183188" cy="3684588"/>
          </a:xfrm>
        </p:spPr>
        <p:txBody>
          <a:bodyPr/>
          <a:lstStyle>
            <a:lvl1pPr>
              <a:defRPr>
                <a:latin typeface="Nunito Sans" pitchFamily="2" charset="0"/>
              </a:defRPr>
            </a:lvl1pPr>
            <a:lvl2pPr>
              <a:defRPr>
                <a:latin typeface="Nunito Sans" pitchFamily="2" charset="0"/>
              </a:defRPr>
            </a:lvl2pPr>
            <a:lvl3pPr>
              <a:defRPr>
                <a:latin typeface="Nunito Sans" pitchFamily="2" charset="0"/>
              </a:defRPr>
            </a:lvl3pPr>
            <a:lvl4pPr>
              <a:defRPr>
                <a:latin typeface="Nunito Sans" pitchFamily="2" charset="0"/>
              </a:defRPr>
            </a:lvl4pPr>
            <a:lvl5pPr>
              <a:defRPr>
                <a:latin typeface="Nunito Sans" pitchFamily="2" charset="0"/>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9" name="Marcador de número de diapositiva 8">
            <a:extLst>
              <a:ext uri="{FF2B5EF4-FFF2-40B4-BE49-F238E27FC236}">
                <a16:creationId xmlns:a16="http://schemas.microsoft.com/office/drawing/2014/main" id="{377187F4-50B8-3C7D-03E0-63E1B5F340EB}"/>
              </a:ext>
            </a:extLst>
          </p:cNvPr>
          <p:cNvSpPr>
            <a:spLocks noGrp="1"/>
          </p:cNvSpPr>
          <p:nvPr>
            <p:ph type="sldNum" sz="quarter" idx="12"/>
          </p:nvPr>
        </p:nvSpPr>
        <p:spPr/>
        <p:txBody>
          <a:bodyPr/>
          <a:lstStyle>
            <a:lvl1pPr>
              <a:defRPr>
                <a:latin typeface="Nunito Sans" pitchFamily="2" charset="0"/>
              </a:defRPr>
            </a:lvl1pPr>
          </a:lstStyle>
          <a:p>
            <a:fld id="{754415B7-C51D-2949-B156-39DD5A86A842}" type="slidenum">
              <a:rPr lang="es-CO" smtClean="0"/>
              <a:pPr/>
              <a:t>‹#›</a:t>
            </a:fld>
            <a:endParaRPr lang="es-CO"/>
          </a:p>
        </p:txBody>
      </p:sp>
    </p:spTree>
    <p:extLst>
      <p:ext uri="{BB962C8B-B14F-4D97-AF65-F5344CB8AC3E}">
        <p14:creationId xmlns:p14="http://schemas.microsoft.com/office/powerpoint/2010/main" val="1685297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8826A5A-3F20-24DF-BADC-BBD2482F7FB0}"/>
              </a:ext>
            </a:extLst>
          </p:cNvPr>
          <p:cNvSpPr/>
          <p:nvPr userDrawn="1"/>
        </p:nvSpPr>
        <p:spPr>
          <a:xfrm>
            <a:off x="-159328" y="6398778"/>
            <a:ext cx="12510655" cy="570057"/>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8E99D5A2-0E82-3C49-FBA0-FEDABFCF1E8F}"/>
              </a:ext>
            </a:extLst>
          </p:cNvPr>
          <p:cNvSpPr>
            <a:spLocks noGrp="1"/>
          </p:cNvSpPr>
          <p:nvPr>
            <p:ph type="title"/>
          </p:nvPr>
        </p:nvSpPr>
        <p:spPr/>
        <p:txBody>
          <a:bodyPr/>
          <a:lstStyle>
            <a:lvl1pPr>
              <a:defRPr>
                <a:latin typeface="Nunito Sans" pitchFamily="2" charset="0"/>
              </a:defRPr>
            </a:lvl1pPr>
          </a:lstStyle>
          <a:p>
            <a:r>
              <a:rPr lang="es-MX"/>
              <a:t>Haz clic para modificar el estilo de título del patrón</a:t>
            </a:r>
            <a:endParaRPr lang="es-CO"/>
          </a:p>
        </p:txBody>
      </p:sp>
      <p:sp>
        <p:nvSpPr>
          <p:cNvPr id="5" name="Marcador de número de diapositiva 4">
            <a:extLst>
              <a:ext uri="{FF2B5EF4-FFF2-40B4-BE49-F238E27FC236}">
                <a16:creationId xmlns:a16="http://schemas.microsoft.com/office/drawing/2014/main" id="{2A0F3DCE-3B0B-072E-8D28-C347CCC67C8A}"/>
              </a:ext>
            </a:extLst>
          </p:cNvPr>
          <p:cNvSpPr>
            <a:spLocks noGrp="1"/>
          </p:cNvSpPr>
          <p:nvPr>
            <p:ph type="sldNum" sz="quarter" idx="12"/>
          </p:nvPr>
        </p:nvSpPr>
        <p:spPr/>
        <p:txBody>
          <a:bodyPr/>
          <a:lstStyle>
            <a:lvl1pPr>
              <a:defRPr>
                <a:latin typeface="Nunito Sans" pitchFamily="2" charset="0"/>
              </a:defRPr>
            </a:lvl1pPr>
          </a:lstStyle>
          <a:p>
            <a:fld id="{754415B7-C51D-2949-B156-39DD5A86A842}" type="slidenum">
              <a:rPr lang="es-CO" smtClean="0"/>
              <a:pPr/>
              <a:t>‹#›</a:t>
            </a:fld>
            <a:endParaRPr lang="es-CO"/>
          </a:p>
        </p:txBody>
      </p:sp>
    </p:spTree>
    <p:extLst>
      <p:ext uri="{BB962C8B-B14F-4D97-AF65-F5344CB8AC3E}">
        <p14:creationId xmlns:p14="http://schemas.microsoft.com/office/powerpoint/2010/main" val="399775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C48DE036-DD25-49A0-3C79-1ADC3F0A645B}"/>
              </a:ext>
            </a:extLst>
          </p:cNvPr>
          <p:cNvSpPr/>
          <p:nvPr userDrawn="1"/>
        </p:nvSpPr>
        <p:spPr>
          <a:xfrm>
            <a:off x="-159328" y="6398778"/>
            <a:ext cx="12510655" cy="611621"/>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4" name="Marcador de número de diapositiva 3">
            <a:extLst>
              <a:ext uri="{FF2B5EF4-FFF2-40B4-BE49-F238E27FC236}">
                <a16:creationId xmlns:a16="http://schemas.microsoft.com/office/drawing/2014/main" id="{51E8CAC5-400C-4BFC-C6AA-1C68DE3F9C9A}"/>
              </a:ext>
            </a:extLst>
          </p:cNvPr>
          <p:cNvSpPr>
            <a:spLocks noGrp="1"/>
          </p:cNvSpPr>
          <p:nvPr>
            <p:ph type="sldNum" sz="quarter" idx="12"/>
          </p:nvPr>
        </p:nvSpPr>
        <p:spPr/>
        <p:txBody>
          <a:bodyPr/>
          <a:lstStyle>
            <a:lvl1pPr>
              <a:defRPr>
                <a:latin typeface="Nunito Sans" pitchFamily="2" charset="0"/>
              </a:defRPr>
            </a:lvl1pPr>
          </a:lstStyle>
          <a:p>
            <a:fld id="{754415B7-C51D-2949-B156-39DD5A86A842}" type="slidenum">
              <a:rPr lang="es-CO" smtClean="0"/>
              <a:pPr/>
              <a:t>‹#›</a:t>
            </a:fld>
            <a:endParaRPr lang="es-CO"/>
          </a:p>
        </p:txBody>
      </p:sp>
    </p:spTree>
    <p:extLst>
      <p:ext uri="{BB962C8B-B14F-4D97-AF65-F5344CB8AC3E}">
        <p14:creationId xmlns:p14="http://schemas.microsoft.com/office/powerpoint/2010/main" val="251396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D168BCD9-56DC-1AB1-3CD2-71B8EEFA20E8}"/>
              </a:ext>
            </a:extLst>
          </p:cNvPr>
          <p:cNvSpPr/>
          <p:nvPr userDrawn="1"/>
        </p:nvSpPr>
        <p:spPr>
          <a:xfrm>
            <a:off x="-159328" y="6398779"/>
            <a:ext cx="12510655" cy="639330"/>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355BD2D0-C7C2-C1A8-0B3E-14D1F0282448}"/>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141919B8-7DCF-8581-336E-757EFF870B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texto 3">
            <a:extLst>
              <a:ext uri="{FF2B5EF4-FFF2-40B4-BE49-F238E27FC236}">
                <a16:creationId xmlns:a16="http://schemas.microsoft.com/office/drawing/2014/main" id="{A14DF437-8885-E810-23D8-BB1F816DD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7" name="Marcador de número de diapositiva 6">
            <a:extLst>
              <a:ext uri="{FF2B5EF4-FFF2-40B4-BE49-F238E27FC236}">
                <a16:creationId xmlns:a16="http://schemas.microsoft.com/office/drawing/2014/main" id="{082A9C29-AA92-5669-85A2-B274FA294918}"/>
              </a:ext>
            </a:extLst>
          </p:cNvPr>
          <p:cNvSpPr>
            <a:spLocks noGrp="1"/>
          </p:cNvSpPr>
          <p:nvPr>
            <p:ph type="sldNum" sz="quarter" idx="12"/>
          </p:nvPr>
        </p:nvSpPr>
        <p:spPr/>
        <p:txBody>
          <a:bodyPr/>
          <a:lstStyle/>
          <a:p>
            <a:fld id="{754415B7-C51D-2949-B156-39DD5A86A842}" type="slidenum">
              <a:rPr lang="es-CO" smtClean="0"/>
              <a:t>‹#›</a:t>
            </a:fld>
            <a:endParaRPr lang="es-CO"/>
          </a:p>
        </p:txBody>
      </p:sp>
    </p:spTree>
    <p:extLst>
      <p:ext uri="{BB962C8B-B14F-4D97-AF65-F5344CB8AC3E}">
        <p14:creationId xmlns:p14="http://schemas.microsoft.com/office/powerpoint/2010/main" val="338930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44C62946-02A3-C27D-8233-ED31CAAA35DB}"/>
              </a:ext>
            </a:extLst>
          </p:cNvPr>
          <p:cNvSpPr/>
          <p:nvPr userDrawn="1"/>
        </p:nvSpPr>
        <p:spPr>
          <a:xfrm>
            <a:off x="-159328" y="6398779"/>
            <a:ext cx="12510655" cy="625476"/>
          </a:xfrm>
          <a:prstGeom prst="rect">
            <a:avLst/>
          </a:prstGeom>
          <a:solidFill>
            <a:srgbClr val="D63843">
              <a:alpha val="8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2" name="Título 1">
            <a:extLst>
              <a:ext uri="{FF2B5EF4-FFF2-40B4-BE49-F238E27FC236}">
                <a16:creationId xmlns:a16="http://schemas.microsoft.com/office/drawing/2014/main" id="{CD35DFF3-4207-315D-DB8F-D73B33915413}"/>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posición de imagen 2">
            <a:extLst>
              <a:ext uri="{FF2B5EF4-FFF2-40B4-BE49-F238E27FC236}">
                <a16:creationId xmlns:a16="http://schemas.microsoft.com/office/drawing/2014/main" id="{E129AF84-D2EF-F242-553B-FD1FF62B3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5264C01A-2E18-57C5-E6E1-022CC62E20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7" name="Marcador de número de diapositiva 6">
            <a:extLst>
              <a:ext uri="{FF2B5EF4-FFF2-40B4-BE49-F238E27FC236}">
                <a16:creationId xmlns:a16="http://schemas.microsoft.com/office/drawing/2014/main" id="{140C9919-09DF-BBC8-BDB1-E55031037698}"/>
              </a:ext>
            </a:extLst>
          </p:cNvPr>
          <p:cNvSpPr>
            <a:spLocks noGrp="1"/>
          </p:cNvSpPr>
          <p:nvPr>
            <p:ph type="sldNum" sz="quarter" idx="12"/>
          </p:nvPr>
        </p:nvSpPr>
        <p:spPr/>
        <p:txBody>
          <a:bodyPr/>
          <a:lstStyle/>
          <a:p>
            <a:fld id="{754415B7-C51D-2949-B156-39DD5A86A842}" type="slidenum">
              <a:rPr lang="es-CO" smtClean="0"/>
              <a:t>‹#›</a:t>
            </a:fld>
            <a:endParaRPr lang="es-CO"/>
          </a:p>
        </p:txBody>
      </p:sp>
    </p:spTree>
    <p:extLst>
      <p:ext uri="{BB962C8B-B14F-4D97-AF65-F5344CB8AC3E}">
        <p14:creationId xmlns:p14="http://schemas.microsoft.com/office/powerpoint/2010/main" val="39340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09AE574-163D-73D1-7211-67FA5B7327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A2ECC934-9A32-CA0D-7D9F-02DAC78527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6" name="Marcador de número de diapositiva 5">
            <a:extLst>
              <a:ext uri="{FF2B5EF4-FFF2-40B4-BE49-F238E27FC236}">
                <a16:creationId xmlns:a16="http://schemas.microsoft.com/office/drawing/2014/main" id="{1E8AE0B4-9470-83CE-EEE7-21842CD75531}"/>
              </a:ext>
            </a:extLst>
          </p:cNvPr>
          <p:cNvSpPr>
            <a:spLocks noGrp="1"/>
          </p:cNvSpPr>
          <p:nvPr>
            <p:ph type="sldNum" sz="quarter" idx="4"/>
          </p:nvPr>
        </p:nvSpPr>
        <p:spPr>
          <a:xfrm>
            <a:off x="9441882" y="6494900"/>
            <a:ext cx="2743200" cy="365125"/>
          </a:xfrm>
          <a:prstGeom prst="rect">
            <a:avLst/>
          </a:prstGeom>
        </p:spPr>
        <p:txBody>
          <a:bodyPr vert="horz" lIns="91440" tIns="45720" rIns="91440" bIns="45720" rtlCol="0" anchor="ctr"/>
          <a:lstStyle>
            <a:lvl1pPr algn="r">
              <a:defRPr sz="1200">
                <a:solidFill>
                  <a:schemeClr val="bg1">
                    <a:lumMod val="85000"/>
                  </a:schemeClr>
                </a:solidFill>
                <a:latin typeface="Nunito Sans" pitchFamily="2" charset="0"/>
              </a:defRPr>
            </a:lvl1pPr>
          </a:lstStyle>
          <a:p>
            <a:fld id="{754415B7-C51D-2949-B156-39DD5A86A842}" type="slidenum">
              <a:rPr lang="es-CO" smtClean="0"/>
              <a:pPr/>
              <a:t>‹#›</a:t>
            </a:fld>
            <a:endParaRPr lang="es-CO"/>
          </a:p>
        </p:txBody>
      </p:sp>
      <p:pic>
        <p:nvPicPr>
          <p:cNvPr id="9" name="Imagen 8" descr="Logotipo, nombre de la empresa&#10;&#10;Descripción generada automáticamente">
            <a:extLst>
              <a:ext uri="{FF2B5EF4-FFF2-40B4-BE49-F238E27FC236}">
                <a16:creationId xmlns:a16="http://schemas.microsoft.com/office/drawing/2014/main" id="{E43DF202-6D80-3225-2775-65C4208B258B}"/>
              </a:ext>
            </a:extLst>
          </p:cNvPr>
          <p:cNvPicPr>
            <a:picLocks noChangeAspect="1"/>
          </p:cNvPicPr>
          <p:nvPr userDrawn="1"/>
        </p:nvPicPr>
        <p:blipFill>
          <a:blip r:embed="rId15">
            <a:alphaModFix amt="50000"/>
          </a:blip>
          <a:stretch>
            <a:fillRect/>
          </a:stretch>
        </p:blipFill>
        <p:spPr>
          <a:xfrm>
            <a:off x="93495" y="178811"/>
            <a:ext cx="1489409" cy="1004451"/>
          </a:xfrm>
          <a:prstGeom prst="rect">
            <a:avLst/>
          </a:prstGeom>
        </p:spPr>
      </p:pic>
    </p:spTree>
    <p:extLst>
      <p:ext uri="{BB962C8B-B14F-4D97-AF65-F5344CB8AC3E}">
        <p14:creationId xmlns:p14="http://schemas.microsoft.com/office/powerpoint/2010/main" val="3386224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hf hdr="0" dt="0"/>
  <p:txStyles>
    <p:titleStyle>
      <a:lvl1pPr algn="ctr" defTabSz="914400" rtl="0" eaLnBrk="1" latinLnBrk="0" hangingPunct="1">
        <a:lnSpc>
          <a:spcPct val="90000"/>
        </a:lnSpc>
        <a:spcBef>
          <a:spcPct val="0"/>
        </a:spcBef>
        <a:buNone/>
        <a:defRPr sz="4400" b="1" kern="1200">
          <a:solidFill>
            <a:srgbClr val="D63843"/>
          </a:solidFill>
          <a:latin typeface="Nunito Sans"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Nunito Sans"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Nunito Sans"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Nunito Sans"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Nunito Sans"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21.xml"/><Relationship Id="rId5" Type="http://schemas.openxmlformats.org/officeDocument/2006/relationships/slide" Target="slide17.xml"/><Relationship Id="rId4" Type="http://schemas.openxmlformats.org/officeDocument/2006/relationships/slide" Target="slide15.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311AF70B-D1C2-E375-AAC4-14D4BF4693D3}"/>
              </a:ext>
            </a:extLst>
          </p:cNvPr>
          <p:cNvSpPr>
            <a:spLocks noGrp="1"/>
          </p:cNvSpPr>
          <p:nvPr>
            <p:ph type="ctrTitle"/>
          </p:nvPr>
        </p:nvSpPr>
        <p:spPr/>
        <p:txBody>
          <a:bodyPr/>
          <a:lstStyle/>
          <a:p>
            <a:pPr algn="l"/>
            <a:r>
              <a:rPr lang="es-CO" noProof="0"/>
              <a:t>INFORME DE GESTIÓN </a:t>
            </a:r>
          </a:p>
        </p:txBody>
      </p:sp>
      <p:sp>
        <p:nvSpPr>
          <p:cNvPr id="6" name="Subtítulo 5">
            <a:extLst>
              <a:ext uri="{FF2B5EF4-FFF2-40B4-BE49-F238E27FC236}">
                <a16:creationId xmlns:a16="http://schemas.microsoft.com/office/drawing/2014/main" id="{AF221A93-B285-16E7-F30B-9FA96393A0A4}"/>
              </a:ext>
            </a:extLst>
          </p:cNvPr>
          <p:cNvSpPr>
            <a:spLocks noGrp="1"/>
          </p:cNvSpPr>
          <p:nvPr>
            <p:ph type="subTitle" idx="1"/>
          </p:nvPr>
        </p:nvSpPr>
        <p:spPr/>
        <p:txBody>
          <a:bodyPr vert="horz" lIns="91440" tIns="45720" rIns="91440" bIns="45720" rtlCol="0" anchor="t">
            <a:normAutofit/>
          </a:bodyPr>
          <a:lstStyle/>
          <a:p>
            <a:pPr algn="l"/>
            <a:r>
              <a:rPr lang="es-CO" noProof="0" dirty="0">
                <a:latin typeface="Nunito Sans"/>
              </a:rPr>
              <a:t>ECOSISTEMA DE INFORMACIÓN </a:t>
            </a:r>
          </a:p>
        </p:txBody>
      </p:sp>
      <p:sp>
        <p:nvSpPr>
          <p:cNvPr id="4" name="Marcador de número de diapositiva 3">
            <a:extLst>
              <a:ext uri="{FF2B5EF4-FFF2-40B4-BE49-F238E27FC236}">
                <a16:creationId xmlns:a16="http://schemas.microsoft.com/office/drawing/2014/main" id="{84A428A1-8D36-50BD-0142-93B1129667A4}"/>
              </a:ext>
            </a:extLst>
          </p:cNvPr>
          <p:cNvSpPr>
            <a:spLocks noGrp="1"/>
          </p:cNvSpPr>
          <p:nvPr>
            <p:ph type="sldNum" sz="quarter" idx="12"/>
          </p:nvPr>
        </p:nvSpPr>
        <p:spPr/>
        <p:txBody>
          <a:bodyPr/>
          <a:lstStyle/>
          <a:p>
            <a:fld id="{754415B7-C51D-2949-B156-39DD5A86A842}" type="slidenum">
              <a:rPr lang="es-CO" noProof="0" smtClean="0"/>
              <a:pPr/>
              <a:t>1</a:t>
            </a:fld>
            <a:endParaRPr lang="es-CO" noProof="0"/>
          </a:p>
        </p:txBody>
      </p:sp>
    </p:spTree>
    <p:extLst>
      <p:ext uri="{BB962C8B-B14F-4D97-AF65-F5344CB8AC3E}">
        <p14:creationId xmlns:p14="http://schemas.microsoft.com/office/powerpoint/2010/main" val="2262834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D0BE1E8F-71C5-9AE6-9389-EC6169335A37}"/>
              </a:ext>
            </a:extLst>
          </p:cNvPr>
          <p:cNvSpPr>
            <a:spLocks noGrp="1"/>
          </p:cNvSpPr>
          <p:nvPr>
            <p:ph type="body" sz="half" idx="2"/>
          </p:nvPr>
        </p:nvSpPr>
        <p:spPr>
          <a:xfrm>
            <a:off x="329609" y="2242372"/>
            <a:ext cx="4219132" cy="3582356"/>
          </a:xfrm>
        </p:spPr>
        <p:txBody>
          <a:bodyPr>
            <a:normAutofit/>
          </a:bodyPr>
          <a:lstStyle/>
          <a:p>
            <a:pPr algn="just"/>
            <a:r>
              <a:rPr lang="es-CO" b="0" i="0" noProof="0">
                <a:solidFill>
                  <a:srgbClr val="242424"/>
                </a:solidFill>
                <a:effectLst/>
              </a:rPr>
              <a:t>Para la creación de los diferentes servicios requeridos por la dependencia, se han llevado a cabo diversas mesas de trabajo. Estas reuniones permiten a los interesados obtener una visión general de cómo se construirá su servicio y, a su vez, proporcionar retroalimentación sobre los campos y funcionalidades que desarrollará el equipo EI - UNP*.</a:t>
            </a:r>
          </a:p>
        </p:txBody>
      </p:sp>
      <p:sp>
        <p:nvSpPr>
          <p:cNvPr id="5" name="Marcador de número de diapositiva 4">
            <a:extLst>
              <a:ext uri="{FF2B5EF4-FFF2-40B4-BE49-F238E27FC236}">
                <a16:creationId xmlns:a16="http://schemas.microsoft.com/office/drawing/2014/main" id="{F886E08A-AD9D-0BBD-1452-B4D561B02266}"/>
              </a:ext>
            </a:extLst>
          </p:cNvPr>
          <p:cNvSpPr>
            <a:spLocks noGrp="1"/>
          </p:cNvSpPr>
          <p:nvPr>
            <p:ph type="sldNum" sz="quarter" idx="12"/>
          </p:nvPr>
        </p:nvSpPr>
        <p:spPr/>
        <p:txBody>
          <a:bodyPr/>
          <a:lstStyle/>
          <a:p>
            <a:fld id="{754415B7-C51D-2949-B156-39DD5A86A842}" type="slidenum">
              <a:rPr lang="es-CO" noProof="0" smtClean="0"/>
              <a:t>10</a:t>
            </a:fld>
            <a:endParaRPr lang="es-CO" noProof="0"/>
          </a:p>
        </p:txBody>
      </p:sp>
      <p:sp>
        <p:nvSpPr>
          <p:cNvPr id="6" name="Título 1">
            <a:extLst>
              <a:ext uri="{FF2B5EF4-FFF2-40B4-BE49-F238E27FC236}">
                <a16:creationId xmlns:a16="http://schemas.microsoft.com/office/drawing/2014/main" id="{4EF161D3-2637-4C9E-637D-E496720E8EF6}"/>
              </a:ext>
            </a:extLst>
          </p:cNvPr>
          <p:cNvSpPr txBox="1">
            <a:spLocks/>
          </p:cNvSpPr>
          <p:nvPr/>
        </p:nvSpPr>
        <p:spPr>
          <a:xfrm>
            <a:off x="1403498" y="343514"/>
            <a:ext cx="10238969" cy="6460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kern="1200">
                <a:solidFill>
                  <a:srgbClr val="D63843"/>
                </a:solidFill>
                <a:latin typeface="Nunito Sans" pitchFamily="2" charset="0"/>
                <a:ea typeface="+mj-ea"/>
                <a:cs typeface="+mj-cs"/>
              </a:defRPr>
            </a:lvl1pPr>
          </a:lstStyle>
          <a:p>
            <a:pPr algn="r"/>
            <a:r>
              <a:rPr lang="es-CO" noProof="0"/>
              <a:t>b. Servicios por dependencias</a:t>
            </a:r>
          </a:p>
        </p:txBody>
      </p:sp>
      <p:sp>
        <p:nvSpPr>
          <p:cNvPr id="9" name="Título 8">
            <a:extLst>
              <a:ext uri="{FF2B5EF4-FFF2-40B4-BE49-F238E27FC236}">
                <a16:creationId xmlns:a16="http://schemas.microsoft.com/office/drawing/2014/main" id="{32BB46F8-B04A-3E96-18E2-55C9C4EA2807}"/>
              </a:ext>
            </a:extLst>
          </p:cNvPr>
          <p:cNvSpPr>
            <a:spLocks noGrp="1"/>
          </p:cNvSpPr>
          <p:nvPr>
            <p:ph type="title"/>
          </p:nvPr>
        </p:nvSpPr>
        <p:spPr>
          <a:xfrm>
            <a:off x="329609" y="1527371"/>
            <a:ext cx="4357355" cy="646332"/>
          </a:xfrm>
        </p:spPr>
        <p:txBody>
          <a:bodyPr anchor="ctr">
            <a:noAutofit/>
          </a:bodyPr>
          <a:lstStyle/>
          <a:p>
            <a:r>
              <a:rPr lang="es-CO" sz="2000" noProof="0"/>
              <a:t>Subdirección de evaluación del riesgo - SER</a:t>
            </a:r>
          </a:p>
        </p:txBody>
      </p:sp>
      <p:graphicFrame>
        <p:nvGraphicFramePr>
          <p:cNvPr id="12" name="Marcador de contenido 11">
            <a:extLst>
              <a:ext uri="{FF2B5EF4-FFF2-40B4-BE49-F238E27FC236}">
                <a16:creationId xmlns:a16="http://schemas.microsoft.com/office/drawing/2014/main" id="{EDDF684C-DB4B-2783-0600-DCCDDB1E58D8}"/>
              </a:ext>
            </a:extLst>
          </p:cNvPr>
          <p:cNvGraphicFramePr>
            <a:graphicFrameLocks noGrp="1"/>
          </p:cNvGraphicFramePr>
          <p:nvPr>
            <p:ph idx="1"/>
            <p:extLst>
              <p:ext uri="{D42A27DB-BD31-4B8C-83A1-F6EECF244321}">
                <p14:modId xmlns:p14="http://schemas.microsoft.com/office/powerpoint/2010/main" val="1170942864"/>
              </p:ext>
            </p:extLst>
          </p:nvPr>
        </p:nvGraphicFramePr>
        <p:xfrm>
          <a:off x="5071730" y="1850537"/>
          <a:ext cx="6790661" cy="2801337"/>
        </p:xfrm>
        <a:graphic>
          <a:graphicData uri="http://schemas.openxmlformats.org/drawingml/2006/table">
            <a:tbl>
              <a:tblPr>
                <a:tableStyleId>{8799B23B-EC83-4686-B30A-512413B5E67A}</a:tableStyleId>
              </a:tblPr>
              <a:tblGrid>
                <a:gridCol w="2222206">
                  <a:extLst>
                    <a:ext uri="{9D8B030D-6E8A-4147-A177-3AD203B41FA5}">
                      <a16:colId xmlns:a16="http://schemas.microsoft.com/office/drawing/2014/main" val="1586569925"/>
                    </a:ext>
                  </a:extLst>
                </a:gridCol>
                <a:gridCol w="829339">
                  <a:extLst>
                    <a:ext uri="{9D8B030D-6E8A-4147-A177-3AD203B41FA5}">
                      <a16:colId xmlns:a16="http://schemas.microsoft.com/office/drawing/2014/main" val="3014536423"/>
                    </a:ext>
                  </a:extLst>
                </a:gridCol>
                <a:gridCol w="1031359">
                  <a:extLst>
                    <a:ext uri="{9D8B030D-6E8A-4147-A177-3AD203B41FA5}">
                      <a16:colId xmlns:a16="http://schemas.microsoft.com/office/drawing/2014/main" val="2353333154"/>
                    </a:ext>
                  </a:extLst>
                </a:gridCol>
                <a:gridCol w="1190846">
                  <a:extLst>
                    <a:ext uri="{9D8B030D-6E8A-4147-A177-3AD203B41FA5}">
                      <a16:colId xmlns:a16="http://schemas.microsoft.com/office/drawing/2014/main" val="4127336751"/>
                    </a:ext>
                  </a:extLst>
                </a:gridCol>
                <a:gridCol w="1516911">
                  <a:extLst>
                    <a:ext uri="{9D8B030D-6E8A-4147-A177-3AD203B41FA5}">
                      <a16:colId xmlns:a16="http://schemas.microsoft.com/office/drawing/2014/main" val="2524550534"/>
                    </a:ext>
                  </a:extLst>
                </a:gridCol>
              </a:tblGrid>
              <a:tr h="501997">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SERVICIO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GRUPO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AVANCE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ESTADO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FECHA DE INICIO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extLst>
                  <a:ext uri="{0D108BD9-81ED-4DB2-BD59-A6C34878D82A}">
                    <a16:rowId xmlns:a16="http://schemas.microsoft.com/office/drawing/2014/main" val="575948390"/>
                  </a:ext>
                </a:extLst>
              </a:tr>
              <a:tr h="574835">
                <a:tc>
                  <a:txBody>
                    <a:bodyPr/>
                    <a:lstStyle/>
                    <a:p>
                      <a:pPr algn="l" fontAlgn="b"/>
                      <a:r>
                        <a:rPr lang="es-CO" sz="1400" b="1" u="none" strike="noStrike" noProof="0">
                          <a:solidFill>
                            <a:schemeClr val="bg1"/>
                          </a:solidFill>
                          <a:effectLst/>
                          <a:latin typeface="Nunito Sans" pitchFamily="2" charset="0"/>
                        </a:rPr>
                        <a:t>Modulo Asignaciones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CTAR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95%</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07/10/2024</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3010205317"/>
                  </a:ext>
                </a:extLst>
              </a:tr>
              <a:tr h="574835">
                <a:tc>
                  <a:txBody>
                    <a:bodyPr/>
                    <a:lstStyle/>
                    <a:p>
                      <a:pPr algn="l" fontAlgn="b"/>
                      <a:r>
                        <a:rPr lang="es-CO" sz="1400" b="1" u="none" strike="noStrike" noProof="0">
                          <a:solidFill>
                            <a:schemeClr val="bg1"/>
                          </a:solidFill>
                          <a:effectLst/>
                          <a:latin typeface="Nunito Sans" pitchFamily="2" charset="0"/>
                        </a:rPr>
                        <a:t>Modulo Analista de Riesgo</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CTAR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90%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18/11/2024</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1676696566"/>
                  </a:ext>
                </a:extLst>
              </a:tr>
              <a:tr h="574835">
                <a:tc>
                  <a:txBody>
                    <a:bodyPr/>
                    <a:lstStyle/>
                    <a:p>
                      <a:pPr algn="l" fontAlgn="b"/>
                      <a:r>
                        <a:rPr lang="es-CO" sz="1400" b="0" u="none" strike="noStrike" noProof="0">
                          <a:solidFill>
                            <a:srgbClr val="000000"/>
                          </a:solidFill>
                          <a:effectLst/>
                          <a:latin typeface="Nunito Sans" pitchFamily="2" charset="0"/>
                        </a:rPr>
                        <a:t>Modulo Analista de Calidad</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CTAR</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85%</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Desarrollo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18/11/2024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1734097131"/>
                  </a:ext>
                </a:extLst>
              </a:tr>
              <a:tr h="574835">
                <a:tc>
                  <a:txBody>
                    <a:bodyPr/>
                    <a:lstStyle/>
                    <a:p>
                      <a:pPr algn="l" fontAlgn="b"/>
                      <a:r>
                        <a:rPr lang="es-CO" sz="1400" b="0" u="none" strike="noStrike" noProof="0">
                          <a:solidFill>
                            <a:srgbClr val="000000"/>
                          </a:solidFill>
                          <a:effectLst/>
                          <a:latin typeface="Nunito Sans" pitchFamily="2" charset="0"/>
                        </a:rPr>
                        <a:t>Modulo CERREM</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CTAR</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70%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Desarrollo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14/11/2024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2986986253"/>
                  </a:ext>
                </a:extLst>
              </a:tr>
            </a:tbl>
          </a:graphicData>
        </a:graphic>
      </p:graphicFrame>
      <p:sp>
        <p:nvSpPr>
          <p:cNvPr id="2" name="CuadroTexto 1">
            <a:extLst>
              <a:ext uri="{FF2B5EF4-FFF2-40B4-BE49-F238E27FC236}">
                <a16:creationId xmlns:a16="http://schemas.microsoft.com/office/drawing/2014/main" id="{CB0727C0-9196-63CE-E83F-449AD9DDBFC7}"/>
              </a:ext>
            </a:extLst>
          </p:cNvPr>
          <p:cNvSpPr txBox="1"/>
          <p:nvPr/>
        </p:nvSpPr>
        <p:spPr>
          <a:xfrm>
            <a:off x="256457" y="6116669"/>
            <a:ext cx="2559895" cy="276999"/>
          </a:xfrm>
          <a:prstGeom prst="rect">
            <a:avLst/>
          </a:prstGeom>
          <a:noFill/>
        </p:spPr>
        <p:txBody>
          <a:bodyPr wrap="square" rtlCol="0">
            <a:spAutoFit/>
          </a:bodyPr>
          <a:lstStyle/>
          <a:p>
            <a:r>
              <a:rPr lang="es-CO" sz="1200" noProof="0">
                <a:latin typeface="Nunito Sans" pitchFamily="2" charset="0"/>
              </a:rPr>
              <a:t>*Ecosistema de Información </a:t>
            </a:r>
          </a:p>
        </p:txBody>
      </p:sp>
    </p:spTree>
    <p:extLst>
      <p:ext uri="{BB962C8B-B14F-4D97-AF65-F5344CB8AC3E}">
        <p14:creationId xmlns:p14="http://schemas.microsoft.com/office/powerpoint/2010/main" val="576633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D0BE1E8F-71C5-9AE6-9389-EC6169335A37}"/>
              </a:ext>
            </a:extLst>
          </p:cNvPr>
          <p:cNvSpPr>
            <a:spLocks noGrp="1"/>
          </p:cNvSpPr>
          <p:nvPr>
            <p:ph type="body" sz="half" idx="2"/>
          </p:nvPr>
        </p:nvSpPr>
        <p:spPr>
          <a:xfrm>
            <a:off x="329609" y="2242372"/>
            <a:ext cx="4357354" cy="2441926"/>
          </a:xfrm>
        </p:spPr>
        <p:txBody>
          <a:bodyPr>
            <a:normAutofit/>
          </a:bodyPr>
          <a:lstStyle/>
          <a:p>
            <a:pPr algn="just"/>
            <a:r>
              <a:rPr lang="es-CO" noProof="0"/>
              <a:t>Al igual que con la Subdirección de Evaluación del Riesgo, con esta dependencia también se han realizado diversas mesas de trabajo, en las cuales se han socializado los diferentes desarrollos aquí listados.</a:t>
            </a:r>
          </a:p>
          <a:p>
            <a:pPr algn="just"/>
            <a:r>
              <a:rPr lang="es-CO" noProof="0"/>
              <a:t>El equipo EI - UNP* espera siempre contar con el aval de la dependencia para realizar cambios en los servicios desarrollados, buscando siempre satisfacer las necesidades del usuario final.</a:t>
            </a:r>
          </a:p>
        </p:txBody>
      </p:sp>
      <p:sp>
        <p:nvSpPr>
          <p:cNvPr id="5" name="Marcador de número de diapositiva 4">
            <a:extLst>
              <a:ext uri="{FF2B5EF4-FFF2-40B4-BE49-F238E27FC236}">
                <a16:creationId xmlns:a16="http://schemas.microsoft.com/office/drawing/2014/main" id="{F886E08A-AD9D-0BBD-1452-B4D561B02266}"/>
              </a:ext>
            </a:extLst>
          </p:cNvPr>
          <p:cNvSpPr>
            <a:spLocks noGrp="1"/>
          </p:cNvSpPr>
          <p:nvPr>
            <p:ph type="sldNum" sz="quarter" idx="12"/>
          </p:nvPr>
        </p:nvSpPr>
        <p:spPr/>
        <p:txBody>
          <a:bodyPr/>
          <a:lstStyle/>
          <a:p>
            <a:fld id="{754415B7-C51D-2949-B156-39DD5A86A842}" type="slidenum">
              <a:rPr lang="es-CO" noProof="0" smtClean="0"/>
              <a:t>11</a:t>
            </a:fld>
            <a:endParaRPr lang="es-CO" noProof="0"/>
          </a:p>
        </p:txBody>
      </p:sp>
      <p:sp>
        <p:nvSpPr>
          <p:cNvPr id="6" name="Título 1">
            <a:extLst>
              <a:ext uri="{FF2B5EF4-FFF2-40B4-BE49-F238E27FC236}">
                <a16:creationId xmlns:a16="http://schemas.microsoft.com/office/drawing/2014/main" id="{4EF161D3-2637-4C9E-637D-E496720E8EF6}"/>
              </a:ext>
            </a:extLst>
          </p:cNvPr>
          <p:cNvSpPr txBox="1">
            <a:spLocks/>
          </p:cNvSpPr>
          <p:nvPr/>
        </p:nvSpPr>
        <p:spPr>
          <a:xfrm>
            <a:off x="1403498" y="343514"/>
            <a:ext cx="10238969" cy="6460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kern="1200">
                <a:solidFill>
                  <a:srgbClr val="D63843"/>
                </a:solidFill>
                <a:latin typeface="Nunito Sans" pitchFamily="2" charset="0"/>
                <a:ea typeface="+mj-ea"/>
                <a:cs typeface="+mj-cs"/>
              </a:defRPr>
            </a:lvl1pPr>
          </a:lstStyle>
          <a:p>
            <a:pPr algn="r"/>
            <a:r>
              <a:rPr lang="es-CO" noProof="0"/>
              <a:t>b. Servicios por dependencias</a:t>
            </a:r>
          </a:p>
        </p:txBody>
      </p:sp>
      <p:sp>
        <p:nvSpPr>
          <p:cNvPr id="9" name="Título 8">
            <a:extLst>
              <a:ext uri="{FF2B5EF4-FFF2-40B4-BE49-F238E27FC236}">
                <a16:creationId xmlns:a16="http://schemas.microsoft.com/office/drawing/2014/main" id="{32BB46F8-B04A-3E96-18E2-55C9C4EA2807}"/>
              </a:ext>
            </a:extLst>
          </p:cNvPr>
          <p:cNvSpPr>
            <a:spLocks noGrp="1"/>
          </p:cNvSpPr>
          <p:nvPr>
            <p:ph type="title"/>
          </p:nvPr>
        </p:nvSpPr>
        <p:spPr>
          <a:xfrm>
            <a:off x="329609" y="1527371"/>
            <a:ext cx="4357355" cy="646332"/>
          </a:xfrm>
        </p:spPr>
        <p:txBody>
          <a:bodyPr anchor="ctr">
            <a:noAutofit/>
          </a:bodyPr>
          <a:lstStyle/>
          <a:p>
            <a:r>
              <a:rPr lang="es-CO" sz="2000" noProof="0"/>
              <a:t>Subdirección Especial de Seguridad y Protección - SEPS</a:t>
            </a:r>
          </a:p>
        </p:txBody>
      </p:sp>
      <p:sp>
        <p:nvSpPr>
          <p:cNvPr id="2" name="CuadroTexto 1">
            <a:extLst>
              <a:ext uri="{FF2B5EF4-FFF2-40B4-BE49-F238E27FC236}">
                <a16:creationId xmlns:a16="http://schemas.microsoft.com/office/drawing/2014/main" id="{CB0727C0-9196-63CE-E83F-449AD9DDBFC7}"/>
              </a:ext>
            </a:extLst>
          </p:cNvPr>
          <p:cNvSpPr txBox="1"/>
          <p:nvPr/>
        </p:nvSpPr>
        <p:spPr>
          <a:xfrm>
            <a:off x="256457" y="6116669"/>
            <a:ext cx="2559895" cy="276999"/>
          </a:xfrm>
          <a:prstGeom prst="rect">
            <a:avLst/>
          </a:prstGeom>
          <a:noFill/>
        </p:spPr>
        <p:txBody>
          <a:bodyPr wrap="square" rtlCol="0">
            <a:spAutoFit/>
          </a:bodyPr>
          <a:lstStyle/>
          <a:p>
            <a:r>
              <a:rPr lang="es-CO" sz="1200" noProof="0">
                <a:latin typeface="Nunito Sans" pitchFamily="2" charset="0"/>
              </a:rPr>
              <a:t>*Ecosistema de Información </a:t>
            </a:r>
          </a:p>
        </p:txBody>
      </p:sp>
      <p:graphicFrame>
        <p:nvGraphicFramePr>
          <p:cNvPr id="8" name="Marcador de contenido 7">
            <a:extLst>
              <a:ext uri="{FF2B5EF4-FFF2-40B4-BE49-F238E27FC236}">
                <a16:creationId xmlns:a16="http://schemas.microsoft.com/office/drawing/2014/main" id="{62380451-320F-D7BB-828A-A0AB0DF14B32}"/>
              </a:ext>
            </a:extLst>
          </p:cNvPr>
          <p:cNvGraphicFramePr>
            <a:graphicFrameLocks noGrp="1"/>
          </p:cNvGraphicFramePr>
          <p:nvPr>
            <p:ph idx="1"/>
            <p:extLst>
              <p:ext uri="{D42A27DB-BD31-4B8C-83A1-F6EECF244321}">
                <p14:modId xmlns:p14="http://schemas.microsoft.com/office/powerpoint/2010/main" val="4093450980"/>
              </p:ext>
            </p:extLst>
          </p:nvPr>
        </p:nvGraphicFramePr>
        <p:xfrm>
          <a:off x="5111496" y="1620443"/>
          <a:ext cx="6750895" cy="3681088"/>
        </p:xfrm>
        <a:graphic>
          <a:graphicData uri="http://schemas.openxmlformats.org/drawingml/2006/table">
            <a:tbl>
              <a:tblPr>
                <a:tableStyleId>{8799B23B-EC83-4686-B30A-512413B5E67A}</a:tableStyleId>
              </a:tblPr>
              <a:tblGrid>
                <a:gridCol w="2116516">
                  <a:extLst>
                    <a:ext uri="{9D8B030D-6E8A-4147-A177-3AD203B41FA5}">
                      <a16:colId xmlns:a16="http://schemas.microsoft.com/office/drawing/2014/main" val="812932540"/>
                    </a:ext>
                  </a:extLst>
                </a:gridCol>
                <a:gridCol w="1044021">
                  <a:extLst>
                    <a:ext uri="{9D8B030D-6E8A-4147-A177-3AD203B41FA5}">
                      <a16:colId xmlns:a16="http://schemas.microsoft.com/office/drawing/2014/main" val="1754841938"/>
                    </a:ext>
                  </a:extLst>
                </a:gridCol>
                <a:gridCol w="949110">
                  <a:extLst>
                    <a:ext uri="{9D8B030D-6E8A-4147-A177-3AD203B41FA5}">
                      <a16:colId xmlns:a16="http://schemas.microsoft.com/office/drawing/2014/main" val="3178403256"/>
                    </a:ext>
                  </a:extLst>
                </a:gridCol>
                <a:gridCol w="956129">
                  <a:extLst>
                    <a:ext uri="{9D8B030D-6E8A-4147-A177-3AD203B41FA5}">
                      <a16:colId xmlns:a16="http://schemas.microsoft.com/office/drawing/2014/main" val="2042028289"/>
                    </a:ext>
                  </a:extLst>
                </a:gridCol>
                <a:gridCol w="1685119">
                  <a:extLst>
                    <a:ext uri="{9D8B030D-6E8A-4147-A177-3AD203B41FA5}">
                      <a16:colId xmlns:a16="http://schemas.microsoft.com/office/drawing/2014/main" val="1080917326"/>
                    </a:ext>
                  </a:extLst>
                </a:gridCol>
              </a:tblGrid>
              <a:tr h="574309">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SERVICIO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GRUPO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AVANCE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ESTADO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FECHA DE INICIO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extLst>
                  <a:ext uri="{0D108BD9-81ED-4DB2-BD59-A6C34878D82A}">
                    <a16:rowId xmlns:a16="http://schemas.microsoft.com/office/drawing/2014/main" val="2036213536"/>
                  </a:ext>
                </a:extLst>
              </a:tr>
              <a:tr h="486807">
                <a:tc>
                  <a:txBody>
                    <a:bodyPr/>
                    <a:lstStyle/>
                    <a:p>
                      <a:pPr algn="l" fontAlgn="b"/>
                      <a:r>
                        <a:rPr lang="es-CO" sz="1400" b="0" u="none" strike="noStrike" noProof="0">
                          <a:solidFill>
                            <a:srgbClr val="000000"/>
                          </a:solidFill>
                          <a:effectLst/>
                          <a:latin typeface="Nunito Sans" pitchFamily="2" charset="0"/>
                        </a:rPr>
                        <a:t>Módulo Asesor Poblacional</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GRAERR</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95%</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Pruebas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09/12/2024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3178731050"/>
                  </a:ext>
                </a:extLst>
              </a:tr>
              <a:tr h="486807">
                <a:tc>
                  <a:txBody>
                    <a:bodyPr/>
                    <a:lstStyle/>
                    <a:p>
                      <a:pPr algn="l" fontAlgn="b"/>
                      <a:r>
                        <a:rPr lang="es-CO" sz="1400" b="1" u="none" strike="noStrike" noProof="0">
                          <a:solidFill>
                            <a:schemeClr val="bg1"/>
                          </a:solidFill>
                          <a:effectLst/>
                          <a:latin typeface="Nunito Sans" pitchFamily="2" charset="0"/>
                        </a:rPr>
                        <a:t>Módulo de Asignaciones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GRAERR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01/12/2024</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989815197"/>
                  </a:ext>
                </a:extLst>
              </a:tr>
              <a:tr h="486807">
                <a:tc>
                  <a:txBody>
                    <a:bodyPr/>
                    <a:lstStyle/>
                    <a:p>
                      <a:pPr algn="l" fontAlgn="b"/>
                      <a:r>
                        <a:rPr lang="es-CO" sz="1400" b="0" u="none" strike="noStrike" noProof="0">
                          <a:solidFill>
                            <a:srgbClr val="000000"/>
                          </a:solidFill>
                          <a:effectLst/>
                          <a:latin typeface="Nunito Sans" pitchFamily="2" charset="0"/>
                        </a:rPr>
                        <a:t>Módulo Analista de Riesgo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GRAERR</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80%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Desarrollo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28/10/2024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2014237367"/>
                  </a:ext>
                </a:extLst>
              </a:tr>
              <a:tr h="482112">
                <a:tc>
                  <a:txBody>
                    <a:bodyPr/>
                    <a:lstStyle/>
                    <a:p>
                      <a:pPr algn="l" fontAlgn="b"/>
                      <a:r>
                        <a:rPr lang="es-CO" sz="1400" b="0" u="none" strike="noStrike" noProof="0">
                          <a:solidFill>
                            <a:srgbClr val="000000"/>
                          </a:solidFill>
                          <a:effectLst/>
                          <a:latin typeface="Nunito Sans" pitchFamily="2" charset="0"/>
                        </a:rPr>
                        <a:t>Módulo Trámites de Emergencia</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GRAERR</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80%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Desarrollo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28/10/2024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3669584586"/>
                  </a:ext>
                </a:extLst>
              </a:tr>
              <a:tr h="452356">
                <a:tc>
                  <a:txBody>
                    <a:bodyPr/>
                    <a:lstStyle/>
                    <a:p>
                      <a:pPr algn="l" fontAlgn="b"/>
                      <a:r>
                        <a:rPr lang="es-CO" sz="1400" b="1" u="none" strike="noStrike" noProof="0">
                          <a:solidFill>
                            <a:schemeClr val="bg1"/>
                          </a:solidFill>
                          <a:effectLst/>
                          <a:latin typeface="Nunito Sans" pitchFamily="2" charset="0"/>
                        </a:rPr>
                        <a:t>Aplicación Móvil SICP</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GISMF</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22/07/2024</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2285401918"/>
                  </a:ext>
                </a:extLst>
              </a:tr>
              <a:tr h="711890">
                <a:tc>
                  <a:txBody>
                    <a:bodyPr/>
                    <a:lstStyle/>
                    <a:p>
                      <a:pPr algn="l" fontAlgn="b"/>
                      <a:r>
                        <a:rPr lang="es-CO" sz="1400" b="1" u="none" strike="noStrike" noProof="0">
                          <a:solidFill>
                            <a:schemeClr val="bg1"/>
                          </a:solidFill>
                          <a:effectLst/>
                          <a:latin typeface="Nunito Sans" pitchFamily="2" charset="0"/>
                        </a:rPr>
                        <a:t>Formulario Actualización de Datos SESP</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GETH</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11/11/2024</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1889006155"/>
                  </a:ext>
                </a:extLst>
              </a:tr>
            </a:tbl>
          </a:graphicData>
        </a:graphic>
      </p:graphicFrame>
      <p:sp>
        <p:nvSpPr>
          <p:cNvPr id="18" name="CuadroTexto 17">
            <a:extLst>
              <a:ext uri="{FF2B5EF4-FFF2-40B4-BE49-F238E27FC236}">
                <a16:creationId xmlns:a16="http://schemas.microsoft.com/office/drawing/2014/main" id="{5C8CF0CF-8795-8686-18F7-8FAFD96652B8}"/>
              </a:ext>
            </a:extLst>
          </p:cNvPr>
          <p:cNvSpPr txBox="1"/>
          <p:nvPr/>
        </p:nvSpPr>
        <p:spPr>
          <a:xfrm>
            <a:off x="329609" y="4752967"/>
            <a:ext cx="4288111" cy="830997"/>
          </a:xfrm>
          <a:prstGeom prst="rect">
            <a:avLst/>
          </a:prstGeom>
          <a:noFill/>
        </p:spPr>
        <p:txBody>
          <a:bodyPr wrap="square">
            <a:spAutoFit/>
          </a:bodyPr>
          <a:lstStyle/>
          <a:p>
            <a:pPr algn="just"/>
            <a:r>
              <a:rPr lang="es-CO" sz="1200" noProof="0">
                <a:latin typeface="Nunito Sans" pitchFamily="2" charset="0"/>
              </a:rPr>
              <a:t>* Para que las soluciones en producción tengan un desempeño óptimo, es necesario contar con los requerimientos de infraestructura, los cuales, a fecha de enero de 2025, la entidad no posee.</a:t>
            </a:r>
          </a:p>
        </p:txBody>
      </p:sp>
    </p:spTree>
    <p:extLst>
      <p:ext uri="{BB962C8B-B14F-4D97-AF65-F5344CB8AC3E}">
        <p14:creationId xmlns:p14="http://schemas.microsoft.com/office/powerpoint/2010/main" val="1818861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D0BE1E8F-71C5-9AE6-9389-EC6169335A37}"/>
              </a:ext>
            </a:extLst>
          </p:cNvPr>
          <p:cNvSpPr>
            <a:spLocks noGrp="1"/>
          </p:cNvSpPr>
          <p:nvPr>
            <p:ph type="body" sz="half" idx="2"/>
          </p:nvPr>
        </p:nvSpPr>
        <p:spPr>
          <a:xfrm>
            <a:off x="317845" y="1977534"/>
            <a:ext cx="4818463" cy="3794038"/>
          </a:xfrm>
        </p:spPr>
        <p:txBody>
          <a:bodyPr>
            <a:noAutofit/>
          </a:bodyPr>
          <a:lstStyle/>
          <a:p>
            <a:pPr algn="just"/>
            <a:r>
              <a:rPr lang="es-CO" b="0" i="0" noProof="0">
                <a:solidFill>
                  <a:srgbClr val="242424"/>
                </a:solidFill>
                <a:effectLst/>
              </a:rPr>
              <a:t>El equipo EI – UNP* ha recibido las solicitudes desde la Secretaría General, dando solución a cada uno de los requerimientos pedidos. Este proceso ha implicado una colaboración estrecha y continua con los funcionarios de la dependencia, asegurando que cada solicitud se aborde de manera eficiente y efectiva. En particular, se ha trabajado conjuntamente en el desarrollo de la solución de certificados de contratistas, un proyecto que ya cuenta con un avance del 100% y actualmente se encuentra en fase de pruebas. Este esfuerzo conjunto no solo ha permitido cumplir con los plazos establecidos, sino también garantizar que la solución final cumpla con las expectativas y necesidades de todos los usuarios involucrados</a:t>
            </a:r>
            <a:endParaRPr lang="es-CO" noProof="0"/>
          </a:p>
        </p:txBody>
      </p:sp>
      <p:sp>
        <p:nvSpPr>
          <p:cNvPr id="5" name="Marcador de número de diapositiva 4">
            <a:extLst>
              <a:ext uri="{FF2B5EF4-FFF2-40B4-BE49-F238E27FC236}">
                <a16:creationId xmlns:a16="http://schemas.microsoft.com/office/drawing/2014/main" id="{F886E08A-AD9D-0BBD-1452-B4D561B02266}"/>
              </a:ext>
            </a:extLst>
          </p:cNvPr>
          <p:cNvSpPr>
            <a:spLocks noGrp="1"/>
          </p:cNvSpPr>
          <p:nvPr>
            <p:ph type="sldNum" sz="quarter" idx="12"/>
          </p:nvPr>
        </p:nvSpPr>
        <p:spPr/>
        <p:txBody>
          <a:bodyPr/>
          <a:lstStyle/>
          <a:p>
            <a:fld id="{754415B7-C51D-2949-B156-39DD5A86A842}" type="slidenum">
              <a:rPr lang="es-CO" noProof="0" smtClean="0"/>
              <a:t>12</a:t>
            </a:fld>
            <a:endParaRPr lang="es-CO" noProof="0"/>
          </a:p>
        </p:txBody>
      </p:sp>
      <p:sp>
        <p:nvSpPr>
          <p:cNvPr id="6" name="Título 1">
            <a:extLst>
              <a:ext uri="{FF2B5EF4-FFF2-40B4-BE49-F238E27FC236}">
                <a16:creationId xmlns:a16="http://schemas.microsoft.com/office/drawing/2014/main" id="{4EF161D3-2637-4C9E-637D-E496720E8EF6}"/>
              </a:ext>
            </a:extLst>
          </p:cNvPr>
          <p:cNvSpPr txBox="1">
            <a:spLocks/>
          </p:cNvSpPr>
          <p:nvPr/>
        </p:nvSpPr>
        <p:spPr>
          <a:xfrm>
            <a:off x="1403498" y="343514"/>
            <a:ext cx="10238969" cy="6460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kern="1200">
                <a:solidFill>
                  <a:srgbClr val="D63843"/>
                </a:solidFill>
                <a:latin typeface="Nunito Sans" pitchFamily="2" charset="0"/>
                <a:ea typeface="+mj-ea"/>
                <a:cs typeface="+mj-cs"/>
              </a:defRPr>
            </a:lvl1pPr>
          </a:lstStyle>
          <a:p>
            <a:pPr algn="r"/>
            <a:r>
              <a:rPr lang="es-CO" noProof="0"/>
              <a:t>b. Servicios por dependencias</a:t>
            </a:r>
          </a:p>
        </p:txBody>
      </p:sp>
      <p:sp>
        <p:nvSpPr>
          <p:cNvPr id="9" name="Título 8">
            <a:extLst>
              <a:ext uri="{FF2B5EF4-FFF2-40B4-BE49-F238E27FC236}">
                <a16:creationId xmlns:a16="http://schemas.microsoft.com/office/drawing/2014/main" id="{32BB46F8-B04A-3E96-18E2-55C9C4EA2807}"/>
              </a:ext>
            </a:extLst>
          </p:cNvPr>
          <p:cNvSpPr>
            <a:spLocks noGrp="1"/>
          </p:cNvSpPr>
          <p:nvPr>
            <p:ph type="title"/>
          </p:nvPr>
        </p:nvSpPr>
        <p:spPr>
          <a:xfrm>
            <a:off x="548398" y="1331202"/>
            <a:ext cx="4357355" cy="646332"/>
          </a:xfrm>
        </p:spPr>
        <p:txBody>
          <a:bodyPr anchor="ctr">
            <a:noAutofit/>
          </a:bodyPr>
          <a:lstStyle/>
          <a:p>
            <a:r>
              <a:rPr lang="es-CO" sz="2000" noProof="0"/>
              <a:t>Secretaría General</a:t>
            </a:r>
          </a:p>
        </p:txBody>
      </p:sp>
      <p:sp>
        <p:nvSpPr>
          <p:cNvPr id="2" name="CuadroTexto 1">
            <a:extLst>
              <a:ext uri="{FF2B5EF4-FFF2-40B4-BE49-F238E27FC236}">
                <a16:creationId xmlns:a16="http://schemas.microsoft.com/office/drawing/2014/main" id="{CB0727C0-9196-63CE-E83F-449AD9DDBFC7}"/>
              </a:ext>
            </a:extLst>
          </p:cNvPr>
          <p:cNvSpPr txBox="1"/>
          <p:nvPr/>
        </p:nvSpPr>
        <p:spPr>
          <a:xfrm>
            <a:off x="256457" y="6116669"/>
            <a:ext cx="2559895" cy="276999"/>
          </a:xfrm>
          <a:prstGeom prst="rect">
            <a:avLst/>
          </a:prstGeom>
          <a:noFill/>
        </p:spPr>
        <p:txBody>
          <a:bodyPr wrap="square" rtlCol="0">
            <a:spAutoFit/>
          </a:bodyPr>
          <a:lstStyle/>
          <a:p>
            <a:r>
              <a:rPr lang="es-CO" sz="1200" noProof="0">
                <a:latin typeface="Nunito Sans" pitchFamily="2" charset="0"/>
              </a:rPr>
              <a:t>*Ecosistema de Información </a:t>
            </a:r>
          </a:p>
        </p:txBody>
      </p:sp>
      <p:graphicFrame>
        <p:nvGraphicFramePr>
          <p:cNvPr id="10" name="Marcador de contenido 9">
            <a:extLst>
              <a:ext uri="{FF2B5EF4-FFF2-40B4-BE49-F238E27FC236}">
                <a16:creationId xmlns:a16="http://schemas.microsoft.com/office/drawing/2014/main" id="{8CA2B861-46FD-2218-E4DD-EB9FEE985A4E}"/>
              </a:ext>
            </a:extLst>
          </p:cNvPr>
          <p:cNvGraphicFramePr>
            <a:graphicFrameLocks noGrp="1"/>
          </p:cNvGraphicFramePr>
          <p:nvPr>
            <p:ph idx="1"/>
            <p:extLst>
              <p:ext uri="{D42A27DB-BD31-4B8C-83A1-F6EECF244321}">
                <p14:modId xmlns:p14="http://schemas.microsoft.com/office/powerpoint/2010/main" val="1296568839"/>
              </p:ext>
            </p:extLst>
          </p:nvPr>
        </p:nvGraphicFramePr>
        <p:xfrm>
          <a:off x="5495544" y="2171888"/>
          <a:ext cx="6217920" cy="2512410"/>
        </p:xfrm>
        <a:graphic>
          <a:graphicData uri="http://schemas.openxmlformats.org/drawingml/2006/table">
            <a:tbl>
              <a:tblPr>
                <a:tableStyleId>{8799B23B-EC83-4686-B30A-512413B5E67A}</a:tableStyleId>
              </a:tblPr>
              <a:tblGrid>
                <a:gridCol w="1545336">
                  <a:extLst>
                    <a:ext uri="{9D8B030D-6E8A-4147-A177-3AD203B41FA5}">
                      <a16:colId xmlns:a16="http://schemas.microsoft.com/office/drawing/2014/main" val="1928349464"/>
                    </a:ext>
                  </a:extLst>
                </a:gridCol>
                <a:gridCol w="978408">
                  <a:extLst>
                    <a:ext uri="{9D8B030D-6E8A-4147-A177-3AD203B41FA5}">
                      <a16:colId xmlns:a16="http://schemas.microsoft.com/office/drawing/2014/main" val="1199646216"/>
                    </a:ext>
                  </a:extLst>
                </a:gridCol>
                <a:gridCol w="950976">
                  <a:extLst>
                    <a:ext uri="{9D8B030D-6E8A-4147-A177-3AD203B41FA5}">
                      <a16:colId xmlns:a16="http://schemas.microsoft.com/office/drawing/2014/main" val="514167375"/>
                    </a:ext>
                  </a:extLst>
                </a:gridCol>
                <a:gridCol w="1060704">
                  <a:extLst>
                    <a:ext uri="{9D8B030D-6E8A-4147-A177-3AD203B41FA5}">
                      <a16:colId xmlns:a16="http://schemas.microsoft.com/office/drawing/2014/main" val="1061946482"/>
                    </a:ext>
                  </a:extLst>
                </a:gridCol>
                <a:gridCol w="1682496">
                  <a:extLst>
                    <a:ext uri="{9D8B030D-6E8A-4147-A177-3AD203B41FA5}">
                      <a16:colId xmlns:a16="http://schemas.microsoft.com/office/drawing/2014/main" val="3887802384"/>
                    </a:ext>
                  </a:extLst>
                </a:gridCol>
              </a:tblGrid>
              <a:tr h="605695">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SERVICIO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GRUPO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AVANCE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ESTADO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FECHA DE INICIO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extLst>
                  <a:ext uri="{0D108BD9-81ED-4DB2-BD59-A6C34878D82A}">
                    <a16:rowId xmlns:a16="http://schemas.microsoft.com/office/drawing/2014/main" val="3354297281"/>
                  </a:ext>
                </a:extLst>
              </a:tr>
              <a:tr h="605695">
                <a:tc>
                  <a:txBody>
                    <a:bodyPr/>
                    <a:lstStyle/>
                    <a:p>
                      <a:pPr algn="l" fontAlgn="b"/>
                      <a:r>
                        <a:rPr lang="es-CO" sz="1400" b="0" u="none" strike="noStrike" noProof="0">
                          <a:solidFill>
                            <a:srgbClr val="000000"/>
                          </a:solidFill>
                          <a:effectLst/>
                          <a:latin typeface="Nunito Sans" pitchFamily="2" charset="0"/>
                        </a:rPr>
                        <a:t>Módulo de Correspondencia</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GGD</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90%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Pruebas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i="0" u="none" strike="noStrike" noProof="0">
                          <a:solidFill>
                            <a:srgbClr val="000000"/>
                          </a:solidFill>
                          <a:effectLst/>
                          <a:latin typeface="Nunito Sans" pitchFamily="2" charset="0"/>
                        </a:rPr>
                        <a:t>09/09/2024</a:t>
                      </a:r>
                    </a:p>
                  </a:txBody>
                  <a:tcPr marL="5989" marR="5989" marT="5989" marB="28745" anchor="ctr"/>
                </a:tc>
                <a:extLst>
                  <a:ext uri="{0D108BD9-81ED-4DB2-BD59-A6C34878D82A}">
                    <a16:rowId xmlns:a16="http://schemas.microsoft.com/office/drawing/2014/main" val="401742970"/>
                  </a:ext>
                </a:extLst>
              </a:tr>
              <a:tr h="605695">
                <a:tc>
                  <a:txBody>
                    <a:bodyPr/>
                    <a:lstStyle/>
                    <a:p>
                      <a:pPr algn="l" fontAlgn="b"/>
                      <a:r>
                        <a:rPr lang="es-CO" sz="1400" b="0" u="none" strike="noStrike" kern="1200" noProof="0">
                          <a:solidFill>
                            <a:srgbClr val="000000"/>
                          </a:solidFill>
                          <a:effectLst/>
                          <a:latin typeface="Nunito Sans" pitchFamily="2" charset="0"/>
                          <a:ea typeface="+mn-ea"/>
                          <a:cs typeface="+mn-cs"/>
                        </a:rPr>
                        <a:t>Formulario Digitador (correspondencia)</a:t>
                      </a:r>
                    </a:p>
                  </a:txBody>
                  <a:tcPr marL="9525" marR="9525" marT="9525" anchor="b">
                    <a:noFill/>
                  </a:tcPr>
                </a:tc>
                <a:tc>
                  <a:txBody>
                    <a:bodyPr/>
                    <a:lstStyle/>
                    <a:p>
                      <a:pPr algn="ctr" fontAlgn="b"/>
                      <a:endParaRPr lang="es-CO" sz="1400" b="0" i="0" u="none" strike="noStrike" noProof="0">
                        <a:solidFill>
                          <a:srgbClr val="000000"/>
                        </a:solidFill>
                        <a:effectLst/>
                        <a:latin typeface="Nunito Sans" pitchFamily="2" charset="0"/>
                      </a:endParaRPr>
                    </a:p>
                  </a:txBody>
                  <a:tcPr marL="5989" marR="5989" marT="5989" marB="28745" anchor="ctr">
                    <a:noFill/>
                  </a:tcPr>
                </a:tc>
                <a:tc>
                  <a:txBody>
                    <a:bodyPr/>
                    <a:lstStyle/>
                    <a:p>
                      <a:pPr algn="ctr" fontAlgn="b"/>
                      <a:r>
                        <a:rPr lang="es-CO" sz="1400" b="0" i="0" u="none" strike="noStrike" noProof="0">
                          <a:solidFill>
                            <a:srgbClr val="000000"/>
                          </a:solidFill>
                          <a:effectLst/>
                          <a:latin typeface="Nunito Sans" pitchFamily="2" charset="0"/>
                        </a:rPr>
                        <a:t>90%</a:t>
                      </a:r>
                    </a:p>
                  </a:txBody>
                  <a:tcPr marL="5989" marR="5989" marT="5989" marB="28745" anchor="ctr">
                    <a:noFill/>
                  </a:tcPr>
                </a:tc>
                <a:tc>
                  <a:txBody>
                    <a:bodyPr/>
                    <a:lstStyle/>
                    <a:p>
                      <a:pPr algn="ctr" fontAlgn="b"/>
                      <a:r>
                        <a:rPr lang="es-CO" sz="1400" b="0" i="0" u="none" strike="noStrike" noProof="0">
                          <a:solidFill>
                            <a:srgbClr val="000000"/>
                          </a:solidFill>
                          <a:effectLst/>
                          <a:latin typeface="Nunito Sans" pitchFamily="2" charset="0"/>
                        </a:rPr>
                        <a:t>Pruebas</a:t>
                      </a:r>
                    </a:p>
                  </a:txBody>
                  <a:tcPr marL="5989" marR="5989" marT="5989" marB="28745" anchor="c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CO" sz="1400" b="0" i="0" u="none" strike="noStrike" noProof="0">
                          <a:solidFill>
                            <a:srgbClr val="000000"/>
                          </a:solidFill>
                          <a:effectLst/>
                          <a:latin typeface="Nunito Sans" pitchFamily="2" charset="0"/>
                        </a:rPr>
                        <a:t>09/09/2024</a:t>
                      </a:r>
                    </a:p>
                  </a:txBody>
                  <a:tcPr marL="5989" marR="5989" marT="5989" marB="28745" anchor="ctr">
                    <a:noFill/>
                  </a:tcPr>
                </a:tc>
                <a:extLst>
                  <a:ext uri="{0D108BD9-81ED-4DB2-BD59-A6C34878D82A}">
                    <a16:rowId xmlns:a16="http://schemas.microsoft.com/office/drawing/2014/main" val="77989682"/>
                  </a:ext>
                </a:extLst>
              </a:tr>
              <a:tr h="605695">
                <a:tc>
                  <a:txBody>
                    <a:bodyPr/>
                    <a:lstStyle/>
                    <a:p>
                      <a:pPr algn="l" fontAlgn="b"/>
                      <a:r>
                        <a:rPr lang="es-CO" sz="1400" b="1" u="none" strike="noStrike" noProof="0">
                          <a:solidFill>
                            <a:schemeClr val="bg1"/>
                          </a:solidFill>
                          <a:effectLst/>
                          <a:latin typeface="Nunito Sans" pitchFamily="2" charset="0"/>
                        </a:rPr>
                        <a:t>Certificados Contratistas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23/09/2024</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2184146974"/>
                  </a:ext>
                </a:extLst>
              </a:tr>
            </a:tbl>
          </a:graphicData>
        </a:graphic>
      </p:graphicFrame>
    </p:spTree>
    <p:extLst>
      <p:ext uri="{BB962C8B-B14F-4D97-AF65-F5344CB8AC3E}">
        <p14:creationId xmlns:p14="http://schemas.microsoft.com/office/powerpoint/2010/main" val="2708848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D0BE1E8F-71C5-9AE6-9389-EC6169335A37}"/>
              </a:ext>
            </a:extLst>
          </p:cNvPr>
          <p:cNvSpPr>
            <a:spLocks noGrp="1"/>
          </p:cNvSpPr>
          <p:nvPr>
            <p:ph type="body" sz="half" idx="2"/>
          </p:nvPr>
        </p:nvSpPr>
        <p:spPr>
          <a:xfrm>
            <a:off x="317845" y="1977534"/>
            <a:ext cx="4818463" cy="4033522"/>
          </a:xfrm>
        </p:spPr>
        <p:txBody>
          <a:bodyPr>
            <a:noAutofit/>
          </a:bodyPr>
          <a:lstStyle/>
          <a:p>
            <a:pPr algn="just"/>
            <a:r>
              <a:rPr lang="es-CO" noProof="0"/>
              <a:t>El equipo EI – UNP ha trabajado de manera transversal para la entidad, logrando la interoperabilidad con las diversas herramientas que ya tiene. </a:t>
            </a:r>
          </a:p>
          <a:p>
            <a:pPr algn="just"/>
            <a:r>
              <a:rPr lang="es-CO" noProof="0"/>
              <a:t>Los servicios aquí listados permitirán a todos los usuarios acceder al ecosistema y sus herramientas. Por eso, es crucial el módulo de inicio de sesión, ya que este permitirá que, según el rol asignado, los usuarios finales puedan visualizar la información que les corresponde, garantizando así la confidencialidad de los datos. </a:t>
            </a:r>
          </a:p>
        </p:txBody>
      </p:sp>
      <p:sp>
        <p:nvSpPr>
          <p:cNvPr id="5" name="Marcador de número de diapositiva 4">
            <a:extLst>
              <a:ext uri="{FF2B5EF4-FFF2-40B4-BE49-F238E27FC236}">
                <a16:creationId xmlns:a16="http://schemas.microsoft.com/office/drawing/2014/main" id="{F886E08A-AD9D-0BBD-1452-B4D561B02266}"/>
              </a:ext>
            </a:extLst>
          </p:cNvPr>
          <p:cNvSpPr>
            <a:spLocks noGrp="1"/>
          </p:cNvSpPr>
          <p:nvPr>
            <p:ph type="sldNum" sz="quarter" idx="12"/>
          </p:nvPr>
        </p:nvSpPr>
        <p:spPr/>
        <p:txBody>
          <a:bodyPr/>
          <a:lstStyle/>
          <a:p>
            <a:fld id="{754415B7-C51D-2949-B156-39DD5A86A842}" type="slidenum">
              <a:rPr lang="es-CO" noProof="0" smtClean="0"/>
              <a:t>13</a:t>
            </a:fld>
            <a:endParaRPr lang="es-CO" noProof="0"/>
          </a:p>
        </p:txBody>
      </p:sp>
      <p:sp>
        <p:nvSpPr>
          <p:cNvPr id="6" name="Título 1">
            <a:extLst>
              <a:ext uri="{FF2B5EF4-FFF2-40B4-BE49-F238E27FC236}">
                <a16:creationId xmlns:a16="http://schemas.microsoft.com/office/drawing/2014/main" id="{4EF161D3-2637-4C9E-637D-E496720E8EF6}"/>
              </a:ext>
            </a:extLst>
          </p:cNvPr>
          <p:cNvSpPr txBox="1">
            <a:spLocks/>
          </p:cNvSpPr>
          <p:nvPr/>
        </p:nvSpPr>
        <p:spPr>
          <a:xfrm>
            <a:off x="1643340" y="340029"/>
            <a:ext cx="10238969" cy="6460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kern="1200">
                <a:solidFill>
                  <a:srgbClr val="D63843"/>
                </a:solidFill>
                <a:latin typeface="Nunito Sans" pitchFamily="2" charset="0"/>
                <a:ea typeface="+mj-ea"/>
                <a:cs typeface="+mj-cs"/>
              </a:defRPr>
            </a:lvl1pPr>
          </a:lstStyle>
          <a:p>
            <a:pPr algn="r"/>
            <a:r>
              <a:rPr lang="es-CO" noProof="0"/>
              <a:t>b. Servicios por dependencias</a:t>
            </a:r>
          </a:p>
        </p:txBody>
      </p:sp>
      <p:sp>
        <p:nvSpPr>
          <p:cNvPr id="9" name="Título 8">
            <a:extLst>
              <a:ext uri="{FF2B5EF4-FFF2-40B4-BE49-F238E27FC236}">
                <a16:creationId xmlns:a16="http://schemas.microsoft.com/office/drawing/2014/main" id="{32BB46F8-B04A-3E96-18E2-55C9C4EA2807}"/>
              </a:ext>
            </a:extLst>
          </p:cNvPr>
          <p:cNvSpPr>
            <a:spLocks noGrp="1"/>
          </p:cNvSpPr>
          <p:nvPr>
            <p:ph type="title"/>
          </p:nvPr>
        </p:nvSpPr>
        <p:spPr>
          <a:xfrm>
            <a:off x="548398" y="1331202"/>
            <a:ext cx="4357355" cy="646332"/>
          </a:xfrm>
        </p:spPr>
        <p:txBody>
          <a:bodyPr anchor="ctr">
            <a:noAutofit/>
          </a:bodyPr>
          <a:lstStyle/>
          <a:p>
            <a:r>
              <a:rPr lang="es-CO" sz="2000" noProof="0"/>
              <a:t>Servicios UNP</a:t>
            </a:r>
          </a:p>
        </p:txBody>
      </p:sp>
      <p:sp>
        <p:nvSpPr>
          <p:cNvPr id="2" name="CuadroTexto 1">
            <a:extLst>
              <a:ext uri="{FF2B5EF4-FFF2-40B4-BE49-F238E27FC236}">
                <a16:creationId xmlns:a16="http://schemas.microsoft.com/office/drawing/2014/main" id="{CB0727C0-9196-63CE-E83F-449AD9DDBFC7}"/>
              </a:ext>
            </a:extLst>
          </p:cNvPr>
          <p:cNvSpPr txBox="1"/>
          <p:nvPr/>
        </p:nvSpPr>
        <p:spPr>
          <a:xfrm>
            <a:off x="256457" y="6116669"/>
            <a:ext cx="2559895" cy="276999"/>
          </a:xfrm>
          <a:prstGeom prst="rect">
            <a:avLst/>
          </a:prstGeom>
          <a:noFill/>
        </p:spPr>
        <p:txBody>
          <a:bodyPr wrap="square" rtlCol="0">
            <a:spAutoFit/>
          </a:bodyPr>
          <a:lstStyle/>
          <a:p>
            <a:r>
              <a:rPr lang="es-CO" sz="1200" noProof="0">
                <a:latin typeface="Nunito Sans" pitchFamily="2" charset="0"/>
              </a:rPr>
              <a:t>*Ecosistema de Información </a:t>
            </a:r>
          </a:p>
        </p:txBody>
      </p:sp>
      <p:graphicFrame>
        <p:nvGraphicFramePr>
          <p:cNvPr id="11" name="Marcador de contenido 10">
            <a:extLst>
              <a:ext uri="{FF2B5EF4-FFF2-40B4-BE49-F238E27FC236}">
                <a16:creationId xmlns:a16="http://schemas.microsoft.com/office/drawing/2014/main" id="{FBDF6FBC-6AFA-08FE-D638-C900C0EC63AF}"/>
              </a:ext>
            </a:extLst>
          </p:cNvPr>
          <p:cNvGraphicFramePr>
            <a:graphicFrameLocks noGrp="1"/>
          </p:cNvGraphicFramePr>
          <p:nvPr>
            <p:ph idx="1"/>
            <p:extLst>
              <p:ext uri="{D42A27DB-BD31-4B8C-83A1-F6EECF244321}">
                <p14:modId xmlns:p14="http://schemas.microsoft.com/office/powerpoint/2010/main" val="3306096313"/>
              </p:ext>
            </p:extLst>
          </p:nvPr>
        </p:nvGraphicFramePr>
        <p:xfrm>
          <a:off x="5422392" y="2332799"/>
          <a:ext cx="6574536" cy="1718076"/>
        </p:xfrm>
        <a:graphic>
          <a:graphicData uri="http://schemas.openxmlformats.org/drawingml/2006/table">
            <a:tbl>
              <a:tblPr>
                <a:tableStyleId>{8799B23B-EC83-4686-B30A-512413B5E67A}</a:tableStyleId>
              </a:tblPr>
              <a:tblGrid>
                <a:gridCol w="1585982">
                  <a:extLst>
                    <a:ext uri="{9D8B030D-6E8A-4147-A177-3AD203B41FA5}">
                      <a16:colId xmlns:a16="http://schemas.microsoft.com/office/drawing/2014/main" val="1613534754"/>
                    </a:ext>
                  </a:extLst>
                </a:gridCol>
                <a:gridCol w="910297">
                  <a:extLst>
                    <a:ext uri="{9D8B030D-6E8A-4147-A177-3AD203B41FA5}">
                      <a16:colId xmlns:a16="http://schemas.microsoft.com/office/drawing/2014/main" val="3920678095"/>
                    </a:ext>
                  </a:extLst>
                </a:gridCol>
                <a:gridCol w="1004143">
                  <a:extLst>
                    <a:ext uri="{9D8B030D-6E8A-4147-A177-3AD203B41FA5}">
                      <a16:colId xmlns:a16="http://schemas.microsoft.com/office/drawing/2014/main" val="2261248249"/>
                    </a:ext>
                  </a:extLst>
                </a:gridCol>
                <a:gridCol w="1229370">
                  <a:extLst>
                    <a:ext uri="{9D8B030D-6E8A-4147-A177-3AD203B41FA5}">
                      <a16:colId xmlns:a16="http://schemas.microsoft.com/office/drawing/2014/main" val="1043786304"/>
                    </a:ext>
                  </a:extLst>
                </a:gridCol>
                <a:gridCol w="1844744">
                  <a:extLst>
                    <a:ext uri="{9D8B030D-6E8A-4147-A177-3AD203B41FA5}">
                      <a16:colId xmlns:a16="http://schemas.microsoft.com/office/drawing/2014/main" val="1251238132"/>
                    </a:ext>
                  </a:extLst>
                </a:gridCol>
              </a:tblGrid>
              <a:tr h="429408">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NOMBRE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GRUPO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AVANCE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ESTADO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FECHA DE INICIO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extLst>
                  <a:ext uri="{0D108BD9-81ED-4DB2-BD59-A6C34878D82A}">
                    <a16:rowId xmlns:a16="http://schemas.microsoft.com/office/drawing/2014/main" val="717457138"/>
                  </a:ext>
                </a:extLst>
              </a:tr>
              <a:tr h="230865">
                <a:tc>
                  <a:txBody>
                    <a:bodyPr/>
                    <a:lstStyle/>
                    <a:p>
                      <a:pPr algn="l" fontAlgn="b"/>
                      <a:r>
                        <a:rPr lang="es-CO" sz="1600" b="1" u="none" strike="noStrike" noProof="0">
                          <a:solidFill>
                            <a:schemeClr val="bg1"/>
                          </a:solidFill>
                          <a:effectLst/>
                          <a:latin typeface="Nunito Sans" pitchFamily="2" charset="0"/>
                        </a:rPr>
                        <a:t>Módulo inicio de sesión</a:t>
                      </a:r>
                      <a:endParaRPr lang="es-CO" sz="1600" b="1" i="0" u="none" strike="noStrike" noProof="0">
                        <a:solidFill>
                          <a:schemeClr val="bg1"/>
                        </a:solidFill>
                        <a:effectLst/>
                        <a:latin typeface="Nunito Sans" pitchFamily="2" charset="0"/>
                      </a:endParaRPr>
                    </a:p>
                  </a:txBody>
                  <a:tcPr marL="5989" marR="5989" marT="5989" marB="28745" anchor="b">
                    <a:solidFill>
                      <a:srgbClr val="951F27"/>
                    </a:solidFill>
                  </a:tcPr>
                </a:tc>
                <a:tc>
                  <a:txBody>
                    <a:bodyPr/>
                    <a:lstStyle/>
                    <a:p>
                      <a:pPr algn="ctr" fontAlgn="b"/>
                      <a:r>
                        <a:rPr lang="es-CO" sz="1600" b="1" u="none" strike="noStrike" noProof="0">
                          <a:solidFill>
                            <a:schemeClr val="bg1"/>
                          </a:solidFill>
                          <a:effectLst/>
                          <a:latin typeface="Nunito Sans" pitchFamily="2" charset="0"/>
                        </a:rPr>
                        <a:t>UNP</a:t>
                      </a:r>
                      <a:endParaRPr lang="es-CO" sz="16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600" b="1" u="none" strike="noStrike" noProof="0">
                          <a:solidFill>
                            <a:schemeClr val="bg1"/>
                          </a:solidFill>
                          <a:effectLst/>
                          <a:latin typeface="Nunito Sans" pitchFamily="2" charset="0"/>
                        </a:rPr>
                        <a:t>100%</a:t>
                      </a:r>
                      <a:endParaRPr lang="es-CO" sz="16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600" b="1" u="none" strike="noStrike" noProof="0">
                          <a:solidFill>
                            <a:schemeClr val="bg1"/>
                          </a:solidFill>
                          <a:effectLst/>
                          <a:latin typeface="Nunito Sans" pitchFamily="2" charset="0"/>
                        </a:rPr>
                        <a:t>Pruebas**</a:t>
                      </a:r>
                      <a:endParaRPr lang="es-CO" sz="16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600" b="0" i="0" u="none" strike="noStrike" noProof="0">
                          <a:solidFill>
                            <a:schemeClr val="bg1"/>
                          </a:solidFill>
                          <a:effectLst/>
                          <a:latin typeface="Nunito Sans" pitchFamily="2" charset="0"/>
                        </a:rPr>
                        <a:t>09/09/2024</a:t>
                      </a:r>
                    </a:p>
                  </a:txBody>
                  <a:tcPr marL="5989" marR="5989" marT="5989" marB="28745" anchor="ctr">
                    <a:solidFill>
                      <a:srgbClr val="951F27"/>
                    </a:solidFill>
                  </a:tcPr>
                </a:tc>
                <a:extLst>
                  <a:ext uri="{0D108BD9-81ED-4DB2-BD59-A6C34878D82A}">
                    <a16:rowId xmlns:a16="http://schemas.microsoft.com/office/drawing/2014/main" val="3397784322"/>
                  </a:ext>
                </a:extLst>
              </a:tr>
              <a:tr h="627952">
                <a:tc>
                  <a:txBody>
                    <a:bodyPr/>
                    <a:lstStyle/>
                    <a:p>
                      <a:pPr algn="l" fontAlgn="b"/>
                      <a:r>
                        <a:rPr lang="es-CO" sz="1600" b="0" u="none" strike="noStrike" noProof="0">
                          <a:solidFill>
                            <a:srgbClr val="000000"/>
                          </a:solidFill>
                          <a:effectLst/>
                          <a:latin typeface="Nunito Sans" pitchFamily="2" charset="0"/>
                        </a:rPr>
                        <a:t>Sistema de información geográfica</a:t>
                      </a:r>
                      <a:endParaRPr lang="es-CO" sz="1600" b="0" i="0" u="none" strike="noStrike" noProof="0">
                        <a:solidFill>
                          <a:srgbClr val="000000"/>
                        </a:solidFill>
                        <a:effectLst/>
                        <a:latin typeface="Nunito Sans" pitchFamily="2" charset="0"/>
                      </a:endParaRPr>
                    </a:p>
                  </a:txBody>
                  <a:tcPr marL="5989" marR="5989" marT="5989" marB="28745" anchor="b"/>
                </a:tc>
                <a:tc>
                  <a:txBody>
                    <a:bodyPr/>
                    <a:lstStyle/>
                    <a:p>
                      <a:pPr algn="ctr" fontAlgn="b"/>
                      <a:r>
                        <a:rPr lang="es-CO" sz="1600" b="0" u="none" strike="noStrike" noProof="0">
                          <a:solidFill>
                            <a:srgbClr val="000000"/>
                          </a:solidFill>
                          <a:effectLst/>
                          <a:latin typeface="Nunito Sans" pitchFamily="2" charset="0"/>
                        </a:rPr>
                        <a:t>UNP</a:t>
                      </a:r>
                      <a:endParaRPr lang="es-CO" sz="16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600" b="0" u="none" strike="noStrike" noProof="0">
                          <a:solidFill>
                            <a:srgbClr val="000000"/>
                          </a:solidFill>
                          <a:effectLst/>
                          <a:latin typeface="Nunito Sans" pitchFamily="2" charset="0"/>
                        </a:rPr>
                        <a:t>50%</a:t>
                      </a:r>
                      <a:endParaRPr lang="es-CO" sz="16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600" b="0" u="none" strike="noStrike" noProof="0">
                          <a:solidFill>
                            <a:srgbClr val="000000"/>
                          </a:solidFill>
                          <a:effectLst/>
                          <a:latin typeface="Nunito Sans" pitchFamily="2" charset="0"/>
                        </a:rPr>
                        <a:t>Desarrollo</a:t>
                      </a:r>
                      <a:endParaRPr lang="es-CO" sz="16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600" b="0" i="0" u="none" strike="noStrike" noProof="0">
                          <a:solidFill>
                            <a:srgbClr val="000000"/>
                          </a:solidFill>
                          <a:effectLst/>
                          <a:latin typeface="Nunito Sans" pitchFamily="2" charset="0"/>
                        </a:rPr>
                        <a:t>27/12/24</a:t>
                      </a:r>
                    </a:p>
                  </a:txBody>
                  <a:tcPr marL="5989" marR="5989" marT="5989" marB="28745" anchor="ctr"/>
                </a:tc>
                <a:extLst>
                  <a:ext uri="{0D108BD9-81ED-4DB2-BD59-A6C34878D82A}">
                    <a16:rowId xmlns:a16="http://schemas.microsoft.com/office/drawing/2014/main" val="410208283"/>
                  </a:ext>
                </a:extLst>
              </a:tr>
            </a:tbl>
          </a:graphicData>
        </a:graphic>
      </p:graphicFrame>
      <p:sp>
        <p:nvSpPr>
          <p:cNvPr id="3" name="CuadroTexto 2">
            <a:extLst>
              <a:ext uri="{FF2B5EF4-FFF2-40B4-BE49-F238E27FC236}">
                <a16:creationId xmlns:a16="http://schemas.microsoft.com/office/drawing/2014/main" id="{5F4D71DF-8A63-9FE1-13D9-1117330552AB}"/>
              </a:ext>
            </a:extLst>
          </p:cNvPr>
          <p:cNvSpPr txBox="1"/>
          <p:nvPr/>
        </p:nvSpPr>
        <p:spPr>
          <a:xfrm>
            <a:off x="317843" y="4834300"/>
            <a:ext cx="4818463" cy="830997"/>
          </a:xfrm>
          <a:prstGeom prst="rect">
            <a:avLst/>
          </a:prstGeom>
          <a:noFill/>
          <a:ln>
            <a:solidFill>
              <a:srgbClr val="951F27"/>
            </a:solidFill>
            <a:prstDash val="dash"/>
          </a:ln>
        </p:spPr>
        <p:txBody>
          <a:bodyPr wrap="square" rtlCol="0">
            <a:spAutoFit/>
          </a:bodyPr>
          <a:lstStyle/>
          <a:p>
            <a:pPr algn="just"/>
            <a:r>
              <a:rPr lang="es-CO" sz="1200" noProof="0">
                <a:latin typeface="Nunito Sans" pitchFamily="2" charset="0"/>
              </a:rPr>
              <a:t>**El módulo de inicio de sesión todavía se encuentra en esta etapa dado que este es la apertura a lo servicios del Ecosistema, por sugerencia del experto en seguridad, se deben adicionar capas de seguridad.</a:t>
            </a:r>
            <a:endParaRPr lang="es-CO" sz="1200" b="1" u="sng" noProof="0"/>
          </a:p>
        </p:txBody>
      </p:sp>
    </p:spTree>
    <p:extLst>
      <p:ext uri="{BB962C8B-B14F-4D97-AF65-F5344CB8AC3E}">
        <p14:creationId xmlns:p14="http://schemas.microsoft.com/office/powerpoint/2010/main" val="4196236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83D5D-8E3D-76EF-F86A-66F4C72F36E2}"/>
            </a:ext>
          </a:extLst>
        </p:cNvPr>
        <p:cNvGrpSpPr/>
        <p:nvPr/>
      </p:nvGrpSpPr>
      <p:grpSpPr>
        <a:xfrm>
          <a:off x="0" y="0"/>
          <a:ext cx="0" cy="0"/>
          <a:chOff x="0" y="0"/>
          <a:chExt cx="0" cy="0"/>
        </a:xfrm>
      </p:grpSpPr>
      <p:sp>
        <p:nvSpPr>
          <p:cNvPr id="4" name="Marcador de texto 3">
            <a:extLst>
              <a:ext uri="{FF2B5EF4-FFF2-40B4-BE49-F238E27FC236}">
                <a16:creationId xmlns:a16="http://schemas.microsoft.com/office/drawing/2014/main" id="{23960917-2529-13EE-63A1-75C22BBF8EE0}"/>
              </a:ext>
            </a:extLst>
          </p:cNvPr>
          <p:cNvSpPr>
            <a:spLocks noGrp="1"/>
          </p:cNvSpPr>
          <p:nvPr>
            <p:ph type="body" sz="half" idx="2"/>
          </p:nvPr>
        </p:nvSpPr>
        <p:spPr>
          <a:xfrm>
            <a:off x="317845" y="1977534"/>
            <a:ext cx="4818463" cy="3794038"/>
          </a:xfrm>
        </p:spPr>
        <p:txBody>
          <a:bodyPr>
            <a:noAutofit/>
          </a:bodyPr>
          <a:lstStyle/>
          <a:p>
            <a:pPr algn="just"/>
            <a:r>
              <a:rPr lang="es-CO" sz="1800" noProof="0"/>
              <a:t>Como parte del esfuerzo por mejorar y unificar las soluciones creadas por el equipo de trabajo con la documentación exigida a la entidad, EI – UNP ha estado desarrollando formularios en PDF para cada uno de los servicios existentes. Hasta la fecha, se han creado los formatos listados en la tabla.</a:t>
            </a:r>
          </a:p>
          <a:p>
            <a:pPr algn="just"/>
            <a:r>
              <a:rPr lang="es-CO" sz="1800" b="1" u="sng" noProof="0"/>
              <a:t>Este proceso es uno de los que requiere más horas de trabajo, ya que se realiza mediante programación, creando cada campo solicitado.</a:t>
            </a:r>
          </a:p>
        </p:txBody>
      </p:sp>
      <p:sp>
        <p:nvSpPr>
          <p:cNvPr id="5" name="Marcador de número de diapositiva 4">
            <a:extLst>
              <a:ext uri="{FF2B5EF4-FFF2-40B4-BE49-F238E27FC236}">
                <a16:creationId xmlns:a16="http://schemas.microsoft.com/office/drawing/2014/main" id="{6EA059E3-8F1C-4445-31B8-B0885FB35E69}"/>
              </a:ext>
            </a:extLst>
          </p:cNvPr>
          <p:cNvSpPr>
            <a:spLocks noGrp="1"/>
          </p:cNvSpPr>
          <p:nvPr>
            <p:ph type="sldNum" sz="quarter" idx="12"/>
          </p:nvPr>
        </p:nvSpPr>
        <p:spPr/>
        <p:txBody>
          <a:bodyPr/>
          <a:lstStyle/>
          <a:p>
            <a:fld id="{754415B7-C51D-2949-B156-39DD5A86A842}" type="slidenum">
              <a:rPr lang="es-CO" noProof="0" smtClean="0"/>
              <a:t>14</a:t>
            </a:fld>
            <a:endParaRPr lang="es-CO" noProof="0"/>
          </a:p>
        </p:txBody>
      </p:sp>
      <p:sp>
        <p:nvSpPr>
          <p:cNvPr id="6" name="Título 1">
            <a:extLst>
              <a:ext uri="{FF2B5EF4-FFF2-40B4-BE49-F238E27FC236}">
                <a16:creationId xmlns:a16="http://schemas.microsoft.com/office/drawing/2014/main" id="{AD53DC2B-64FF-81DC-9C2D-F8411C716E61}"/>
              </a:ext>
            </a:extLst>
          </p:cNvPr>
          <p:cNvSpPr txBox="1">
            <a:spLocks/>
          </p:cNvSpPr>
          <p:nvPr/>
        </p:nvSpPr>
        <p:spPr>
          <a:xfrm>
            <a:off x="1643340" y="340029"/>
            <a:ext cx="10238969" cy="6460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kern="1200">
                <a:solidFill>
                  <a:srgbClr val="D63843"/>
                </a:solidFill>
                <a:latin typeface="Nunito Sans" pitchFamily="2" charset="0"/>
                <a:ea typeface="+mj-ea"/>
                <a:cs typeface="+mj-cs"/>
              </a:defRPr>
            </a:lvl1pPr>
          </a:lstStyle>
          <a:p>
            <a:pPr algn="r"/>
            <a:r>
              <a:rPr lang="es-CO" noProof="0"/>
              <a:t>b. Servicios por dependencias</a:t>
            </a:r>
          </a:p>
        </p:txBody>
      </p:sp>
      <p:sp>
        <p:nvSpPr>
          <p:cNvPr id="9" name="Título 8">
            <a:extLst>
              <a:ext uri="{FF2B5EF4-FFF2-40B4-BE49-F238E27FC236}">
                <a16:creationId xmlns:a16="http://schemas.microsoft.com/office/drawing/2014/main" id="{66F9BB04-3A67-9B6A-8B7A-22A236A53261}"/>
              </a:ext>
            </a:extLst>
          </p:cNvPr>
          <p:cNvSpPr>
            <a:spLocks noGrp="1"/>
          </p:cNvSpPr>
          <p:nvPr>
            <p:ph type="title"/>
          </p:nvPr>
        </p:nvSpPr>
        <p:spPr>
          <a:xfrm>
            <a:off x="548398" y="1331202"/>
            <a:ext cx="4357355" cy="646332"/>
          </a:xfrm>
        </p:spPr>
        <p:txBody>
          <a:bodyPr anchor="ctr">
            <a:noAutofit/>
          </a:bodyPr>
          <a:lstStyle/>
          <a:p>
            <a:r>
              <a:rPr lang="es-CO" sz="2000" noProof="0"/>
              <a:t>Formatos PDF - UNP</a:t>
            </a:r>
          </a:p>
        </p:txBody>
      </p:sp>
      <p:sp>
        <p:nvSpPr>
          <p:cNvPr id="2" name="CuadroTexto 1">
            <a:extLst>
              <a:ext uri="{FF2B5EF4-FFF2-40B4-BE49-F238E27FC236}">
                <a16:creationId xmlns:a16="http://schemas.microsoft.com/office/drawing/2014/main" id="{3E80BE37-D2A8-F991-8AF1-5E0BA04D1A9C}"/>
              </a:ext>
            </a:extLst>
          </p:cNvPr>
          <p:cNvSpPr txBox="1"/>
          <p:nvPr/>
        </p:nvSpPr>
        <p:spPr>
          <a:xfrm>
            <a:off x="256457" y="6116669"/>
            <a:ext cx="2559895" cy="276999"/>
          </a:xfrm>
          <a:prstGeom prst="rect">
            <a:avLst/>
          </a:prstGeom>
          <a:noFill/>
        </p:spPr>
        <p:txBody>
          <a:bodyPr wrap="square" rtlCol="0">
            <a:spAutoFit/>
          </a:bodyPr>
          <a:lstStyle/>
          <a:p>
            <a:r>
              <a:rPr lang="es-CO" sz="1200" noProof="0">
                <a:latin typeface="Nunito Sans" pitchFamily="2" charset="0"/>
              </a:rPr>
              <a:t>*Ecosistema de Información </a:t>
            </a:r>
          </a:p>
        </p:txBody>
      </p:sp>
      <p:graphicFrame>
        <p:nvGraphicFramePr>
          <p:cNvPr id="11" name="Marcador de contenido 10">
            <a:extLst>
              <a:ext uri="{FF2B5EF4-FFF2-40B4-BE49-F238E27FC236}">
                <a16:creationId xmlns:a16="http://schemas.microsoft.com/office/drawing/2014/main" id="{FF9C0875-530E-3F1D-729E-79E3741F8247}"/>
              </a:ext>
            </a:extLst>
          </p:cNvPr>
          <p:cNvGraphicFramePr>
            <a:graphicFrameLocks noGrp="1"/>
          </p:cNvGraphicFramePr>
          <p:nvPr>
            <p:ph idx="1"/>
            <p:extLst>
              <p:ext uri="{D42A27DB-BD31-4B8C-83A1-F6EECF244321}">
                <p14:modId xmlns:p14="http://schemas.microsoft.com/office/powerpoint/2010/main" val="4024400115"/>
              </p:ext>
            </p:extLst>
          </p:nvPr>
        </p:nvGraphicFramePr>
        <p:xfrm>
          <a:off x="5307773" y="2134066"/>
          <a:ext cx="6574536" cy="2728170"/>
        </p:xfrm>
        <a:graphic>
          <a:graphicData uri="http://schemas.openxmlformats.org/drawingml/2006/table">
            <a:tbl>
              <a:tblPr>
                <a:tableStyleId>{8799B23B-EC83-4686-B30A-512413B5E67A}</a:tableStyleId>
              </a:tblPr>
              <a:tblGrid>
                <a:gridCol w="1585982">
                  <a:extLst>
                    <a:ext uri="{9D8B030D-6E8A-4147-A177-3AD203B41FA5}">
                      <a16:colId xmlns:a16="http://schemas.microsoft.com/office/drawing/2014/main" val="1613534754"/>
                    </a:ext>
                  </a:extLst>
                </a:gridCol>
                <a:gridCol w="910297">
                  <a:extLst>
                    <a:ext uri="{9D8B030D-6E8A-4147-A177-3AD203B41FA5}">
                      <a16:colId xmlns:a16="http://schemas.microsoft.com/office/drawing/2014/main" val="3920678095"/>
                    </a:ext>
                  </a:extLst>
                </a:gridCol>
                <a:gridCol w="1004143">
                  <a:extLst>
                    <a:ext uri="{9D8B030D-6E8A-4147-A177-3AD203B41FA5}">
                      <a16:colId xmlns:a16="http://schemas.microsoft.com/office/drawing/2014/main" val="2261248249"/>
                    </a:ext>
                  </a:extLst>
                </a:gridCol>
                <a:gridCol w="1229370">
                  <a:extLst>
                    <a:ext uri="{9D8B030D-6E8A-4147-A177-3AD203B41FA5}">
                      <a16:colId xmlns:a16="http://schemas.microsoft.com/office/drawing/2014/main" val="1043786304"/>
                    </a:ext>
                  </a:extLst>
                </a:gridCol>
                <a:gridCol w="1844744">
                  <a:extLst>
                    <a:ext uri="{9D8B030D-6E8A-4147-A177-3AD203B41FA5}">
                      <a16:colId xmlns:a16="http://schemas.microsoft.com/office/drawing/2014/main" val="1251238132"/>
                    </a:ext>
                  </a:extLst>
                </a:gridCol>
              </a:tblGrid>
              <a:tr h="429408">
                <a:tc>
                  <a:txBody>
                    <a:bodyPr/>
                    <a:lstStyle/>
                    <a:p>
                      <a:pPr algn="ctr" fontAlgn="b"/>
                      <a:r>
                        <a:rPr lang="es-CO" sz="1400" b="1" i="0" u="none" strike="noStrike" noProof="0">
                          <a:solidFill>
                            <a:schemeClr val="tx1"/>
                          </a:solidFill>
                          <a:effectLst>
                            <a:outerShdw blurRad="38100" dist="38100" dir="2700000" algn="tl">
                              <a:srgbClr val="000000">
                                <a:alpha val="43137"/>
                              </a:srgbClr>
                            </a:outerShdw>
                          </a:effectLst>
                          <a:latin typeface="Nunito Sans" pitchFamily="2" charset="0"/>
                        </a:rPr>
                        <a:t>SERVICIO</a:t>
                      </a: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GRUPO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AVANCE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ESTADO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FECHA DE INICIO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extLst>
                  <a:ext uri="{0D108BD9-81ED-4DB2-BD59-A6C34878D82A}">
                    <a16:rowId xmlns:a16="http://schemas.microsoft.com/office/drawing/2014/main" val="717457138"/>
                  </a:ext>
                </a:extLst>
              </a:tr>
              <a:tr h="627952">
                <a:tc>
                  <a:txBody>
                    <a:bodyPr/>
                    <a:lstStyle/>
                    <a:p>
                      <a:pPr algn="l" fontAlgn="b"/>
                      <a:r>
                        <a:rPr lang="es-CO" sz="1600" b="1" i="0" u="none" strike="noStrike" noProof="0">
                          <a:solidFill>
                            <a:schemeClr val="bg1"/>
                          </a:solidFill>
                          <a:effectLst/>
                          <a:latin typeface="Nunito Sans" pitchFamily="2" charset="0"/>
                        </a:rPr>
                        <a:t>Formulario Solicitud Individual</a:t>
                      </a:r>
                    </a:p>
                  </a:txBody>
                  <a:tcPr marL="5989" marR="5989" marT="5989" marB="28745" anchor="ctr">
                    <a:solidFill>
                      <a:srgbClr val="951F27"/>
                    </a:solidFill>
                  </a:tcPr>
                </a:tc>
                <a:tc>
                  <a:txBody>
                    <a:bodyPr/>
                    <a:lstStyle/>
                    <a:p>
                      <a:pPr algn="ctr" fontAlgn="b"/>
                      <a:r>
                        <a:rPr lang="es-CO" sz="1600" b="1" i="0" u="none" strike="noStrike" noProof="0">
                          <a:solidFill>
                            <a:schemeClr val="bg1"/>
                          </a:solidFill>
                          <a:effectLst/>
                          <a:latin typeface="Nunito Sans" pitchFamily="2" charset="0"/>
                        </a:rPr>
                        <a:t>GSC</a:t>
                      </a:r>
                    </a:p>
                  </a:txBody>
                  <a:tcPr marL="5989" marR="5989" marT="5989" marB="28745" anchor="ctr">
                    <a:solidFill>
                      <a:srgbClr val="951F27"/>
                    </a:solidFill>
                  </a:tcPr>
                </a:tc>
                <a:tc>
                  <a:txBody>
                    <a:bodyPr/>
                    <a:lstStyle/>
                    <a:p>
                      <a:pPr algn="ctr" fontAlgn="b"/>
                      <a:r>
                        <a:rPr lang="es-CO" sz="1600" b="1" i="0" u="none" strike="noStrike" noProof="0">
                          <a:solidFill>
                            <a:schemeClr val="bg1"/>
                          </a:solidFill>
                          <a:effectLst/>
                          <a:latin typeface="Nunito Sans" pitchFamily="2" charset="0"/>
                        </a:rPr>
                        <a:t>100%</a:t>
                      </a:r>
                    </a:p>
                  </a:txBody>
                  <a:tcPr marL="5989" marR="5989" marT="5989" marB="28745" anchor="ctr">
                    <a:solidFill>
                      <a:srgbClr val="951F27"/>
                    </a:solidFill>
                  </a:tcPr>
                </a:tc>
                <a:tc>
                  <a:txBody>
                    <a:bodyPr/>
                    <a:lstStyle/>
                    <a:p>
                      <a:pPr algn="ctr" fontAlgn="b"/>
                      <a:r>
                        <a:rPr lang="es-CO" sz="1600" b="1" i="0" u="none" strike="noStrike" noProof="0">
                          <a:solidFill>
                            <a:schemeClr val="bg1"/>
                          </a:solidFill>
                          <a:effectLst/>
                          <a:latin typeface="Nunito Sans" pitchFamily="2" charset="0"/>
                        </a:rPr>
                        <a:t>En uso</a:t>
                      </a:r>
                    </a:p>
                  </a:txBody>
                  <a:tcPr marL="5989" marR="5989" marT="5989" marB="28745" anchor="ctr">
                    <a:solidFill>
                      <a:srgbClr val="951F27"/>
                    </a:solidFill>
                  </a:tcPr>
                </a:tc>
                <a:tc>
                  <a:txBody>
                    <a:bodyPr/>
                    <a:lstStyle/>
                    <a:p>
                      <a:pPr algn="ctr" fontAlgn="b"/>
                      <a:r>
                        <a:rPr lang="es-CO" sz="1600" b="1" u="none" strike="noStrike" noProof="0">
                          <a:solidFill>
                            <a:schemeClr val="bg1"/>
                          </a:solidFill>
                          <a:effectLst/>
                          <a:latin typeface="Nunito Sans" pitchFamily="2" charset="0"/>
                        </a:rPr>
                        <a:t>06/11/24</a:t>
                      </a:r>
                    </a:p>
                  </a:txBody>
                  <a:tcPr marL="5989" marR="5989" marT="5989" marB="28745" anchor="ctr">
                    <a:solidFill>
                      <a:srgbClr val="951F27"/>
                    </a:solidFill>
                  </a:tcPr>
                </a:tc>
                <a:extLst>
                  <a:ext uri="{0D108BD9-81ED-4DB2-BD59-A6C34878D82A}">
                    <a16:rowId xmlns:a16="http://schemas.microsoft.com/office/drawing/2014/main" val="3115321935"/>
                  </a:ext>
                </a:extLst>
              </a:tr>
              <a:tr h="627952">
                <a:tc>
                  <a:txBody>
                    <a:bodyPr/>
                    <a:lstStyle/>
                    <a:p>
                      <a:pPr algn="l" fontAlgn="b"/>
                      <a:r>
                        <a:rPr lang="es-CO" sz="1600" b="1" i="0" u="none" strike="noStrike" noProof="0">
                          <a:solidFill>
                            <a:schemeClr val="bg1"/>
                          </a:solidFill>
                          <a:effectLst/>
                          <a:latin typeface="Nunito Sans" pitchFamily="2" charset="0"/>
                        </a:rPr>
                        <a:t>Formulario Solicitud Colectivo</a:t>
                      </a:r>
                    </a:p>
                  </a:txBody>
                  <a:tcPr marL="5989" marR="5989" marT="5989" marB="28745" anchor="ctr">
                    <a:solidFill>
                      <a:srgbClr val="951F27"/>
                    </a:solidFill>
                  </a:tcPr>
                </a:tc>
                <a:tc>
                  <a:txBody>
                    <a:bodyPr/>
                    <a:lstStyle/>
                    <a:p>
                      <a:pPr algn="ctr" fontAlgn="b"/>
                      <a:r>
                        <a:rPr lang="es-CO" sz="1600" b="1" i="0" u="none" strike="noStrike" noProof="0">
                          <a:solidFill>
                            <a:schemeClr val="bg1"/>
                          </a:solidFill>
                          <a:effectLst/>
                          <a:latin typeface="Nunito Sans" pitchFamily="2" charset="0"/>
                        </a:rPr>
                        <a:t>GSC</a:t>
                      </a:r>
                    </a:p>
                  </a:txBody>
                  <a:tcPr marL="5989" marR="5989" marT="5989" marB="28745" anchor="ctr">
                    <a:solidFill>
                      <a:srgbClr val="951F27"/>
                    </a:solidFill>
                  </a:tcPr>
                </a:tc>
                <a:tc>
                  <a:txBody>
                    <a:bodyPr/>
                    <a:lstStyle/>
                    <a:p>
                      <a:pPr algn="ctr" fontAlgn="b"/>
                      <a:r>
                        <a:rPr lang="es-CO" sz="1600" b="1" i="0" u="none" strike="noStrike" noProof="0">
                          <a:solidFill>
                            <a:schemeClr val="bg1"/>
                          </a:solidFill>
                          <a:effectLst/>
                          <a:latin typeface="Nunito Sans" pitchFamily="2" charset="0"/>
                        </a:rPr>
                        <a:t>90%</a:t>
                      </a:r>
                    </a:p>
                  </a:txBody>
                  <a:tcPr marL="5989" marR="5989" marT="5989" marB="28745" anchor="ctr">
                    <a:solidFill>
                      <a:srgbClr val="951F27"/>
                    </a:solidFill>
                  </a:tcPr>
                </a:tc>
                <a:tc>
                  <a:txBody>
                    <a:bodyPr/>
                    <a:lstStyle/>
                    <a:p>
                      <a:pPr algn="ctr" fontAlgn="b"/>
                      <a:r>
                        <a:rPr lang="es-CO" sz="1600" b="1" i="0" u="none" strike="noStrike" noProof="0">
                          <a:solidFill>
                            <a:schemeClr val="bg1"/>
                          </a:solidFill>
                          <a:effectLst/>
                          <a:latin typeface="Nunito Sans" pitchFamily="2" charset="0"/>
                        </a:rPr>
                        <a:t>Desarrollo</a:t>
                      </a:r>
                    </a:p>
                  </a:txBody>
                  <a:tcPr marL="5989" marR="5989" marT="5989" marB="28745" anchor="ctr">
                    <a:solidFill>
                      <a:srgbClr val="951F27"/>
                    </a:solidFill>
                  </a:tcPr>
                </a:tc>
                <a:tc>
                  <a:txBody>
                    <a:bodyPr/>
                    <a:lstStyle/>
                    <a:p>
                      <a:pPr algn="ctr" fontAlgn="b"/>
                      <a:r>
                        <a:rPr lang="es-CO" sz="1600" b="1" u="none" strike="noStrike" noProof="0">
                          <a:solidFill>
                            <a:schemeClr val="bg1"/>
                          </a:solidFill>
                          <a:effectLst/>
                          <a:latin typeface="Nunito Sans" pitchFamily="2" charset="0"/>
                        </a:rPr>
                        <a:t>06/11/24</a:t>
                      </a:r>
                    </a:p>
                  </a:txBody>
                  <a:tcPr marL="5989" marR="5989" marT="5989" marB="28745" anchor="ctr">
                    <a:solidFill>
                      <a:srgbClr val="951F27"/>
                    </a:solidFill>
                  </a:tcPr>
                </a:tc>
                <a:extLst>
                  <a:ext uri="{0D108BD9-81ED-4DB2-BD59-A6C34878D82A}">
                    <a16:rowId xmlns:a16="http://schemas.microsoft.com/office/drawing/2014/main" val="4059520722"/>
                  </a:ext>
                </a:extLst>
              </a:tr>
              <a:tr h="627952">
                <a:tc>
                  <a:txBody>
                    <a:bodyPr/>
                    <a:lstStyle/>
                    <a:p>
                      <a:pPr algn="l" fontAlgn="b"/>
                      <a:r>
                        <a:rPr lang="es-CO" sz="1600" b="0" i="0" u="none" strike="noStrike" noProof="0">
                          <a:solidFill>
                            <a:schemeClr val="tx1"/>
                          </a:solidFill>
                          <a:effectLst/>
                          <a:latin typeface="Nunito Sans" pitchFamily="2" charset="0"/>
                        </a:rPr>
                        <a:t>Formulario</a:t>
                      </a:r>
                      <a:r>
                        <a:rPr lang="es-CO" sz="1600" b="0" i="0" u="none" strike="noStrike" baseline="0" noProof="0">
                          <a:solidFill>
                            <a:schemeClr val="tx1"/>
                          </a:solidFill>
                          <a:effectLst/>
                          <a:latin typeface="Nunito Sans" pitchFamily="2" charset="0"/>
                        </a:rPr>
                        <a:t> de recurso de reposición</a:t>
                      </a:r>
                      <a:endParaRPr lang="es-CO" sz="1600" b="0" i="0" u="none" strike="noStrike" noProof="0">
                        <a:solidFill>
                          <a:schemeClr val="tx1"/>
                        </a:solidFill>
                        <a:effectLst/>
                        <a:latin typeface="Nunito Sans" pitchFamily="2" charset="0"/>
                      </a:endParaRPr>
                    </a:p>
                  </a:txBody>
                  <a:tcPr marL="5989" marR="5989" marT="5989" marB="28745" anchor="ctr">
                    <a:noFill/>
                  </a:tcPr>
                </a:tc>
                <a:tc>
                  <a:txBody>
                    <a:bodyPr/>
                    <a:lstStyle/>
                    <a:p>
                      <a:pPr algn="ctr" fontAlgn="b"/>
                      <a:r>
                        <a:rPr lang="es-CO" sz="1600" b="0" i="0" u="none" strike="noStrike" noProof="0">
                          <a:solidFill>
                            <a:schemeClr val="tx1"/>
                          </a:solidFill>
                          <a:effectLst/>
                          <a:latin typeface="Nunito Sans" pitchFamily="2" charset="0"/>
                        </a:rPr>
                        <a:t>GSC</a:t>
                      </a:r>
                    </a:p>
                  </a:txBody>
                  <a:tcPr marL="5989" marR="5989" marT="5989" marB="28745" anchor="ctr">
                    <a:noFill/>
                  </a:tcPr>
                </a:tc>
                <a:tc>
                  <a:txBody>
                    <a:bodyPr/>
                    <a:lstStyle/>
                    <a:p>
                      <a:pPr algn="ctr" fontAlgn="b"/>
                      <a:r>
                        <a:rPr lang="es-CO" sz="1600" b="0" i="0" u="none" strike="noStrike" noProof="0">
                          <a:solidFill>
                            <a:schemeClr val="tx1"/>
                          </a:solidFill>
                          <a:effectLst/>
                          <a:latin typeface="Nunito Sans" pitchFamily="2" charset="0"/>
                        </a:rPr>
                        <a:t>85%</a:t>
                      </a:r>
                    </a:p>
                  </a:txBody>
                  <a:tcPr marL="5989" marR="5989" marT="5989" marB="28745" anchor="ctr">
                    <a:noFill/>
                  </a:tcPr>
                </a:tc>
                <a:tc>
                  <a:txBody>
                    <a:bodyPr/>
                    <a:lstStyle/>
                    <a:p>
                      <a:pPr algn="ctr" fontAlgn="b"/>
                      <a:r>
                        <a:rPr lang="es-CO" sz="1600" b="0" i="0" u="none" strike="noStrike" noProof="0">
                          <a:solidFill>
                            <a:schemeClr val="tx1"/>
                          </a:solidFill>
                          <a:effectLst/>
                          <a:latin typeface="Nunito Sans" pitchFamily="2" charset="0"/>
                        </a:rPr>
                        <a:t>Desarrollo</a:t>
                      </a:r>
                    </a:p>
                  </a:txBody>
                  <a:tcPr marL="5989" marR="5989" marT="5989" marB="28745" anchor="ctr">
                    <a:noFill/>
                  </a:tcPr>
                </a:tc>
                <a:tc>
                  <a:txBody>
                    <a:bodyPr/>
                    <a:lstStyle/>
                    <a:p>
                      <a:pPr algn="ctr" fontAlgn="b"/>
                      <a:r>
                        <a:rPr lang="es-CO" sz="1600" b="0" u="none" strike="noStrike" noProof="0">
                          <a:solidFill>
                            <a:schemeClr val="tx1"/>
                          </a:solidFill>
                          <a:effectLst/>
                          <a:latin typeface="Nunito Sans" pitchFamily="2" charset="0"/>
                        </a:rPr>
                        <a:t>20/01/25</a:t>
                      </a:r>
                    </a:p>
                  </a:txBody>
                  <a:tcPr marL="5989" marR="5989" marT="5989" marB="28745" anchor="ctr">
                    <a:noFill/>
                  </a:tcPr>
                </a:tc>
                <a:extLst>
                  <a:ext uri="{0D108BD9-81ED-4DB2-BD59-A6C34878D82A}">
                    <a16:rowId xmlns:a16="http://schemas.microsoft.com/office/drawing/2014/main" val="2095474849"/>
                  </a:ext>
                </a:extLst>
              </a:tr>
            </a:tbl>
          </a:graphicData>
        </a:graphic>
      </p:graphicFrame>
    </p:spTree>
    <p:extLst>
      <p:ext uri="{BB962C8B-B14F-4D97-AF65-F5344CB8AC3E}">
        <p14:creationId xmlns:p14="http://schemas.microsoft.com/office/powerpoint/2010/main" val="1262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4B18AD-BEB3-A8A5-730C-AE35A9182962}"/>
              </a:ext>
            </a:extLst>
          </p:cNvPr>
          <p:cNvSpPr>
            <a:spLocks noGrp="1"/>
          </p:cNvSpPr>
          <p:nvPr>
            <p:ph type="title"/>
          </p:nvPr>
        </p:nvSpPr>
        <p:spPr/>
        <p:txBody>
          <a:bodyPr/>
          <a:lstStyle/>
          <a:p>
            <a:r>
              <a:rPr lang="es-CO" noProof="0"/>
              <a:t>IV. </a:t>
            </a:r>
            <a:r>
              <a:rPr lang="es-CO" b="1" noProof="0"/>
              <a:t>ANALISIS DOFA Y RECOMENDACIONES</a:t>
            </a:r>
            <a:endParaRPr lang="es-CO" noProof="0"/>
          </a:p>
        </p:txBody>
      </p:sp>
      <p:sp>
        <p:nvSpPr>
          <p:cNvPr id="4" name="Marcador de número de diapositiva 3">
            <a:extLst>
              <a:ext uri="{FF2B5EF4-FFF2-40B4-BE49-F238E27FC236}">
                <a16:creationId xmlns:a16="http://schemas.microsoft.com/office/drawing/2014/main" id="{AC29E5E0-48E8-ABE2-E936-F16AC718C321}"/>
              </a:ext>
            </a:extLst>
          </p:cNvPr>
          <p:cNvSpPr>
            <a:spLocks noGrp="1"/>
          </p:cNvSpPr>
          <p:nvPr>
            <p:ph type="sldNum" sz="quarter" idx="12"/>
          </p:nvPr>
        </p:nvSpPr>
        <p:spPr/>
        <p:txBody>
          <a:bodyPr/>
          <a:lstStyle/>
          <a:p>
            <a:fld id="{754415B7-C51D-2949-B156-39DD5A86A842}" type="slidenum">
              <a:rPr lang="es-CO" noProof="0" smtClean="0"/>
              <a:pPr/>
              <a:t>15</a:t>
            </a:fld>
            <a:endParaRPr lang="es-CO" noProof="0"/>
          </a:p>
        </p:txBody>
      </p:sp>
    </p:spTree>
    <p:extLst>
      <p:ext uri="{BB962C8B-B14F-4D97-AF65-F5344CB8AC3E}">
        <p14:creationId xmlns:p14="http://schemas.microsoft.com/office/powerpoint/2010/main" val="199871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upo 42">
            <a:extLst>
              <a:ext uri="{FF2B5EF4-FFF2-40B4-BE49-F238E27FC236}">
                <a16:creationId xmlns:a16="http://schemas.microsoft.com/office/drawing/2014/main" id="{F72F8A18-B9EB-C9FA-37E8-34B4D99E9C08}"/>
              </a:ext>
            </a:extLst>
          </p:cNvPr>
          <p:cNvGrpSpPr/>
          <p:nvPr/>
        </p:nvGrpSpPr>
        <p:grpSpPr>
          <a:xfrm>
            <a:off x="385113" y="319314"/>
            <a:ext cx="11459909" cy="6177227"/>
            <a:chOff x="327057" y="275772"/>
            <a:chExt cx="11459909" cy="6177227"/>
          </a:xfrm>
        </p:grpSpPr>
        <p:sp>
          <p:nvSpPr>
            <p:cNvPr id="16" name="Rectángulo: esquinas redondeadas 15">
              <a:extLst>
                <a:ext uri="{FF2B5EF4-FFF2-40B4-BE49-F238E27FC236}">
                  <a16:creationId xmlns:a16="http://schemas.microsoft.com/office/drawing/2014/main" id="{289A1A63-B459-4983-12CA-EA1BE66EEAD1}"/>
                </a:ext>
              </a:extLst>
            </p:cNvPr>
            <p:cNvSpPr/>
            <p:nvPr/>
          </p:nvSpPr>
          <p:spPr>
            <a:xfrm>
              <a:off x="370600" y="3428999"/>
              <a:ext cx="5400000" cy="3024000"/>
            </a:xfrm>
            <a:prstGeom prst="roundRect">
              <a:avLst/>
            </a:prstGeom>
            <a:solidFill>
              <a:srgbClr val="D63843"/>
            </a:solidFill>
            <a:ln>
              <a:no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s-CO" noProof="0">
                <a:solidFill>
                  <a:schemeClr val="tx1"/>
                </a:solidFill>
              </a:endParaRPr>
            </a:p>
            <a:p>
              <a:r>
                <a:rPr lang="es-CO" noProof="0">
                  <a:solidFill>
                    <a:schemeClr val="bg1"/>
                  </a:solidFill>
                  <a:latin typeface="Nunito Sans" pitchFamily="2" charset="0"/>
                </a:rPr>
                <a:t>🌟 </a:t>
              </a:r>
              <a:r>
                <a:rPr lang="es-CO" b="1" noProof="0">
                  <a:solidFill>
                    <a:schemeClr val="bg1"/>
                  </a:solidFill>
                  <a:latin typeface="Nunito Sans" pitchFamily="2" charset="0"/>
                </a:rPr>
                <a:t>Avance significativo: </a:t>
              </a:r>
              <a:r>
                <a:rPr lang="es-CO" noProof="0">
                  <a:solidFill>
                    <a:schemeClr val="bg1"/>
                  </a:solidFill>
                  <a:latin typeface="Nunito Sans" pitchFamily="2" charset="0"/>
                </a:rPr>
                <a:t>Nuestro equipo ha hecho grandes progresos, a pesar de no contar con todos los recursos requeridos. </a:t>
              </a:r>
            </a:p>
            <a:p>
              <a:r>
                <a:rPr lang="es-CO" noProof="0">
                  <a:solidFill>
                    <a:schemeClr val="bg1"/>
                  </a:solidFill>
                  <a:latin typeface="Nunito Sans" pitchFamily="2" charset="0"/>
                </a:rPr>
                <a:t>💪 </a:t>
              </a:r>
              <a:r>
                <a:rPr lang="es-CO" b="1" noProof="0">
                  <a:solidFill>
                    <a:schemeClr val="bg1"/>
                  </a:solidFill>
                  <a:latin typeface="Nunito Sans" pitchFamily="2" charset="0"/>
                </a:rPr>
                <a:t>Resiliencia del equipo: </a:t>
              </a:r>
              <a:r>
                <a:rPr lang="es-CO" noProof="0">
                  <a:solidFill>
                    <a:schemeClr val="bg1"/>
                  </a:solidFill>
                  <a:latin typeface="Nunito Sans" pitchFamily="2" charset="0"/>
                </a:rPr>
                <a:t>A pesar de los desafíos, nuestro equipo se mantiene fuerte y unido.</a:t>
              </a:r>
            </a:p>
            <a:p>
              <a:r>
                <a:rPr lang="es-CO" noProof="0">
                  <a:solidFill>
                    <a:schemeClr val="bg1"/>
                  </a:solidFill>
                  <a:latin typeface="Nunito Sans" pitchFamily="2" charset="0"/>
                </a:rPr>
                <a:t>🛡️ </a:t>
              </a:r>
              <a:r>
                <a:rPr lang="es-CO" b="1" noProof="0">
                  <a:solidFill>
                    <a:schemeClr val="bg1"/>
                  </a:solidFill>
                  <a:latin typeface="Nunito Sans" pitchFamily="2" charset="0"/>
                </a:rPr>
                <a:t>Enfoque de calidad y seguridad: </a:t>
              </a:r>
              <a:r>
                <a:rPr lang="es-CO" noProof="0">
                  <a:solidFill>
                    <a:schemeClr val="bg1"/>
                  </a:solidFill>
                  <a:latin typeface="Nunito Sans" pitchFamily="2" charset="0"/>
                </a:rPr>
                <a:t>Siempre priorizamos la calidad y la seguridad de la información en el proyecto</a:t>
              </a:r>
            </a:p>
            <a:p>
              <a:pPr algn="ctr"/>
              <a:endParaRPr lang="es-CO" noProof="0"/>
            </a:p>
          </p:txBody>
        </p:sp>
        <p:sp>
          <p:nvSpPr>
            <p:cNvPr id="11" name="Rectángulo: esquinas redondeadas 10">
              <a:extLst>
                <a:ext uri="{FF2B5EF4-FFF2-40B4-BE49-F238E27FC236}">
                  <a16:creationId xmlns:a16="http://schemas.microsoft.com/office/drawing/2014/main" id="{89B2A711-64DF-F8AF-99FA-309AB78DF382}"/>
                </a:ext>
              </a:extLst>
            </p:cNvPr>
            <p:cNvSpPr/>
            <p:nvPr/>
          </p:nvSpPr>
          <p:spPr>
            <a:xfrm>
              <a:off x="327057" y="275772"/>
              <a:ext cx="5400000" cy="3024000"/>
            </a:xfrm>
            <a:prstGeom prst="roundRect">
              <a:avLst/>
            </a:prstGeom>
            <a:solidFill>
              <a:schemeClr val="bg1"/>
            </a:solidFill>
            <a:ln>
              <a:solidFill>
                <a:srgbClr val="951F27"/>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CO" sz="1800" noProof="0">
                  <a:effectLst/>
                  <a:latin typeface="Aptos" panose="020B0004020202020204" pitchFamily="34" charset="0"/>
                  <a:ea typeface="Malgun Gothic" panose="020B0503020000020004" pitchFamily="34" charset="-127"/>
                  <a:cs typeface="Arial" panose="020B0604020202020204" pitchFamily="34" charset="0"/>
                </a:rPr>
                <a:t>:</a:t>
              </a:r>
              <a:r>
                <a:rPr lang="es-CO" sz="1700" noProof="0">
                  <a:solidFill>
                    <a:schemeClr val="tx1"/>
                  </a:solidFill>
                  <a:latin typeface="Nunito Sans" pitchFamily="2" charset="0"/>
                  <a:ea typeface="Malgun Gothic" panose="020B0503020000020004" pitchFamily="34" charset="-127"/>
                  <a:cs typeface="Segoe UI Emoji" panose="020B0502040204020203" pitchFamily="34" charset="0"/>
                </a:rPr>
                <a:t>🧠</a:t>
              </a:r>
              <a:r>
                <a:rPr lang="es-CO" sz="1700" b="1" noProof="0">
                  <a:solidFill>
                    <a:schemeClr val="tx1"/>
                  </a:solidFill>
                  <a:latin typeface="Nunito Sans" pitchFamily="2" charset="0"/>
                  <a:ea typeface="Malgun Gothic" panose="020B0503020000020004" pitchFamily="34" charset="-127"/>
                  <a:cs typeface="Arial" panose="020B0604020202020204" pitchFamily="34" charset="0"/>
                </a:rPr>
                <a:t>Experiencia limitada del equipo</a:t>
              </a:r>
              <a:r>
                <a:rPr lang="es-CO" sz="1700" noProof="0">
                  <a:solidFill>
                    <a:schemeClr val="tx1"/>
                  </a:solidFill>
                  <a:latin typeface="Nunito Sans" pitchFamily="2" charset="0"/>
                  <a:ea typeface="Malgun Gothic" panose="020B0503020000020004" pitchFamily="34" charset="-127"/>
                  <a:cs typeface="Arial" panose="020B0604020202020204" pitchFamily="34" charset="0"/>
                </a:rPr>
                <a:t>: Algunos miembros del equipo están en etapas tempranas de su desarrollo profesional.</a:t>
              </a:r>
            </a:p>
            <a:p>
              <a:pPr>
                <a:spcAft>
                  <a:spcPts val="800"/>
                </a:spcAft>
              </a:pPr>
              <a:r>
                <a:rPr lang="es-CO" sz="1700" noProof="0">
                  <a:solidFill>
                    <a:schemeClr val="tx1"/>
                  </a:solidFill>
                  <a:latin typeface="Nunito Sans" pitchFamily="2" charset="0"/>
                  <a:ea typeface="Malgun Gothic" panose="020B0503020000020004" pitchFamily="34" charset="-127"/>
                  <a:cs typeface="Segoe UI Emoji" panose="020B0502040204020203" pitchFamily="34" charset="0"/>
                </a:rPr>
                <a:t>🏢</a:t>
              </a:r>
              <a:r>
                <a:rPr lang="es-CO" sz="1700" noProof="0">
                  <a:solidFill>
                    <a:schemeClr val="tx1"/>
                  </a:solidFill>
                  <a:latin typeface="Nunito Sans" pitchFamily="2" charset="0"/>
                  <a:ea typeface="Malgun Gothic" panose="020B0503020000020004" pitchFamily="34" charset="-127"/>
                  <a:cs typeface="Arial" panose="020B0604020202020204" pitchFamily="34" charset="0"/>
                </a:rPr>
                <a:t> </a:t>
              </a:r>
              <a:r>
                <a:rPr lang="es-CO" sz="1700" b="1" noProof="0">
                  <a:solidFill>
                    <a:schemeClr val="tx1"/>
                  </a:solidFill>
                  <a:latin typeface="Nunito Sans" pitchFamily="2" charset="0"/>
                  <a:ea typeface="Malgun Gothic" panose="020B0503020000020004" pitchFamily="34" charset="-127"/>
                  <a:cs typeface="Arial" panose="020B0604020202020204" pitchFamily="34" charset="0"/>
                </a:rPr>
                <a:t>Falta de infraestructura</a:t>
              </a:r>
              <a:r>
                <a:rPr lang="es-CO" sz="1700" noProof="0">
                  <a:solidFill>
                    <a:schemeClr val="tx1"/>
                  </a:solidFill>
                  <a:latin typeface="Nunito Sans" pitchFamily="2" charset="0"/>
                  <a:ea typeface="Malgun Gothic" panose="020B0503020000020004" pitchFamily="34" charset="-127"/>
                  <a:cs typeface="Arial" panose="020B0604020202020204" pitchFamily="34" charset="0"/>
                </a:rPr>
                <a:t>: Necesitamos mejorar nuestras instalaciones y herramientas.</a:t>
              </a:r>
            </a:p>
            <a:p>
              <a:pPr>
                <a:spcAft>
                  <a:spcPts val="800"/>
                </a:spcAft>
              </a:pPr>
              <a:r>
                <a:rPr lang="es-CO" sz="1700" noProof="0">
                  <a:solidFill>
                    <a:schemeClr val="tx1"/>
                  </a:solidFill>
                  <a:latin typeface="Nunito Sans" pitchFamily="2" charset="0"/>
                  <a:ea typeface="Malgun Gothic" panose="020B0503020000020004" pitchFamily="34" charset="-127"/>
                  <a:cs typeface="Segoe UI Emoji" panose="020B0502040204020203" pitchFamily="34" charset="0"/>
                </a:rPr>
                <a:t>📈</a:t>
              </a:r>
              <a:r>
                <a:rPr lang="es-CO" sz="1700" noProof="0">
                  <a:solidFill>
                    <a:schemeClr val="tx1"/>
                  </a:solidFill>
                  <a:latin typeface="Nunito Sans" pitchFamily="2" charset="0"/>
                  <a:ea typeface="Malgun Gothic" panose="020B0503020000020004" pitchFamily="34" charset="-127"/>
                  <a:cs typeface="Arial" panose="020B0604020202020204" pitchFamily="34" charset="0"/>
                </a:rPr>
                <a:t> </a:t>
              </a:r>
              <a:r>
                <a:rPr lang="es-CO" sz="1700" b="1" noProof="0">
                  <a:solidFill>
                    <a:schemeClr val="tx1"/>
                  </a:solidFill>
                  <a:latin typeface="Nunito Sans" pitchFamily="2" charset="0"/>
                  <a:ea typeface="Malgun Gothic" panose="020B0503020000020004" pitchFamily="34" charset="-127"/>
                  <a:cs typeface="Arial" panose="020B0604020202020204" pitchFamily="34" charset="0"/>
                </a:rPr>
                <a:t>Sobrecarga laboral</a:t>
              </a:r>
              <a:r>
                <a:rPr lang="es-CO" sz="1700" noProof="0">
                  <a:solidFill>
                    <a:schemeClr val="tx1"/>
                  </a:solidFill>
                  <a:latin typeface="Nunito Sans" pitchFamily="2" charset="0"/>
                  <a:ea typeface="Malgun Gothic" panose="020B0503020000020004" pitchFamily="34" charset="-127"/>
                  <a:cs typeface="Arial" panose="020B0604020202020204" pitchFamily="34" charset="0"/>
                </a:rPr>
                <a:t>: La carga de trabajo actual puede ser abrumadora.</a:t>
              </a:r>
            </a:p>
            <a:p>
              <a:pPr>
                <a:spcAft>
                  <a:spcPts val="800"/>
                </a:spcAft>
              </a:pPr>
              <a:r>
                <a:rPr lang="es-CO" sz="1700" noProof="0">
                  <a:solidFill>
                    <a:schemeClr val="tx1"/>
                  </a:solidFill>
                  <a:latin typeface="Nunito Sans" pitchFamily="2" charset="0"/>
                  <a:ea typeface="Malgun Gothic" panose="020B0503020000020004" pitchFamily="34" charset="-127"/>
                  <a:cs typeface="Segoe UI Emoji" panose="020B0502040204020203" pitchFamily="34" charset="0"/>
                </a:rPr>
                <a:t>✅</a:t>
              </a:r>
              <a:r>
                <a:rPr lang="es-CO" sz="1700" noProof="0">
                  <a:solidFill>
                    <a:schemeClr val="tx1"/>
                  </a:solidFill>
                  <a:latin typeface="Nunito Sans" pitchFamily="2" charset="0"/>
                  <a:ea typeface="Malgun Gothic" panose="020B0503020000020004" pitchFamily="34" charset="-127"/>
                  <a:cs typeface="Arial" panose="020B0604020202020204" pitchFamily="34" charset="0"/>
                </a:rPr>
                <a:t> </a:t>
              </a:r>
              <a:r>
                <a:rPr lang="es-CO" sz="1700" b="1" noProof="0">
                  <a:solidFill>
                    <a:schemeClr val="tx1"/>
                  </a:solidFill>
                  <a:latin typeface="Nunito Sans" pitchFamily="2" charset="0"/>
                  <a:ea typeface="Malgun Gothic" panose="020B0503020000020004" pitchFamily="34" charset="-127"/>
                  <a:cs typeface="Arial" panose="020B0604020202020204" pitchFamily="34" charset="0"/>
                </a:rPr>
                <a:t>Dependencia de validaciones</a:t>
              </a:r>
              <a:r>
                <a:rPr lang="es-CO" sz="1700" noProof="0">
                  <a:solidFill>
                    <a:schemeClr val="tx1"/>
                  </a:solidFill>
                  <a:effectLst/>
                  <a:latin typeface="Nunito Sans" pitchFamily="2" charset="0"/>
                  <a:ea typeface="Malgun Gothic" panose="020B0503020000020004" pitchFamily="34" charset="-127"/>
                  <a:cs typeface="Arial" panose="020B0604020202020204" pitchFamily="34" charset="0"/>
                </a:rPr>
                <a:t> Necesitamos agilizar nuestro proceso de validación, pues dependemos del tiempo de terceros</a:t>
              </a:r>
              <a:r>
                <a:rPr lang="es-CO" sz="1800" noProof="0">
                  <a:solidFill>
                    <a:schemeClr val="tx1"/>
                  </a:solidFill>
                  <a:effectLst/>
                  <a:latin typeface="Nunito Sans" pitchFamily="2" charset="0"/>
                  <a:ea typeface="Malgun Gothic" panose="020B0503020000020004" pitchFamily="34" charset="-127"/>
                  <a:cs typeface="Arial" panose="020B0604020202020204" pitchFamily="34" charset="0"/>
                </a:rPr>
                <a:t>.</a:t>
              </a:r>
              <a:endParaRPr lang="es-CO" noProof="0">
                <a:solidFill>
                  <a:schemeClr val="tx1"/>
                </a:solidFill>
              </a:endParaRPr>
            </a:p>
          </p:txBody>
        </p:sp>
        <p:sp>
          <p:nvSpPr>
            <p:cNvPr id="15" name="Rectángulo: esquinas redondeadas 14">
              <a:extLst>
                <a:ext uri="{FF2B5EF4-FFF2-40B4-BE49-F238E27FC236}">
                  <a16:creationId xmlns:a16="http://schemas.microsoft.com/office/drawing/2014/main" id="{692326BC-3372-94E3-F868-98C736EBAD41}"/>
                </a:ext>
              </a:extLst>
            </p:cNvPr>
            <p:cNvSpPr/>
            <p:nvPr/>
          </p:nvSpPr>
          <p:spPr>
            <a:xfrm>
              <a:off x="6386966" y="281567"/>
              <a:ext cx="5400000" cy="3024000"/>
            </a:xfrm>
            <a:prstGeom prst="roundRect">
              <a:avLst/>
            </a:prstGeom>
            <a:solidFill>
              <a:srgbClr val="993366"/>
            </a:solidFill>
            <a:ln>
              <a:no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spcAft>
                  <a:spcPts val="800"/>
                </a:spcAft>
              </a:pPr>
              <a:r>
                <a:rPr lang="es-CO" sz="1600" noProof="0">
                  <a:solidFill>
                    <a:schemeClr val="bg1"/>
                  </a:solidFill>
                  <a:effectLst/>
                  <a:latin typeface="Nunito Sans" pitchFamily="2" charset="0"/>
                  <a:ea typeface="Malgun Gothic" panose="020B0503020000020004" pitchFamily="34" charset="-127"/>
                  <a:cs typeface="Segoe UI Emoji" panose="020B0502040204020203" pitchFamily="34" charset="0"/>
                </a:rPr>
                <a:t>📚</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a:t>
              </a:r>
              <a:r>
                <a:rPr lang="es-CO" sz="1600" b="1" noProof="0">
                  <a:solidFill>
                    <a:schemeClr val="bg1"/>
                  </a:solidFill>
                  <a:effectLst/>
                  <a:latin typeface="Nunito Sans" pitchFamily="2" charset="0"/>
                  <a:ea typeface="Malgun Gothic" panose="020B0503020000020004" pitchFamily="34" charset="-127"/>
                  <a:cs typeface="Arial" panose="020B0604020202020204" pitchFamily="34" charset="0"/>
                </a:rPr>
                <a:t>Capacitación y crecimiento</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Hay oportunidades para la formación y el desarrollo profesional.</a:t>
              </a:r>
            </a:p>
            <a:p>
              <a:pPr algn="r">
                <a:spcAft>
                  <a:spcPts val="800"/>
                </a:spcAft>
              </a:pPr>
              <a:r>
                <a:rPr lang="es-CO" sz="1600" noProof="0">
                  <a:solidFill>
                    <a:schemeClr val="bg1"/>
                  </a:solidFill>
                  <a:effectLst/>
                  <a:latin typeface="Nunito Sans" pitchFamily="2" charset="0"/>
                  <a:ea typeface="Malgun Gothic" panose="020B0503020000020004" pitchFamily="34" charset="-127"/>
                  <a:cs typeface="Segoe UI Emoji" panose="020B0502040204020203" pitchFamily="34" charset="0"/>
                </a:rPr>
                <a:t>🛠️</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a:t>
              </a:r>
              <a:r>
                <a:rPr lang="es-CO" sz="1600" b="1" noProof="0">
                  <a:solidFill>
                    <a:schemeClr val="bg1"/>
                  </a:solidFill>
                  <a:effectLst/>
                  <a:latin typeface="Nunito Sans" pitchFamily="2" charset="0"/>
                  <a:ea typeface="Malgun Gothic" panose="020B0503020000020004" pitchFamily="34" charset="-127"/>
                  <a:cs typeface="Arial" panose="020B0604020202020204" pitchFamily="34" charset="0"/>
                </a:rPr>
                <a:t>Mejora de infraestructura</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Podemos invertir en mejoras para nuestras instalaciones y herramientas.</a:t>
              </a:r>
            </a:p>
            <a:p>
              <a:pPr algn="r">
                <a:spcAft>
                  <a:spcPts val="800"/>
                </a:spcAft>
              </a:pPr>
              <a:r>
                <a:rPr lang="es-CO" sz="1600" noProof="0">
                  <a:solidFill>
                    <a:schemeClr val="bg1"/>
                  </a:solidFill>
                  <a:effectLst/>
                  <a:latin typeface="Nunito Sans" pitchFamily="2" charset="0"/>
                  <a:ea typeface="Malgun Gothic" panose="020B0503020000020004" pitchFamily="34" charset="-127"/>
                  <a:cs typeface="Segoe UI Emoji" panose="020B0502040204020203" pitchFamily="34" charset="0"/>
                </a:rPr>
                <a:t>👥</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a:t>
              </a:r>
              <a:r>
                <a:rPr lang="es-CO" sz="1600" b="1" noProof="0">
                  <a:solidFill>
                    <a:schemeClr val="bg1"/>
                  </a:solidFill>
                  <a:effectLst/>
                  <a:latin typeface="Nunito Sans" pitchFamily="2" charset="0"/>
                  <a:ea typeface="Malgun Gothic" panose="020B0503020000020004" pitchFamily="34" charset="-127"/>
                  <a:cs typeface="Arial" panose="020B0604020202020204" pitchFamily="34" charset="0"/>
                </a:rPr>
                <a:t>Expansión del equipo</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Tenemos la oportunidad de incorporar nuevos talentos.</a:t>
              </a:r>
            </a:p>
            <a:p>
              <a:pPr algn="r">
                <a:spcAft>
                  <a:spcPts val="800"/>
                </a:spcAft>
              </a:pPr>
              <a:r>
                <a:rPr lang="es-CO" sz="1600" noProof="0">
                  <a:solidFill>
                    <a:schemeClr val="bg1"/>
                  </a:solidFill>
                  <a:effectLst/>
                  <a:latin typeface="Nunito Sans" pitchFamily="2" charset="0"/>
                  <a:ea typeface="Malgun Gothic" panose="020B0503020000020004" pitchFamily="34" charset="-127"/>
                  <a:cs typeface="Segoe UI Emoji" panose="020B0502040204020203" pitchFamily="34" charset="0"/>
                </a:rPr>
                <a:t>🔄</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a:t>
              </a:r>
              <a:r>
                <a:rPr lang="es-CO" sz="1600" b="1" noProof="0">
                  <a:solidFill>
                    <a:schemeClr val="bg1"/>
                  </a:solidFill>
                  <a:effectLst/>
                  <a:latin typeface="Nunito Sans" pitchFamily="2" charset="0"/>
                  <a:ea typeface="Malgun Gothic" panose="020B0503020000020004" pitchFamily="34" charset="-127"/>
                  <a:cs typeface="Arial" panose="020B0604020202020204" pitchFamily="34" charset="0"/>
                </a:rPr>
                <a:t>Optimización de procesos</a:t>
              </a:r>
              <a:r>
                <a:rPr lang="es-CO" sz="1600" noProof="0">
                  <a:solidFill>
                    <a:schemeClr val="bg1"/>
                  </a:solidFill>
                  <a:effectLst/>
                  <a:latin typeface="Nunito Sans" pitchFamily="2" charset="0"/>
                  <a:ea typeface="Malgun Gothic" panose="020B0503020000020004" pitchFamily="34" charset="-127"/>
                  <a:cs typeface="Arial" panose="020B0604020202020204" pitchFamily="34" charset="0"/>
                </a:rPr>
                <a:t>: Podemos mejorar nuestros procesos para ser más eficientes</a:t>
              </a:r>
              <a:r>
                <a:rPr lang="es-CO" sz="1600" noProof="0">
                  <a:solidFill>
                    <a:schemeClr val="tx1"/>
                  </a:solidFill>
                  <a:effectLst/>
                  <a:latin typeface="Nunito Sans" pitchFamily="2" charset="0"/>
                  <a:ea typeface="Malgun Gothic" panose="020B0503020000020004" pitchFamily="34" charset="-127"/>
                  <a:cs typeface="Arial" panose="020B0604020202020204" pitchFamily="34" charset="0"/>
                </a:rPr>
                <a:t>.</a:t>
              </a:r>
              <a:endParaRPr lang="es-CO" noProof="0">
                <a:solidFill>
                  <a:schemeClr val="tx1"/>
                </a:solidFill>
              </a:endParaRPr>
            </a:p>
          </p:txBody>
        </p:sp>
        <p:sp>
          <p:nvSpPr>
            <p:cNvPr id="17" name="Rectángulo: esquinas redondeadas 16">
              <a:extLst>
                <a:ext uri="{FF2B5EF4-FFF2-40B4-BE49-F238E27FC236}">
                  <a16:creationId xmlns:a16="http://schemas.microsoft.com/office/drawing/2014/main" id="{3C83AB0E-5610-031C-9534-687893C688B2}"/>
                </a:ext>
              </a:extLst>
            </p:cNvPr>
            <p:cNvSpPr/>
            <p:nvPr/>
          </p:nvSpPr>
          <p:spPr>
            <a:xfrm>
              <a:off x="6386966" y="3428999"/>
              <a:ext cx="5400000" cy="3024000"/>
            </a:xfrm>
            <a:prstGeom prst="roundRect">
              <a:avLst/>
            </a:prstGeom>
            <a:noFill/>
            <a:ln>
              <a:solidFill>
                <a:srgbClr val="660033"/>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s-CO" noProof="0">
                  <a:solidFill>
                    <a:schemeClr val="tx1"/>
                  </a:solidFill>
                  <a:latin typeface="Nunito Sans" pitchFamily="2" charset="0"/>
                </a:rPr>
                <a:t>⏳ </a:t>
              </a:r>
              <a:r>
                <a:rPr lang="es-CO" b="1" noProof="0">
                  <a:solidFill>
                    <a:schemeClr val="tx1"/>
                  </a:solidFill>
                  <a:latin typeface="Nunito Sans" pitchFamily="2" charset="0"/>
                </a:rPr>
                <a:t>Retrasos en producción: </a:t>
              </a:r>
              <a:r>
                <a:rPr lang="es-CO" noProof="0">
                  <a:solidFill>
                    <a:schemeClr val="tx1"/>
                  </a:solidFill>
                  <a:latin typeface="Nunito Sans" pitchFamily="2" charset="0"/>
                </a:rPr>
                <a:t>Los retrasos pueden afectar nuestros plazos de entrega.</a:t>
              </a:r>
            </a:p>
            <a:p>
              <a:pPr algn="r"/>
              <a:r>
                <a:rPr lang="es-CO" noProof="0">
                  <a:solidFill>
                    <a:schemeClr val="tx1"/>
                  </a:solidFill>
                  <a:latin typeface="Nunito Sans" pitchFamily="2" charset="0"/>
                </a:rPr>
                <a:t> 🏃 </a:t>
              </a:r>
              <a:r>
                <a:rPr lang="es-CO" b="1" noProof="0">
                  <a:solidFill>
                    <a:schemeClr val="tx1"/>
                  </a:solidFill>
                  <a:latin typeface="Nunito Sans" pitchFamily="2" charset="0"/>
                </a:rPr>
                <a:t>Fuga de talento</a:t>
              </a:r>
              <a:r>
                <a:rPr lang="es-CO" noProof="0">
                  <a:solidFill>
                    <a:schemeClr val="tx1"/>
                  </a:solidFill>
                  <a:latin typeface="Nunito Sans" pitchFamily="2" charset="0"/>
                </a:rPr>
                <a:t>: Algunos de nuestros mejores talentos podrían buscar oportunidades en otros lugares.</a:t>
              </a:r>
            </a:p>
            <a:p>
              <a:pPr algn="r"/>
              <a:r>
                <a:rPr lang="es-CO" noProof="0">
                  <a:solidFill>
                    <a:schemeClr val="tx1"/>
                  </a:solidFill>
                  <a:latin typeface="Nunito Sans" pitchFamily="2" charset="0"/>
                </a:rPr>
                <a:t>🏢 </a:t>
              </a:r>
              <a:r>
                <a:rPr lang="es-CO" b="1" noProof="0">
                  <a:solidFill>
                    <a:schemeClr val="tx1"/>
                  </a:solidFill>
                  <a:latin typeface="Nunito Sans" pitchFamily="2" charset="0"/>
                </a:rPr>
                <a:t>Competencia: </a:t>
              </a:r>
              <a:r>
                <a:rPr lang="es-CO" noProof="0">
                  <a:solidFill>
                    <a:schemeClr val="tx1"/>
                  </a:solidFill>
                  <a:latin typeface="Nunito Sans" pitchFamily="2" charset="0"/>
                </a:rPr>
                <a:t>La competencia en nuestro mercado es feroz</a:t>
              </a:r>
            </a:p>
          </p:txBody>
        </p:sp>
        <p:sp>
          <p:nvSpPr>
            <p:cNvPr id="20" name="Círculo parcial 19">
              <a:extLst>
                <a:ext uri="{FF2B5EF4-FFF2-40B4-BE49-F238E27FC236}">
                  <a16:creationId xmlns:a16="http://schemas.microsoft.com/office/drawing/2014/main" id="{3EC5CFB1-CFD8-0857-4F39-89E2926AC9ED}"/>
                </a:ext>
              </a:extLst>
            </p:cNvPr>
            <p:cNvSpPr/>
            <p:nvPr/>
          </p:nvSpPr>
          <p:spPr>
            <a:xfrm rot="10800000">
              <a:off x="4973902" y="2128890"/>
              <a:ext cx="2462400" cy="2462400"/>
            </a:xfrm>
            <a:prstGeom prst="pie">
              <a:avLst>
                <a:gd name="adj1" fmla="val 0"/>
                <a:gd name="adj2" fmla="val 5401391"/>
              </a:avLst>
            </a:prstGeom>
            <a:solidFill>
              <a:srgbClr val="951F27"/>
            </a:solidFill>
            <a:ln>
              <a:noFill/>
            </a:ln>
            <a:effectLst>
              <a:innerShdw blurRad="63500" dist="50800" dir="135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a:solidFill>
                  <a:schemeClr val="tx1"/>
                </a:solidFill>
              </a:endParaRPr>
            </a:p>
          </p:txBody>
        </p:sp>
        <p:sp>
          <p:nvSpPr>
            <p:cNvPr id="24" name="Círculo parcial 23">
              <a:extLst>
                <a:ext uri="{FF2B5EF4-FFF2-40B4-BE49-F238E27FC236}">
                  <a16:creationId xmlns:a16="http://schemas.microsoft.com/office/drawing/2014/main" id="{54F66983-1E98-C246-8490-8978D119247E}"/>
                </a:ext>
              </a:extLst>
            </p:cNvPr>
            <p:cNvSpPr/>
            <p:nvPr/>
          </p:nvSpPr>
          <p:spPr>
            <a:xfrm>
              <a:off x="4959388" y="2099862"/>
              <a:ext cx="2462400" cy="2462400"/>
            </a:xfrm>
            <a:prstGeom prst="pie">
              <a:avLst>
                <a:gd name="adj1" fmla="val 0"/>
                <a:gd name="adj2" fmla="val 5400000"/>
              </a:avLst>
            </a:prstGeom>
            <a:solidFill>
              <a:srgbClr val="660033"/>
            </a:solidFill>
            <a:ln>
              <a:noFill/>
            </a:ln>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a:solidFill>
                  <a:schemeClr val="tx1"/>
                </a:solidFill>
              </a:endParaRPr>
            </a:p>
          </p:txBody>
        </p:sp>
        <p:sp>
          <p:nvSpPr>
            <p:cNvPr id="27" name="Círculo parcial 26">
              <a:extLst>
                <a:ext uri="{FF2B5EF4-FFF2-40B4-BE49-F238E27FC236}">
                  <a16:creationId xmlns:a16="http://schemas.microsoft.com/office/drawing/2014/main" id="{66D889A0-9BC4-2619-47F0-678CB61955B3}"/>
                </a:ext>
              </a:extLst>
            </p:cNvPr>
            <p:cNvSpPr/>
            <p:nvPr/>
          </p:nvSpPr>
          <p:spPr>
            <a:xfrm>
              <a:off x="4973901" y="2099862"/>
              <a:ext cx="2462400" cy="2462400"/>
            </a:xfrm>
            <a:prstGeom prst="pie">
              <a:avLst>
                <a:gd name="adj1" fmla="val 5393782"/>
                <a:gd name="adj2" fmla="val 10790839"/>
              </a:avLst>
            </a:prstGeom>
            <a:solidFill>
              <a:srgbClr val="D63843"/>
            </a:solidFill>
            <a:ln>
              <a:noFill/>
            </a:ln>
            <a:effectLst>
              <a:innerShdw blurRad="63500" dist="50800" dir="81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a:solidFill>
                  <a:schemeClr val="tx1"/>
                </a:solidFill>
              </a:endParaRPr>
            </a:p>
          </p:txBody>
        </p:sp>
        <p:sp>
          <p:nvSpPr>
            <p:cNvPr id="28" name="Círculo parcial 27">
              <a:extLst>
                <a:ext uri="{FF2B5EF4-FFF2-40B4-BE49-F238E27FC236}">
                  <a16:creationId xmlns:a16="http://schemas.microsoft.com/office/drawing/2014/main" id="{18E75A43-F40B-85A2-5A0A-811199D0A269}"/>
                </a:ext>
              </a:extLst>
            </p:cNvPr>
            <p:cNvSpPr/>
            <p:nvPr/>
          </p:nvSpPr>
          <p:spPr>
            <a:xfrm>
              <a:off x="4959388" y="2128890"/>
              <a:ext cx="2462400" cy="2462400"/>
            </a:xfrm>
            <a:prstGeom prst="pie">
              <a:avLst>
                <a:gd name="adj1" fmla="val 16192182"/>
                <a:gd name="adj2" fmla="val 21592736"/>
              </a:avLst>
            </a:prstGeom>
            <a:solidFill>
              <a:srgbClr val="993366"/>
            </a:solidFill>
            <a:ln>
              <a:noFill/>
            </a:ln>
            <a:effectLst>
              <a:innerShdw blurRad="63500" dist="50800" dir="27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a:solidFill>
                  <a:schemeClr val="tx1"/>
                </a:solidFill>
              </a:endParaRPr>
            </a:p>
          </p:txBody>
        </p:sp>
        <p:sp>
          <p:nvSpPr>
            <p:cNvPr id="29" name="Rectángulo 28">
              <a:extLst>
                <a:ext uri="{FF2B5EF4-FFF2-40B4-BE49-F238E27FC236}">
                  <a16:creationId xmlns:a16="http://schemas.microsoft.com/office/drawing/2014/main" id="{BF19859D-D321-9061-4F7A-F0ACB689E7F3}"/>
                </a:ext>
              </a:extLst>
            </p:cNvPr>
            <p:cNvSpPr/>
            <p:nvPr/>
          </p:nvSpPr>
          <p:spPr>
            <a:xfrm>
              <a:off x="6333866" y="2371957"/>
              <a:ext cx="652744" cy="923330"/>
            </a:xfrm>
            <a:prstGeom prst="rect">
              <a:avLst/>
            </a:prstGeom>
            <a:noFill/>
          </p:spPr>
          <p:txBody>
            <a:bodyPr wrap="none" lIns="91440" tIns="45720" rIns="91440" bIns="45720">
              <a:spAutoFit/>
            </a:bodyPr>
            <a:lstStyle/>
            <a:p>
              <a:pPr algn="ctr"/>
              <a:r>
                <a:rPr lang="es-CO" sz="5400" b="1" noProof="0">
                  <a:ln w="6600">
                    <a:solidFill>
                      <a:schemeClr val="bg1"/>
                    </a:solidFill>
                    <a:prstDash val="solid"/>
                  </a:ln>
                  <a:solidFill>
                    <a:srgbClr val="FFFFFF"/>
                  </a:solidFill>
                  <a:effectLst>
                    <a:outerShdw dist="38100" dir="2700000" algn="tl" rotWithShape="0">
                      <a:schemeClr val="tx1"/>
                    </a:outerShdw>
                  </a:effectLst>
                </a:rPr>
                <a:t>O</a:t>
              </a:r>
            </a:p>
          </p:txBody>
        </p:sp>
        <p:sp>
          <p:nvSpPr>
            <p:cNvPr id="30" name="Rectángulo 29">
              <a:extLst>
                <a:ext uri="{FF2B5EF4-FFF2-40B4-BE49-F238E27FC236}">
                  <a16:creationId xmlns:a16="http://schemas.microsoft.com/office/drawing/2014/main" id="{CDB6D0BC-7224-791E-607C-22D1BA1D95E1}"/>
                </a:ext>
              </a:extLst>
            </p:cNvPr>
            <p:cNvSpPr/>
            <p:nvPr/>
          </p:nvSpPr>
          <p:spPr>
            <a:xfrm>
              <a:off x="5370003" y="2371957"/>
              <a:ext cx="620684" cy="923330"/>
            </a:xfrm>
            <a:prstGeom prst="rect">
              <a:avLst/>
            </a:prstGeom>
            <a:noFill/>
          </p:spPr>
          <p:txBody>
            <a:bodyPr wrap="none" lIns="91440" tIns="45720" rIns="91440" bIns="45720">
              <a:spAutoFit/>
            </a:bodyPr>
            <a:lstStyle/>
            <a:p>
              <a:pPr algn="ctr"/>
              <a:r>
                <a:rPr lang="es-CO" sz="5400" b="1" noProof="0">
                  <a:ln w="6600">
                    <a:solidFill>
                      <a:schemeClr val="bg1"/>
                    </a:solidFill>
                    <a:prstDash val="solid"/>
                  </a:ln>
                  <a:solidFill>
                    <a:srgbClr val="FFFFFF"/>
                  </a:solidFill>
                  <a:effectLst>
                    <a:outerShdw dist="38100" dir="2700000" algn="tl" rotWithShape="0">
                      <a:schemeClr val="tx1"/>
                    </a:outerShdw>
                  </a:effectLst>
                </a:rPr>
                <a:t>D</a:t>
              </a:r>
            </a:p>
          </p:txBody>
        </p:sp>
        <p:sp>
          <p:nvSpPr>
            <p:cNvPr id="31" name="Rectángulo 30">
              <a:extLst>
                <a:ext uri="{FF2B5EF4-FFF2-40B4-BE49-F238E27FC236}">
                  <a16:creationId xmlns:a16="http://schemas.microsoft.com/office/drawing/2014/main" id="{3D9F5A92-AC8A-9711-990D-AD364FFEB66B}"/>
                </a:ext>
              </a:extLst>
            </p:cNvPr>
            <p:cNvSpPr/>
            <p:nvPr/>
          </p:nvSpPr>
          <p:spPr>
            <a:xfrm>
              <a:off x="6357912" y="3371092"/>
              <a:ext cx="604653" cy="923330"/>
            </a:xfrm>
            <a:prstGeom prst="rect">
              <a:avLst/>
            </a:prstGeom>
            <a:noFill/>
          </p:spPr>
          <p:txBody>
            <a:bodyPr wrap="none" lIns="91440" tIns="45720" rIns="91440" bIns="45720">
              <a:spAutoFit/>
            </a:bodyPr>
            <a:lstStyle/>
            <a:p>
              <a:pPr algn="ctr"/>
              <a:r>
                <a:rPr lang="es-CO" sz="5400" b="1" noProof="0">
                  <a:ln w="6600">
                    <a:solidFill>
                      <a:schemeClr val="bg1"/>
                    </a:solidFill>
                    <a:prstDash val="solid"/>
                  </a:ln>
                  <a:solidFill>
                    <a:srgbClr val="FFFFFF"/>
                  </a:solidFill>
                  <a:effectLst>
                    <a:outerShdw dist="38100" dir="2700000" algn="tl" rotWithShape="0">
                      <a:schemeClr val="tx1"/>
                    </a:outerShdw>
                  </a:effectLst>
                </a:rPr>
                <a:t>A</a:t>
              </a:r>
            </a:p>
          </p:txBody>
        </p:sp>
        <p:sp>
          <p:nvSpPr>
            <p:cNvPr id="32" name="Rectángulo 31">
              <a:extLst>
                <a:ext uri="{FF2B5EF4-FFF2-40B4-BE49-F238E27FC236}">
                  <a16:creationId xmlns:a16="http://schemas.microsoft.com/office/drawing/2014/main" id="{B4C67CE9-8321-AB74-FEFC-873D9DB7B279}"/>
                </a:ext>
              </a:extLst>
            </p:cNvPr>
            <p:cNvSpPr/>
            <p:nvPr/>
          </p:nvSpPr>
          <p:spPr>
            <a:xfrm>
              <a:off x="5429315" y="3371092"/>
              <a:ext cx="502061" cy="923330"/>
            </a:xfrm>
            <a:prstGeom prst="rect">
              <a:avLst/>
            </a:prstGeom>
            <a:noFill/>
          </p:spPr>
          <p:txBody>
            <a:bodyPr wrap="none" lIns="91440" tIns="45720" rIns="91440" bIns="45720">
              <a:spAutoFit/>
            </a:bodyPr>
            <a:lstStyle/>
            <a:p>
              <a:pPr algn="ctr"/>
              <a:r>
                <a:rPr lang="es-CO" sz="5400" b="1" noProof="0">
                  <a:ln w="6600">
                    <a:solidFill>
                      <a:schemeClr val="bg1"/>
                    </a:solidFill>
                    <a:prstDash val="solid"/>
                  </a:ln>
                  <a:solidFill>
                    <a:srgbClr val="FFFFFF"/>
                  </a:solidFill>
                  <a:effectLst>
                    <a:outerShdw dist="38100" dir="2700000" algn="tl" rotWithShape="0">
                      <a:schemeClr val="tx1"/>
                    </a:outerShdw>
                  </a:effectLst>
                </a:rPr>
                <a:t>F</a:t>
              </a:r>
            </a:p>
          </p:txBody>
        </p:sp>
      </p:grpSp>
    </p:spTree>
    <p:extLst>
      <p:ext uri="{BB962C8B-B14F-4D97-AF65-F5344CB8AC3E}">
        <p14:creationId xmlns:p14="http://schemas.microsoft.com/office/powerpoint/2010/main" val="98696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6D2826-3941-0344-1F5C-3CB047A91720}"/>
              </a:ext>
            </a:extLst>
          </p:cNvPr>
          <p:cNvSpPr>
            <a:spLocks noGrp="1"/>
          </p:cNvSpPr>
          <p:nvPr>
            <p:ph type="title"/>
          </p:nvPr>
        </p:nvSpPr>
        <p:spPr/>
        <p:txBody>
          <a:bodyPr/>
          <a:lstStyle/>
          <a:p>
            <a:r>
              <a:rPr lang="es-CO" noProof="0"/>
              <a:t>V. RECURSOS</a:t>
            </a:r>
          </a:p>
        </p:txBody>
      </p:sp>
      <p:sp>
        <p:nvSpPr>
          <p:cNvPr id="4" name="Marcador de número de diapositiva 3">
            <a:extLst>
              <a:ext uri="{FF2B5EF4-FFF2-40B4-BE49-F238E27FC236}">
                <a16:creationId xmlns:a16="http://schemas.microsoft.com/office/drawing/2014/main" id="{C08BB555-83A4-7DB8-A5B4-7FFC80D6ABDE}"/>
              </a:ext>
            </a:extLst>
          </p:cNvPr>
          <p:cNvSpPr>
            <a:spLocks noGrp="1"/>
          </p:cNvSpPr>
          <p:nvPr>
            <p:ph type="sldNum" sz="quarter" idx="12"/>
          </p:nvPr>
        </p:nvSpPr>
        <p:spPr/>
        <p:txBody>
          <a:bodyPr/>
          <a:lstStyle/>
          <a:p>
            <a:fld id="{754415B7-C51D-2949-B156-39DD5A86A842}" type="slidenum">
              <a:rPr lang="es-CO" noProof="0" smtClean="0"/>
              <a:pPr/>
              <a:t>17</a:t>
            </a:fld>
            <a:endParaRPr lang="es-CO" noProof="0"/>
          </a:p>
        </p:txBody>
      </p:sp>
    </p:spTree>
    <p:extLst>
      <p:ext uri="{BB962C8B-B14F-4D97-AF65-F5344CB8AC3E}">
        <p14:creationId xmlns:p14="http://schemas.microsoft.com/office/powerpoint/2010/main" val="1190632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77C97-7BB1-6EF7-833A-153AFD85AE9C}"/>
            </a:ext>
          </a:extLst>
        </p:cNvPr>
        <p:cNvGrpSpPr/>
        <p:nvPr/>
      </p:nvGrpSpPr>
      <p:grpSpPr>
        <a:xfrm>
          <a:off x="0" y="0"/>
          <a:ext cx="0" cy="0"/>
          <a:chOff x="0" y="0"/>
          <a:chExt cx="0" cy="0"/>
        </a:xfrm>
      </p:grpSpPr>
      <p:sp>
        <p:nvSpPr>
          <p:cNvPr id="5" name="Título 4">
            <a:extLst>
              <a:ext uri="{FF2B5EF4-FFF2-40B4-BE49-F238E27FC236}">
                <a16:creationId xmlns:a16="http://schemas.microsoft.com/office/drawing/2014/main" id="{20F651EA-38C9-A2E2-ACF1-A0194C839DAD}"/>
              </a:ext>
            </a:extLst>
          </p:cNvPr>
          <p:cNvSpPr>
            <a:spLocks noGrp="1"/>
          </p:cNvSpPr>
          <p:nvPr>
            <p:ph type="title"/>
          </p:nvPr>
        </p:nvSpPr>
        <p:spPr>
          <a:xfrm>
            <a:off x="1333274" y="-74717"/>
            <a:ext cx="10515600" cy="1325563"/>
          </a:xfrm>
        </p:spPr>
        <p:txBody>
          <a:bodyPr/>
          <a:lstStyle/>
          <a:p>
            <a:pPr algn="r"/>
            <a:r>
              <a:rPr lang="es-CO" noProof="0"/>
              <a:t>i. Talento humano</a:t>
            </a:r>
          </a:p>
        </p:txBody>
      </p:sp>
      <p:sp>
        <p:nvSpPr>
          <p:cNvPr id="4" name="Marcador de número de diapositiva 3">
            <a:extLst>
              <a:ext uri="{FF2B5EF4-FFF2-40B4-BE49-F238E27FC236}">
                <a16:creationId xmlns:a16="http://schemas.microsoft.com/office/drawing/2014/main" id="{71C50630-D920-2714-A29F-8B40698F54D8}"/>
              </a:ext>
            </a:extLst>
          </p:cNvPr>
          <p:cNvSpPr>
            <a:spLocks noGrp="1"/>
          </p:cNvSpPr>
          <p:nvPr>
            <p:ph type="sldNum" sz="quarter" idx="12"/>
          </p:nvPr>
        </p:nvSpPr>
        <p:spPr/>
        <p:txBody>
          <a:bodyPr/>
          <a:lstStyle/>
          <a:p>
            <a:fld id="{754415B7-C51D-2949-B156-39DD5A86A842}" type="slidenum">
              <a:rPr lang="es-CO" noProof="0" smtClean="0"/>
              <a:pPr/>
              <a:t>18</a:t>
            </a:fld>
            <a:endParaRPr lang="es-CO" noProof="0"/>
          </a:p>
        </p:txBody>
      </p:sp>
      <p:graphicFrame>
        <p:nvGraphicFramePr>
          <p:cNvPr id="2" name="Tabla 1">
            <a:extLst>
              <a:ext uri="{FF2B5EF4-FFF2-40B4-BE49-F238E27FC236}">
                <a16:creationId xmlns:a16="http://schemas.microsoft.com/office/drawing/2014/main" id="{FE40D1DF-E4BC-F98C-9B64-F722757D0177}"/>
              </a:ext>
            </a:extLst>
          </p:cNvPr>
          <p:cNvGraphicFramePr>
            <a:graphicFrameLocks noGrp="1"/>
          </p:cNvGraphicFramePr>
          <p:nvPr>
            <p:extLst>
              <p:ext uri="{D42A27DB-BD31-4B8C-83A1-F6EECF244321}">
                <p14:modId xmlns:p14="http://schemas.microsoft.com/office/powerpoint/2010/main" val="1743035280"/>
              </p:ext>
            </p:extLst>
          </p:nvPr>
        </p:nvGraphicFramePr>
        <p:xfrm>
          <a:off x="1287115" y="989589"/>
          <a:ext cx="9772771" cy="5251554"/>
        </p:xfrm>
        <a:graphic>
          <a:graphicData uri="http://schemas.openxmlformats.org/drawingml/2006/table">
            <a:tbl>
              <a:tblPr>
                <a:tableStyleId>{616DA210-FB5B-4158-B5E0-FEB733F419BA}</a:tableStyleId>
              </a:tblPr>
              <a:tblGrid>
                <a:gridCol w="2515163">
                  <a:extLst>
                    <a:ext uri="{9D8B030D-6E8A-4147-A177-3AD203B41FA5}">
                      <a16:colId xmlns:a16="http://schemas.microsoft.com/office/drawing/2014/main" val="1577259365"/>
                    </a:ext>
                  </a:extLst>
                </a:gridCol>
                <a:gridCol w="3746434">
                  <a:extLst>
                    <a:ext uri="{9D8B030D-6E8A-4147-A177-3AD203B41FA5}">
                      <a16:colId xmlns:a16="http://schemas.microsoft.com/office/drawing/2014/main" val="2807353743"/>
                    </a:ext>
                  </a:extLst>
                </a:gridCol>
                <a:gridCol w="1755587">
                  <a:extLst>
                    <a:ext uri="{9D8B030D-6E8A-4147-A177-3AD203B41FA5}">
                      <a16:colId xmlns:a16="http://schemas.microsoft.com/office/drawing/2014/main" val="2681011261"/>
                    </a:ext>
                  </a:extLst>
                </a:gridCol>
                <a:gridCol w="1755587">
                  <a:extLst>
                    <a:ext uri="{9D8B030D-6E8A-4147-A177-3AD203B41FA5}">
                      <a16:colId xmlns:a16="http://schemas.microsoft.com/office/drawing/2014/main" val="1342526751"/>
                    </a:ext>
                  </a:extLst>
                </a:gridCol>
              </a:tblGrid>
              <a:tr h="370756">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SUBDIRECCIÓN</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PERFILES</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SOLICITADO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CONTRATADO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extLst>
                  <a:ext uri="{0D108BD9-81ED-4DB2-BD59-A6C34878D82A}">
                    <a16:rowId xmlns:a16="http://schemas.microsoft.com/office/drawing/2014/main" val="1755150051"/>
                  </a:ext>
                </a:extLst>
              </a:tr>
              <a:tr h="434580">
                <a:tc rowSpan="6">
                  <a:txBody>
                    <a:bodyPr/>
                    <a:lstStyle/>
                    <a:p>
                      <a:pPr algn="ctr" fontAlgn="ctr"/>
                      <a:r>
                        <a:rPr lang="es-CO" sz="1400" b="1" u="none" strike="noStrike" noProof="0">
                          <a:effectLst/>
                          <a:latin typeface="Nunito Sans" pitchFamily="2" charset="0"/>
                        </a:rPr>
                        <a:t>SUBDIRECCIÓN DE PROTECCIÓN</a:t>
                      </a:r>
                      <a:endParaRPr lang="es-CO" sz="1400" b="1"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Desarrollador Junior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5</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2552687840"/>
                  </a:ext>
                </a:extLst>
              </a:tr>
              <a:tr h="434580">
                <a:tc vMerge="1">
                  <a:txBody>
                    <a:bodyPr/>
                    <a:lstStyle/>
                    <a:p>
                      <a:endParaRPr lang="es-419"/>
                    </a:p>
                  </a:txBody>
                  <a:tcPr/>
                </a:tc>
                <a:tc>
                  <a:txBody>
                    <a:bodyPr/>
                    <a:lstStyle/>
                    <a:p>
                      <a:pPr algn="ctr" fontAlgn="ctr"/>
                      <a:r>
                        <a:rPr lang="es-CO" sz="1400" u="none" strike="noStrike" noProof="0">
                          <a:effectLst/>
                          <a:latin typeface="Nunito Sans" pitchFamily="2" charset="0"/>
                        </a:rPr>
                        <a:t>Desarrollador Senior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2523425771"/>
                  </a:ext>
                </a:extLst>
              </a:tr>
              <a:tr h="223194">
                <a:tc vMerge="1">
                  <a:txBody>
                    <a:bodyPr/>
                    <a:lstStyle/>
                    <a:p>
                      <a:endParaRPr lang="es-419"/>
                    </a:p>
                  </a:txBody>
                  <a:tcPr/>
                </a:tc>
                <a:tc>
                  <a:txBody>
                    <a:bodyPr/>
                    <a:lstStyle/>
                    <a:p>
                      <a:pPr algn="ctr" fontAlgn="ctr"/>
                      <a:r>
                        <a:rPr lang="es-CO" sz="1400" u="none" strike="noStrike" noProof="0">
                          <a:effectLst/>
                          <a:latin typeface="Nunito Sans" pitchFamily="2" charset="0"/>
                        </a:rPr>
                        <a:t>QA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2893276744"/>
                  </a:ext>
                </a:extLst>
              </a:tr>
              <a:tr h="649626">
                <a:tc vMerge="1">
                  <a:txBody>
                    <a:bodyPr/>
                    <a:lstStyle/>
                    <a:p>
                      <a:endParaRPr lang="es-419"/>
                    </a:p>
                  </a:txBody>
                  <a:tcPr/>
                </a:tc>
                <a:tc>
                  <a:txBody>
                    <a:bodyPr/>
                    <a:lstStyle/>
                    <a:p>
                      <a:pPr algn="ctr" fontAlgn="ctr"/>
                      <a:r>
                        <a:rPr lang="es-CO" sz="1400" u="none" strike="noStrike" noProof="0">
                          <a:effectLst/>
                          <a:latin typeface="Nunito Sans" pitchFamily="2" charset="0"/>
                        </a:rPr>
                        <a:t>Ingeniero o científico de datos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1642622287"/>
                  </a:ext>
                </a:extLst>
              </a:tr>
              <a:tr h="434580">
                <a:tc vMerge="1">
                  <a:txBody>
                    <a:bodyPr/>
                    <a:lstStyle/>
                    <a:p>
                      <a:endParaRPr lang="es-419"/>
                    </a:p>
                  </a:txBody>
                  <a:tcPr/>
                </a:tc>
                <a:tc>
                  <a:txBody>
                    <a:bodyPr/>
                    <a:lstStyle/>
                    <a:p>
                      <a:pPr algn="ctr" fontAlgn="ctr"/>
                      <a:r>
                        <a:rPr lang="es-CO" sz="1400" u="none" strike="noStrike" noProof="0">
                          <a:effectLst/>
                          <a:latin typeface="Nunito Sans" pitchFamily="2" charset="0"/>
                        </a:rPr>
                        <a:t>Documentador – Técnico</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3</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3192621841"/>
                  </a:ext>
                </a:extLst>
              </a:tr>
              <a:tr h="649626">
                <a:tc vMerge="1">
                  <a:txBody>
                    <a:bodyPr/>
                    <a:lstStyle/>
                    <a:p>
                      <a:endParaRPr lang="es-419"/>
                    </a:p>
                  </a:txBody>
                  <a:tcPr/>
                </a:tc>
                <a:tc>
                  <a:txBody>
                    <a:bodyPr/>
                    <a:lstStyle/>
                    <a:p>
                      <a:pPr algn="ctr" fontAlgn="ctr"/>
                      <a:r>
                        <a:rPr lang="es-CO" sz="1400" u="none" strike="noStrike" noProof="0">
                          <a:effectLst/>
                          <a:latin typeface="Nunito Sans" pitchFamily="2" charset="0"/>
                        </a:rPr>
                        <a:t>Experto en datos - Analítico de datos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3</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1392196730"/>
                  </a:ext>
                </a:extLst>
              </a:tr>
              <a:tr h="256526">
                <a:tc gridSpan="2">
                  <a:txBody>
                    <a:bodyPr/>
                    <a:lstStyle/>
                    <a:p>
                      <a:pPr algn="ctr" fontAlgn="ctr"/>
                      <a:r>
                        <a:rPr lang="es-CO" sz="1400" b="1" i="0" u="none" strike="noStrike" noProof="0">
                          <a:solidFill>
                            <a:schemeClr val="bg1"/>
                          </a:solidFill>
                          <a:effectLst>
                            <a:outerShdw blurRad="38100" dist="38100" dir="2700000" algn="tl">
                              <a:srgbClr val="000000">
                                <a:alpha val="43137"/>
                              </a:srgbClr>
                            </a:outerShdw>
                          </a:effectLst>
                          <a:latin typeface="Nunito Sans" pitchFamily="2" charset="0"/>
                        </a:rPr>
                        <a:t>TOTAL PERFILES - SUDIRECCIÓN DE PROTECCIÓN</a:t>
                      </a:r>
                    </a:p>
                  </a:txBody>
                  <a:tcPr marL="3817" marR="3817" marT="3817" marB="0" anchor="ctr">
                    <a:solidFill>
                      <a:srgbClr val="660033"/>
                    </a:solidFill>
                  </a:tcPr>
                </a:tc>
                <a:tc hMerge="1">
                  <a:txBody>
                    <a:bodyPr/>
                    <a:lstStyle/>
                    <a:p>
                      <a:pPr algn="ctr" fontAlgn="ctr"/>
                      <a:endParaRPr lang="es-ES" sz="1400" b="0" i="0" u="none" strike="noStrike">
                        <a:solidFill>
                          <a:srgbClr val="000000"/>
                        </a:solidFill>
                        <a:effectLst/>
                        <a:latin typeface="Nunito Sans" pitchFamily="2" charset="0"/>
                      </a:endParaRPr>
                    </a:p>
                  </a:txBody>
                  <a:tcPr marL="3817" marR="3817" marT="3817" marB="0" anchor="ctr"/>
                </a:tc>
                <a:tc>
                  <a:txBody>
                    <a:bodyPr/>
                    <a:lstStyle/>
                    <a:p>
                      <a:pPr algn="ctr" fontAlgn="ctr"/>
                      <a:r>
                        <a:rPr lang="es-CO" sz="1400" b="1" i="0" u="none" strike="noStrike" noProof="0">
                          <a:solidFill>
                            <a:schemeClr val="bg1"/>
                          </a:solidFill>
                          <a:effectLst>
                            <a:outerShdw blurRad="38100" dist="38100" dir="2700000" algn="tl">
                              <a:srgbClr val="000000">
                                <a:alpha val="43137"/>
                              </a:srgbClr>
                            </a:outerShdw>
                          </a:effectLst>
                          <a:latin typeface="Nunito Sans" pitchFamily="2" charset="0"/>
                        </a:rPr>
                        <a:t>14</a:t>
                      </a:r>
                    </a:p>
                  </a:txBody>
                  <a:tcPr marL="3817" marR="3817" marT="3817" marB="0" anchor="ctr">
                    <a:solidFill>
                      <a:srgbClr val="660033"/>
                    </a:solidFill>
                  </a:tcPr>
                </a:tc>
                <a:tc>
                  <a:txBody>
                    <a:bodyPr/>
                    <a:lstStyle/>
                    <a:p>
                      <a:pPr algn="ctr" fontAlgn="ctr"/>
                      <a:r>
                        <a:rPr lang="es-CO" sz="1400" b="1" i="0" u="none" strike="noStrike" noProof="0">
                          <a:solidFill>
                            <a:schemeClr val="bg1"/>
                          </a:solidFill>
                          <a:effectLst>
                            <a:outerShdw blurRad="38100" dist="38100" dir="2700000" algn="tl">
                              <a:srgbClr val="000000">
                                <a:alpha val="43137"/>
                              </a:srgbClr>
                            </a:outerShdw>
                          </a:effectLst>
                          <a:latin typeface="Nunito Sans" pitchFamily="2" charset="0"/>
                        </a:rPr>
                        <a:t>0</a:t>
                      </a:r>
                    </a:p>
                  </a:txBody>
                  <a:tcPr marL="3817" marR="3817" marT="3817" marB="0" anchor="ctr">
                    <a:solidFill>
                      <a:srgbClr val="660033"/>
                    </a:solidFill>
                  </a:tcPr>
                </a:tc>
                <a:extLst>
                  <a:ext uri="{0D108BD9-81ED-4DB2-BD59-A6C34878D82A}">
                    <a16:rowId xmlns:a16="http://schemas.microsoft.com/office/drawing/2014/main" val="2432890720"/>
                  </a:ext>
                </a:extLst>
              </a:tr>
              <a:tr h="434580">
                <a:tc rowSpan="4">
                  <a:txBody>
                    <a:bodyPr/>
                    <a:lstStyle/>
                    <a:p>
                      <a:pPr algn="ctr" fontAlgn="ctr"/>
                      <a:r>
                        <a:rPr lang="es-CO" sz="1400" b="1" u="none" strike="noStrike" noProof="0">
                          <a:effectLst/>
                          <a:latin typeface="Nunito Sans" pitchFamily="2" charset="0"/>
                        </a:rPr>
                        <a:t>SUBDIRECCIÓN DE EVALUACIÓN DEL RIESGO –SER</a:t>
                      </a:r>
                      <a:endParaRPr lang="es-CO" sz="1400" b="1"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0" u="none" strike="noStrike" noProof="0">
                          <a:solidFill>
                            <a:schemeClr val="bg1"/>
                          </a:solidFill>
                          <a:effectLst/>
                          <a:latin typeface="Nunito Sans" pitchFamily="2" charset="0"/>
                        </a:rPr>
                        <a:t>Desarrollador Junior – Profesional</a:t>
                      </a:r>
                      <a:endParaRPr lang="es-CO" sz="1400" b="0"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0" u="none" strike="noStrike" noProof="0">
                          <a:solidFill>
                            <a:schemeClr val="bg1"/>
                          </a:solidFill>
                          <a:effectLst/>
                          <a:latin typeface="Nunito Sans" pitchFamily="2" charset="0"/>
                        </a:rPr>
                        <a:t>4</a:t>
                      </a:r>
                      <a:endParaRPr lang="es-CO" sz="1400" b="0"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0" u="none" strike="noStrike" noProof="0">
                          <a:solidFill>
                            <a:schemeClr val="bg1"/>
                          </a:solidFill>
                          <a:effectLst/>
                          <a:latin typeface="Nunito Sans" pitchFamily="2" charset="0"/>
                        </a:rPr>
                        <a:t>4</a:t>
                      </a:r>
                      <a:endParaRPr lang="es-CO" sz="1400" b="0" i="0" u="none" strike="noStrike" noProof="0">
                        <a:solidFill>
                          <a:schemeClr val="bg1"/>
                        </a:solidFill>
                        <a:effectLst/>
                        <a:latin typeface="Nunito Sans" pitchFamily="2" charset="0"/>
                      </a:endParaRPr>
                    </a:p>
                  </a:txBody>
                  <a:tcPr marL="3817" marR="3817" marT="3817" marB="0" anchor="ctr">
                    <a:solidFill>
                      <a:srgbClr val="951F27"/>
                    </a:solidFill>
                  </a:tcPr>
                </a:tc>
                <a:extLst>
                  <a:ext uri="{0D108BD9-81ED-4DB2-BD59-A6C34878D82A}">
                    <a16:rowId xmlns:a16="http://schemas.microsoft.com/office/drawing/2014/main" val="2930448807"/>
                  </a:ext>
                </a:extLst>
              </a:tr>
              <a:tr h="434580">
                <a:tc vMerge="1">
                  <a:txBody>
                    <a:bodyPr/>
                    <a:lstStyle/>
                    <a:p>
                      <a:endParaRPr lang="es-419"/>
                    </a:p>
                  </a:txBody>
                  <a:tcPr/>
                </a:tc>
                <a:tc>
                  <a:txBody>
                    <a:bodyPr/>
                    <a:lstStyle/>
                    <a:p>
                      <a:pPr algn="ctr" fontAlgn="ctr"/>
                      <a:r>
                        <a:rPr lang="es-CO" sz="1400" b="0" u="none" strike="noStrike" noProof="0">
                          <a:solidFill>
                            <a:schemeClr val="bg1"/>
                          </a:solidFill>
                          <a:effectLst/>
                          <a:latin typeface="Nunito Sans" pitchFamily="2" charset="0"/>
                        </a:rPr>
                        <a:t>Desarrollador Junior – Técnico</a:t>
                      </a:r>
                      <a:endParaRPr lang="es-CO" sz="1400" b="0"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0" u="none" strike="noStrike" noProof="0">
                          <a:solidFill>
                            <a:schemeClr val="bg1"/>
                          </a:solidFill>
                          <a:effectLst/>
                          <a:latin typeface="Nunito Sans" pitchFamily="2" charset="0"/>
                        </a:rPr>
                        <a:t>2</a:t>
                      </a:r>
                      <a:endParaRPr lang="es-CO" sz="1400" b="0"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0" u="none" strike="noStrike" noProof="0">
                          <a:solidFill>
                            <a:schemeClr val="bg1"/>
                          </a:solidFill>
                          <a:effectLst/>
                          <a:latin typeface="Nunito Sans" pitchFamily="2" charset="0"/>
                        </a:rPr>
                        <a:t>2</a:t>
                      </a:r>
                      <a:endParaRPr lang="es-CO" sz="1400" b="0" i="0" u="none" strike="noStrike" noProof="0">
                        <a:solidFill>
                          <a:schemeClr val="bg1"/>
                        </a:solidFill>
                        <a:effectLst/>
                        <a:latin typeface="Nunito Sans" pitchFamily="2" charset="0"/>
                      </a:endParaRPr>
                    </a:p>
                  </a:txBody>
                  <a:tcPr marL="3817" marR="3817" marT="3817" marB="0" anchor="ctr">
                    <a:solidFill>
                      <a:srgbClr val="951F27"/>
                    </a:solidFill>
                  </a:tcPr>
                </a:tc>
                <a:extLst>
                  <a:ext uri="{0D108BD9-81ED-4DB2-BD59-A6C34878D82A}">
                    <a16:rowId xmlns:a16="http://schemas.microsoft.com/office/drawing/2014/main" val="2029066105"/>
                  </a:ext>
                </a:extLst>
              </a:tr>
              <a:tr h="434580">
                <a:tc vMerge="1">
                  <a:txBody>
                    <a:bodyPr/>
                    <a:lstStyle/>
                    <a:p>
                      <a:endParaRPr lang="es-419"/>
                    </a:p>
                  </a:txBody>
                  <a:tcPr/>
                </a:tc>
                <a:tc>
                  <a:txBody>
                    <a:bodyPr/>
                    <a:lstStyle/>
                    <a:p>
                      <a:pPr algn="ctr" fontAlgn="ctr"/>
                      <a:r>
                        <a:rPr lang="es-CO" sz="1400" u="none" strike="noStrike" noProof="0">
                          <a:effectLst/>
                          <a:latin typeface="Nunito Sans" pitchFamily="2" charset="0"/>
                        </a:rPr>
                        <a:t>Desarrollador Senior</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3982237925"/>
                  </a:ext>
                </a:extLst>
              </a:tr>
              <a:tr h="247173">
                <a:tc vMerge="1">
                  <a:txBody>
                    <a:bodyPr/>
                    <a:lstStyle/>
                    <a:p>
                      <a:endParaRPr lang="es-419"/>
                    </a:p>
                  </a:txBody>
                  <a:tcPr/>
                </a:tc>
                <a:tc>
                  <a:txBody>
                    <a:bodyPr/>
                    <a:lstStyle/>
                    <a:p>
                      <a:pPr algn="ctr" fontAlgn="ctr"/>
                      <a:r>
                        <a:rPr lang="es-CO" sz="1400" u="none" strike="noStrike" noProof="0">
                          <a:effectLst/>
                          <a:latin typeface="Nunito Sans" pitchFamily="2" charset="0"/>
                        </a:rPr>
                        <a:t>Ingeniero industrial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1979516200"/>
                  </a:ext>
                </a:extLst>
              </a:tr>
              <a:tr h="247173">
                <a:tc gridSpan="2">
                  <a:txBody>
                    <a:bodyPr/>
                    <a:lstStyle/>
                    <a:p>
                      <a:pPr algn="ctr" fontAlgn="ctr"/>
                      <a:r>
                        <a:rPr lang="es-CO" sz="1400" b="1" i="0" u="none" strike="noStrike" noProof="0">
                          <a:solidFill>
                            <a:schemeClr val="bg1"/>
                          </a:solidFill>
                          <a:effectLst/>
                          <a:latin typeface="Nunito Sans" pitchFamily="2" charset="0"/>
                        </a:rPr>
                        <a:t>TOTAL PERFILES - SER</a:t>
                      </a:r>
                    </a:p>
                  </a:txBody>
                  <a:tcPr marL="3817" marR="3817" marT="3817" marB="0" anchor="ctr">
                    <a:solidFill>
                      <a:srgbClr val="660033"/>
                    </a:solidFill>
                  </a:tcPr>
                </a:tc>
                <a:tc hMerge="1">
                  <a:txBody>
                    <a:bodyPr/>
                    <a:lstStyle/>
                    <a:p>
                      <a:pPr algn="ctr" fontAlgn="ctr"/>
                      <a:endParaRPr lang="es-419" sz="1400" b="0" i="0" u="none" strike="noStrike">
                        <a:solidFill>
                          <a:srgbClr val="000000"/>
                        </a:solidFill>
                        <a:effectLst/>
                        <a:latin typeface="Nunito Sans" pitchFamily="2" charset="0"/>
                      </a:endParaRPr>
                    </a:p>
                  </a:txBody>
                  <a:tcPr marL="3817" marR="3817" marT="3817" marB="0" anchor="ctr"/>
                </a:tc>
                <a:tc>
                  <a:txBody>
                    <a:bodyPr/>
                    <a:lstStyle/>
                    <a:p>
                      <a:pPr algn="ctr" fontAlgn="ctr"/>
                      <a:r>
                        <a:rPr lang="es-CO" sz="1400" b="0" i="0" u="none" strike="noStrike" noProof="0">
                          <a:solidFill>
                            <a:schemeClr val="bg1"/>
                          </a:solidFill>
                          <a:effectLst/>
                          <a:latin typeface="Nunito Sans" pitchFamily="2" charset="0"/>
                        </a:rPr>
                        <a:t>8</a:t>
                      </a:r>
                    </a:p>
                  </a:txBody>
                  <a:tcPr marL="3817" marR="3817" marT="3817" marB="0" anchor="ctr">
                    <a:solidFill>
                      <a:srgbClr val="660033"/>
                    </a:solidFill>
                  </a:tcPr>
                </a:tc>
                <a:tc>
                  <a:txBody>
                    <a:bodyPr/>
                    <a:lstStyle/>
                    <a:p>
                      <a:pPr algn="ctr" fontAlgn="ctr"/>
                      <a:r>
                        <a:rPr lang="es-CO" sz="1400" b="1" i="0" u="none" strike="noStrike" noProof="0">
                          <a:solidFill>
                            <a:schemeClr val="bg1"/>
                          </a:solidFill>
                          <a:effectLst/>
                          <a:latin typeface="Nunito Sans" pitchFamily="2" charset="0"/>
                        </a:rPr>
                        <a:t>6</a:t>
                      </a:r>
                    </a:p>
                  </a:txBody>
                  <a:tcPr marL="3817" marR="3817" marT="3817" marB="0" anchor="ctr">
                    <a:solidFill>
                      <a:srgbClr val="660033"/>
                    </a:solidFill>
                  </a:tcPr>
                </a:tc>
                <a:extLst>
                  <a:ext uri="{0D108BD9-81ED-4DB2-BD59-A6C34878D82A}">
                    <a16:rowId xmlns:a16="http://schemas.microsoft.com/office/drawing/2014/main" val="3508042322"/>
                  </a:ext>
                </a:extLst>
              </a:tr>
            </a:tbl>
          </a:graphicData>
        </a:graphic>
      </p:graphicFrame>
    </p:spTree>
    <p:extLst>
      <p:ext uri="{BB962C8B-B14F-4D97-AF65-F5344CB8AC3E}">
        <p14:creationId xmlns:p14="http://schemas.microsoft.com/office/powerpoint/2010/main" val="1303853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E1A26209-E1B1-2777-C772-4BA1D852CB3F}"/>
              </a:ext>
            </a:extLst>
          </p:cNvPr>
          <p:cNvSpPr>
            <a:spLocks noGrp="1"/>
          </p:cNvSpPr>
          <p:nvPr>
            <p:ph type="title"/>
          </p:nvPr>
        </p:nvSpPr>
        <p:spPr>
          <a:xfrm>
            <a:off x="1204685" y="-62577"/>
            <a:ext cx="10515600" cy="1325563"/>
          </a:xfrm>
        </p:spPr>
        <p:txBody>
          <a:bodyPr/>
          <a:lstStyle/>
          <a:p>
            <a:pPr algn="r"/>
            <a:r>
              <a:rPr lang="es-CO" noProof="0"/>
              <a:t>i. Talento humano</a:t>
            </a:r>
          </a:p>
        </p:txBody>
      </p:sp>
      <p:sp>
        <p:nvSpPr>
          <p:cNvPr id="4" name="Marcador de número de diapositiva 3">
            <a:extLst>
              <a:ext uri="{FF2B5EF4-FFF2-40B4-BE49-F238E27FC236}">
                <a16:creationId xmlns:a16="http://schemas.microsoft.com/office/drawing/2014/main" id="{5A74D451-91DD-B129-82D1-FB5160EED4CB}"/>
              </a:ext>
            </a:extLst>
          </p:cNvPr>
          <p:cNvSpPr>
            <a:spLocks noGrp="1"/>
          </p:cNvSpPr>
          <p:nvPr>
            <p:ph type="sldNum" sz="quarter" idx="12"/>
          </p:nvPr>
        </p:nvSpPr>
        <p:spPr/>
        <p:txBody>
          <a:bodyPr/>
          <a:lstStyle/>
          <a:p>
            <a:fld id="{754415B7-C51D-2949-B156-39DD5A86A842}" type="slidenum">
              <a:rPr lang="es-CO" noProof="0" smtClean="0"/>
              <a:pPr/>
              <a:t>19</a:t>
            </a:fld>
            <a:endParaRPr lang="es-CO" noProof="0"/>
          </a:p>
        </p:txBody>
      </p:sp>
      <p:graphicFrame>
        <p:nvGraphicFramePr>
          <p:cNvPr id="8" name="Tabla 7">
            <a:extLst>
              <a:ext uri="{FF2B5EF4-FFF2-40B4-BE49-F238E27FC236}">
                <a16:creationId xmlns:a16="http://schemas.microsoft.com/office/drawing/2014/main" id="{519A34A4-9C12-407F-0BFB-9A7A5EBD9145}"/>
              </a:ext>
            </a:extLst>
          </p:cNvPr>
          <p:cNvGraphicFramePr>
            <a:graphicFrameLocks noGrp="1"/>
          </p:cNvGraphicFramePr>
          <p:nvPr>
            <p:extLst>
              <p:ext uri="{D42A27DB-BD31-4B8C-83A1-F6EECF244321}">
                <p14:modId xmlns:p14="http://schemas.microsoft.com/office/powerpoint/2010/main" val="659674922"/>
              </p:ext>
            </p:extLst>
          </p:nvPr>
        </p:nvGraphicFramePr>
        <p:xfrm>
          <a:off x="1422400" y="914399"/>
          <a:ext cx="9618212" cy="5507898"/>
        </p:xfrm>
        <a:graphic>
          <a:graphicData uri="http://schemas.openxmlformats.org/drawingml/2006/table">
            <a:tbl>
              <a:tblPr>
                <a:tableStyleId>{5940675A-B579-460E-94D1-54222C63F5DA}</a:tableStyleId>
              </a:tblPr>
              <a:tblGrid>
                <a:gridCol w="2716592">
                  <a:extLst>
                    <a:ext uri="{9D8B030D-6E8A-4147-A177-3AD203B41FA5}">
                      <a16:colId xmlns:a16="http://schemas.microsoft.com/office/drawing/2014/main" val="3863491550"/>
                    </a:ext>
                  </a:extLst>
                </a:gridCol>
                <a:gridCol w="3445975">
                  <a:extLst>
                    <a:ext uri="{9D8B030D-6E8A-4147-A177-3AD203B41FA5}">
                      <a16:colId xmlns:a16="http://schemas.microsoft.com/office/drawing/2014/main" val="757261928"/>
                    </a:ext>
                  </a:extLst>
                </a:gridCol>
                <a:gridCol w="1693529">
                  <a:extLst>
                    <a:ext uri="{9D8B030D-6E8A-4147-A177-3AD203B41FA5}">
                      <a16:colId xmlns:a16="http://schemas.microsoft.com/office/drawing/2014/main" val="4058818732"/>
                    </a:ext>
                  </a:extLst>
                </a:gridCol>
                <a:gridCol w="1762116">
                  <a:extLst>
                    <a:ext uri="{9D8B030D-6E8A-4147-A177-3AD203B41FA5}">
                      <a16:colId xmlns:a16="http://schemas.microsoft.com/office/drawing/2014/main" val="300921857"/>
                    </a:ext>
                  </a:extLst>
                </a:gridCol>
              </a:tblGrid>
              <a:tr h="400638">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SUBDIRECCIÓN</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PERFILES</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SOLICITADO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tc>
                  <a:txBody>
                    <a:bodyPr/>
                    <a:lstStyle/>
                    <a:p>
                      <a:pPr algn="ctr" fontAlgn="ctr"/>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CONTRATADO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3817" marR="3817" marT="3817" marB="0" anchor="ctr"/>
                </a:tc>
                <a:extLst>
                  <a:ext uri="{0D108BD9-81ED-4DB2-BD59-A6C34878D82A}">
                    <a16:rowId xmlns:a16="http://schemas.microsoft.com/office/drawing/2014/main" val="297593578"/>
                  </a:ext>
                </a:extLst>
              </a:tr>
              <a:tr h="498620">
                <a:tc rowSpan="3">
                  <a:txBody>
                    <a:bodyPr/>
                    <a:lstStyle/>
                    <a:p>
                      <a:pPr algn="ctr" fontAlgn="ctr"/>
                      <a:r>
                        <a:rPr lang="es-CO" sz="1400" b="1" u="none" strike="noStrike" noProof="0">
                          <a:effectLst/>
                          <a:latin typeface="Nunito Sans" pitchFamily="2" charset="0"/>
                        </a:rPr>
                        <a:t>SUBDIRECCIÓN ESPECIALIZADA DE SEGURIDAD Y PROTECCIÓN - SESP</a:t>
                      </a:r>
                      <a:endParaRPr lang="es-CO" sz="1400" b="1"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chemeClr val="bg1"/>
                          </a:solidFill>
                          <a:effectLst/>
                          <a:latin typeface="Nunito Sans" pitchFamily="2" charset="0"/>
                        </a:rPr>
                        <a:t>Desarrollador Junior - Profesional</a:t>
                      </a:r>
                      <a:endParaRPr lang="es-CO" sz="1400" b="1"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1" u="none" strike="noStrike" noProof="0">
                          <a:solidFill>
                            <a:schemeClr val="bg1"/>
                          </a:solidFill>
                          <a:effectLst/>
                          <a:latin typeface="Nunito Sans" pitchFamily="2" charset="0"/>
                        </a:rPr>
                        <a:t>2</a:t>
                      </a:r>
                      <a:endParaRPr lang="es-CO" sz="1400" b="1"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1" i="0" u="none" strike="noStrike" noProof="0">
                          <a:solidFill>
                            <a:schemeClr val="bg1"/>
                          </a:solidFill>
                          <a:effectLst/>
                          <a:latin typeface="Nunito Sans" pitchFamily="2" charset="0"/>
                        </a:rPr>
                        <a:t>2</a:t>
                      </a:r>
                    </a:p>
                  </a:txBody>
                  <a:tcPr marL="3817" marR="3817" marT="3817" marB="0" anchor="ctr">
                    <a:solidFill>
                      <a:srgbClr val="951F27"/>
                    </a:solidFill>
                  </a:tcPr>
                </a:tc>
                <a:extLst>
                  <a:ext uri="{0D108BD9-81ED-4DB2-BD59-A6C34878D82A}">
                    <a16:rowId xmlns:a16="http://schemas.microsoft.com/office/drawing/2014/main" val="2731093134"/>
                  </a:ext>
                </a:extLst>
              </a:tr>
              <a:tr h="355180">
                <a:tc vMerge="1">
                  <a:txBody>
                    <a:bodyPr/>
                    <a:lstStyle/>
                    <a:p>
                      <a:endParaRPr lang="es-419"/>
                    </a:p>
                  </a:txBody>
                  <a:tcPr/>
                </a:tc>
                <a:tc>
                  <a:txBody>
                    <a:bodyPr/>
                    <a:lstStyle/>
                    <a:p>
                      <a:pPr algn="ctr" fontAlgn="ctr"/>
                      <a:r>
                        <a:rPr lang="es-CO" sz="1400" u="none" strike="noStrike" noProof="0">
                          <a:effectLst/>
                          <a:latin typeface="Nunito Sans" pitchFamily="2" charset="0"/>
                        </a:rPr>
                        <a:t>Desarrollador Junior - Técnico</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4</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i="0" u="none" strike="noStrike" noProof="0">
                          <a:solidFill>
                            <a:srgbClr val="000000"/>
                          </a:solidFill>
                          <a:effectLst/>
                          <a:latin typeface="Nunito Sans" pitchFamily="2" charset="0"/>
                        </a:rPr>
                        <a:t>2,5</a:t>
                      </a:r>
                    </a:p>
                  </a:txBody>
                  <a:tcPr marL="3817" marR="3817" marT="3817" marB="0" anchor="ctr"/>
                </a:tc>
                <a:extLst>
                  <a:ext uri="{0D108BD9-81ED-4DB2-BD59-A6C34878D82A}">
                    <a16:rowId xmlns:a16="http://schemas.microsoft.com/office/drawing/2014/main" val="3450348975"/>
                  </a:ext>
                </a:extLst>
              </a:tr>
              <a:tr h="498620">
                <a:tc vMerge="1">
                  <a:txBody>
                    <a:bodyPr/>
                    <a:lstStyle/>
                    <a:p>
                      <a:endParaRPr lang="es-419"/>
                    </a:p>
                  </a:txBody>
                  <a:tcPr/>
                </a:tc>
                <a:tc>
                  <a:txBody>
                    <a:bodyPr/>
                    <a:lstStyle/>
                    <a:p>
                      <a:pPr algn="ctr" fontAlgn="ctr"/>
                      <a:r>
                        <a:rPr lang="es-CO" sz="1400" u="none" strike="noStrike" noProof="0">
                          <a:effectLst/>
                          <a:latin typeface="Nunito Sans" pitchFamily="2" charset="0"/>
                        </a:rPr>
                        <a:t>Desarrollador Senior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380647585"/>
                  </a:ext>
                </a:extLst>
              </a:tr>
              <a:tr h="327120">
                <a:tc gridSpan="2">
                  <a:txBody>
                    <a:bodyPr/>
                    <a:lstStyle/>
                    <a:p>
                      <a:pPr algn="ctr" fontAlgn="ctr"/>
                      <a:r>
                        <a:rPr lang="es-CO" sz="1400" b="1" i="0" u="none" strike="noStrike" noProof="0">
                          <a:solidFill>
                            <a:schemeClr val="bg1"/>
                          </a:solidFill>
                          <a:effectLst/>
                          <a:latin typeface="Nunito Sans" pitchFamily="2" charset="0"/>
                        </a:rPr>
                        <a:t>TOTAL PERFILES - SESP</a:t>
                      </a:r>
                    </a:p>
                  </a:txBody>
                  <a:tcPr marL="3817" marR="3817" marT="3817" marB="0" anchor="ctr">
                    <a:solidFill>
                      <a:srgbClr val="660033"/>
                    </a:solidFill>
                  </a:tcPr>
                </a:tc>
                <a:tc hMerge="1">
                  <a:txBody>
                    <a:bodyPr/>
                    <a:lstStyle/>
                    <a:p>
                      <a:pPr algn="ctr" fontAlgn="ctr"/>
                      <a:endParaRPr lang="es-419" sz="1400" b="0" i="0" u="none" strike="noStrike">
                        <a:solidFill>
                          <a:srgbClr val="000000"/>
                        </a:solidFill>
                        <a:effectLst/>
                        <a:latin typeface="Nunito Sans" pitchFamily="2" charset="0"/>
                      </a:endParaRPr>
                    </a:p>
                  </a:txBody>
                  <a:tcPr marL="3817" marR="3817" marT="3817" marB="0" anchor="ctr"/>
                </a:tc>
                <a:tc>
                  <a:txBody>
                    <a:bodyPr/>
                    <a:lstStyle/>
                    <a:p>
                      <a:pPr algn="ctr" fontAlgn="ctr"/>
                      <a:r>
                        <a:rPr lang="es-CO" sz="1400" b="1" i="0" u="none" strike="noStrike" noProof="0">
                          <a:solidFill>
                            <a:schemeClr val="bg1"/>
                          </a:solidFill>
                          <a:effectLst/>
                          <a:latin typeface="Nunito Sans" pitchFamily="2" charset="0"/>
                        </a:rPr>
                        <a:t>7</a:t>
                      </a:r>
                    </a:p>
                  </a:txBody>
                  <a:tcPr marL="3817" marR="3817" marT="3817" marB="0" anchor="ctr">
                    <a:solidFill>
                      <a:srgbClr val="660033"/>
                    </a:solidFill>
                  </a:tcPr>
                </a:tc>
                <a:tc>
                  <a:txBody>
                    <a:bodyPr/>
                    <a:lstStyle/>
                    <a:p>
                      <a:pPr algn="ctr" fontAlgn="ctr"/>
                      <a:r>
                        <a:rPr lang="es-CO" sz="1400" b="1" i="0" u="none" strike="noStrike" noProof="0">
                          <a:solidFill>
                            <a:schemeClr val="bg1"/>
                          </a:solidFill>
                          <a:effectLst/>
                          <a:latin typeface="Nunito Sans" pitchFamily="2" charset="0"/>
                        </a:rPr>
                        <a:t>4,5</a:t>
                      </a:r>
                    </a:p>
                  </a:txBody>
                  <a:tcPr marL="3817" marR="3817" marT="3817" marB="0" anchor="ctr">
                    <a:solidFill>
                      <a:srgbClr val="660033"/>
                    </a:solidFill>
                  </a:tcPr>
                </a:tc>
                <a:extLst>
                  <a:ext uri="{0D108BD9-81ED-4DB2-BD59-A6C34878D82A}">
                    <a16:rowId xmlns:a16="http://schemas.microsoft.com/office/drawing/2014/main" val="3155560811"/>
                  </a:ext>
                </a:extLst>
              </a:tr>
              <a:tr h="498620">
                <a:tc rowSpan="7">
                  <a:txBody>
                    <a:bodyPr/>
                    <a:lstStyle/>
                    <a:p>
                      <a:pPr algn="ctr" fontAlgn="ctr"/>
                      <a:r>
                        <a:rPr lang="es-CO" sz="1400" b="1" u="none" strike="noStrike" noProof="0">
                          <a:effectLst/>
                          <a:latin typeface="Nunito Sans" pitchFamily="2" charset="0"/>
                        </a:rPr>
                        <a:t>DEMAS DEPENDENCIAS UNP</a:t>
                      </a:r>
                      <a:endParaRPr lang="es-CO" sz="1400" b="1"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Desarrollador Junior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6</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i="0" u="none" strike="noStrike" noProof="0">
                          <a:solidFill>
                            <a:srgbClr val="000000"/>
                          </a:solidFill>
                          <a:effectLst/>
                          <a:latin typeface="Nunito Sans" pitchFamily="2" charset="0"/>
                        </a:rPr>
                        <a:t>3</a:t>
                      </a:r>
                    </a:p>
                  </a:txBody>
                  <a:tcPr marL="3817" marR="3817" marT="3817" marB="0" anchor="ctr"/>
                </a:tc>
                <a:extLst>
                  <a:ext uri="{0D108BD9-81ED-4DB2-BD59-A6C34878D82A}">
                    <a16:rowId xmlns:a16="http://schemas.microsoft.com/office/drawing/2014/main" val="776888738"/>
                  </a:ext>
                </a:extLst>
              </a:tr>
              <a:tr h="663840">
                <a:tc vMerge="1">
                  <a:txBody>
                    <a:bodyPr/>
                    <a:lstStyle/>
                    <a:p>
                      <a:endParaRPr lang="es-419"/>
                    </a:p>
                  </a:txBody>
                  <a:tcPr/>
                </a:tc>
                <a:tc>
                  <a:txBody>
                    <a:bodyPr/>
                    <a:lstStyle/>
                    <a:p>
                      <a:pPr algn="ctr" fontAlgn="ctr"/>
                      <a:r>
                        <a:rPr lang="es-CO" sz="1400" u="none" strike="noStrike" noProof="0">
                          <a:effectLst/>
                          <a:latin typeface="Nunito Sans" pitchFamily="2" charset="0"/>
                        </a:rPr>
                        <a:t>Experto en datos /Analítico de datos - Profesional</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2</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3707588222"/>
                  </a:ext>
                </a:extLst>
              </a:tr>
              <a:tr h="531197">
                <a:tc vMerge="1">
                  <a:txBody>
                    <a:bodyPr/>
                    <a:lstStyle/>
                    <a:p>
                      <a:endParaRPr lang="es-419"/>
                    </a:p>
                  </a:txBody>
                  <a:tcPr/>
                </a:tc>
                <a:tc>
                  <a:txBody>
                    <a:bodyPr/>
                    <a:lstStyle/>
                    <a:p>
                      <a:pPr algn="ctr" fontAlgn="ctr"/>
                      <a:r>
                        <a:rPr lang="es-CO" sz="1400" b="1" u="none" strike="noStrike" noProof="0">
                          <a:solidFill>
                            <a:schemeClr val="bg1"/>
                          </a:solidFill>
                          <a:effectLst/>
                          <a:latin typeface="Nunito Sans" pitchFamily="2" charset="0"/>
                        </a:rPr>
                        <a:t>Experto y asesor en seguridad de la información</a:t>
                      </a:r>
                      <a:endParaRPr lang="es-CO" sz="1400" b="1"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1" u="none" strike="noStrike" noProof="0">
                          <a:solidFill>
                            <a:schemeClr val="bg1"/>
                          </a:solidFill>
                          <a:effectLst/>
                          <a:latin typeface="Nunito Sans" pitchFamily="2" charset="0"/>
                        </a:rPr>
                        <a:t>1</a:t>
                      </a:r>
                      <a:endParaRPr lang="es-CO" sz="1400" b="1"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1" i="0" u="none" strike="noStrike" noProof="0">
                          <a:solidFill>
                            <a:schemeClr val="bg1"/>
                          </a:solidFill>
                          <a:effectLst/>
                          <a:latin typeface="Nunito Sans" pitchFamily="2" charset="0"/>
                        </a:rPr>
                        <a:t>1</a:t>
                      </a:r>
                    </a:p>
                  </a:txBody>
                  <a:tcPr marL="3817" marR="3817" marT="3817" marB="0" anchor="ctr">
                    <a:solidFill>
                      <a:srgbClr val="951F27"/>
                    </a:solidFill>
                  </a:tcPr>
                </a:tc>
                <a:extLst>
                  <a:ext uri="{0D108BD9-81ED-4DB2-BD59-A6C34878D82A}">
                    <a16:rowId xmlns:a16="http://schemas.microsoft.com/office/drawing/2014/main" val="1536678721"/>
                  </a:ext>
                </a:extLst>
              </a:tr>
              <a:tr h="348495">
                <a:tc vMerge="1">
                  <a:txBody>
                    <a:bodyPr/>
                    <a:lstStyle/>
                    <a:p>
                      <a:endParaRPr lang="es-419"/>
                    </a:p>
                  </a:txBody>
                  <a:tcPr/>
                </a:tc>
                <a:tc>
                  <a:txBody>
                    <a:bodyPr/>
                    <a:lstStyle/>
                    <a:p>
                      <a:pPr algn="ctr" fontAlgn="ctr"/>
                      <a:r>
                        <a:rPr lang="es-CO" sz="1400" b="1" u="none" strike="noStrike" noProof="0">
                          <a:solidFill>
                            <a:schemeClr val="bg1"/>
                          </a:solidFill>
                          <a:effectLst/>
                          <a:latin typeface="Nunito Sans" pitchFamily="2" charset="0"/>
                        </a:rPr>
                        <a:t>Profesional de Apoyo</a:t>
                      </a:r>
                      <a:endParaRPr lang="es-CO" sz="1400" b="1"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1" i="0" u="none" strike="noStrike" noProof="0">
                          <a:solidFill>
                            <a:schemeClr val="bg1"/>
                          </a:solidFill>
                          <a:effectLst/>
                          <a:latin typeface="Nunito Sans" pitchFamily="2" charset="0"/>
                        </a:rPr>
                        <a:t>3</a:t>
                      </a:r>
                    </a:p>
                  </a:txBody>
                  <a:tcPr marL="3817" marR="3817" marT="3817" marB="0" anchor="ctr">
                    <a:solidFill>
                      <a:srgbClr val="951F27"/>
                    </a:solidFill>
                  </a:tcPr>
                </a:tc>
                <a:tc>
                  <a:txBody>
                    <a:bodyPr/>
                    <a:lstStyle/>
                    <a:p>
                      <a:pPr algn="ctr" fontAlgn="ctr"/>
                      <a:r>
                        <a:rPr lang="es-CO" sz="1400" b="1" i="0" u="none" strike="noStrike" noProof="0">
                          <a:solidFill>
                            <a:schemeClr val="bg1"/>
                          </a:solidFill>
                          <a:effectLst/>
                          <a:latin typeface="Nunito Sans" pitchFamily="2" charset="0"/>
                        </a:rPr>
                        <a:t>3</a:t>
                      </a:r>
                    </a:p>
                  </a:txBody>
                  <a:tcPr marL="3817" marR="3817" marT="3817" marB="0" anchor="ctr">
                    <a:solidFill>
                      <a:srgbClr val="951F27"/>
                    </a:solidFill>
                  </a:tcPr>
                </a:tc>
                <a:extLst>
                  <a:ext uri="{0D108BD9-81ED-4DB2-BD59-A6C34878D82A}">
                    <a16:rowId xmlns:a16="http://schemas.microsoft.com/office/drawing/2014/main" val="2800099620"/>
                  </a:ext>
                </a:extLst>
              </a:tr>
              <a:tr h="333398">
                <a:tc vMerge="1">
                  <a:txBody>
                    <a:bodyPr/>
                    <a:lstStyle/>
                    <a:p>
                      <a:endParaRPr lang="es-419"/>
                    </a:p>
                  </a:txBody>
                  <a:tcPr/>
                </a:tc>
                <a:tc>
                  <a:txBody>
                    <a:bodyPr/>
                    <a:lstStyle/>
                    <a:p>
                      <a:pPr algn="ctr" fontAlgn="ctr"/>
                      <a:r>
                        <a:rPr lang="es-CO" sz="1400" b="1" u="none" strike="noStrike" noProof="0">
                          <a:solidFill>
                            <a:schemeClr val="bg1"/>
                          </a:solidFill>
                          <a:effectLst/>
                          <a:latin typeface="Nunito Sans" pitchFamily="2" charset="0"/>
                        </a:rPr>
                        <a:t>Desarrollador Senior</a:t>
                      </a:r>
                      <a:endParaRPr lang="es-CO" sz="1400" b="1"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1" u="none" strike="noStrike" noProof="0">
                          <a:solidFill>
                            <a:schemeClr val="bg1"/>
                          </a:solidFill>
                          <a:effectLst/>
                          <a:latin typeface="Nunito Sans" pitchFamily="2" charset="0"/>
                        </a:rPr>
                        <a:t>1</a:t>
                      </a:r>
                      <a:endParaRPr lang="es-CO" sz="1400" b="1" i="0" u="none" strike="noStrike" noProof="0">
                        <a:solidFill>
                          <a:schemeClr val="bg1"/>
                        </a:solidFill>
                        <a:effectLst/>
                        <a:latin typeface="Nunito Sans" pitchFamily="2" charset="0"/>
                      </a:endParaRPr>
                    </a:p>
                  </a:txBody>
                  <a:tcPr marL="3817" marR="3817" marT="3817" marB="0" anchor="ctr">
                    <a:solidFill>
                      <a:srgbClr val="951F27"/>
                    </a:solidFill>
                  </a:tcPr>
                </a:tc>
                <a:tc>
                  <a:txBody>
                    <a:bodyPr/>
                    <a:lstStyle/>
                    <a:p>
                      <a:pPr algn="ctr" fontAlgn="ctr"/>
                      <a:r>
                        <a:rPr lang="es-CO" sz="1400" b="1" i="0" u="none" strike="noStrike" noProof="0">
                          <a:solidFill>
                            <a:schemeClr val="bg1"/>
                          </a:solidFill>
                          <a:effectLst/>
                          <a:latin typeface="Nunito Sans" pitchFamily="2" charset="0"/>
                        </a:rPr>
                        <a:t>1</a:t>
                      </a:r>
                    </a:p>
                  </a:txBody>
                  <a:tcPr marL="3817" marR="3817" marT="3817" marB="0" anchor="ctr">
                    <a:solidFill>
                      <a:srgbClr val="951F27"/>
                    </a:solidFill>
                  </a:tcPr>
                </a:tc>
                <a:extLst>
                  <a:ext uri="{0D108BD9-81ED-4DB2-BD59-A6C34878D82A}">
                    <a16:rowId xmlns:a16="http://schemas.microsoft.com/office/drawing/2014/main" val="300849137"/>
                  </a:ext>
                </a:extLst>
              </a:tr>
              <a:tr h="355180">
                <a:tc vMerge="1">
                  <a:txBody>
                    <a:bodyPr/>
                    <a:lstStyle/>
                    <a:p>
                      <a:endParaRPr lang="es-419"/>
                    </a:p>
                  </a:txBody>
                  <a:tcPr/>
                </a:tc>
                <a:tc>
                  <a:txBody>
                    <a:bodyPr/>
                    <a:lstStyle/>
                    <a:p>
                      <a:pPr algn="ctr" fontAlgn="ctr"/>
                      <a:r>
                        <a:rPr lang="es-CO" sz="1400" u="none" strike="noStrike" noProof="0">
                          <a:effectLst/>
                          <a:latin typeface="Nunito Sans" pitchFamily="2" charset="0"/>
                        </a:rPr>
                        <a:t>Ingeniero control de calidad</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3709546196"/>
                  </a:ext>
                </a:extLst>
              </a:tr>
              <a:tr h="348495">
                <a:tc vMerge="1">
                  <a:txBody>
                    <a:bodyPr/>
                    <a:lstStyle/>
                    <a:p>
                      <a:endParaRPr lang="es-419"/>
                    </a:p>
                  </a:txBody>
                  <a:tcPr/>
                </a:tc>
                <a:tc>
                  <a:txBody>
                    <a:bodyPr/>
                    <a:lstStyle/>
                    <a:p>
                      <a:pPr algn="ctr" fontAlgn="ctr"/>
                      <a:r>
                        <a:rPr lang="es-CO" sz="1400" u="none" strike="noStrike" noProof="0">
                          <a:effectLst/>
                          <a:latin typeface="Nunito Sans" pitchFamily="2" charset="0"/>
                        </a:rPr>
                        <a:t>Inspector en seguridad</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u="none" strike="noStrike" noProof="0">
                          <a:effectLst/>
                          <a:latin typeface="Nunito Sans" pitchFamily="2" charset="0"/>
                        </a:rPr>
                        <a:t>1</a:t>
                      </a:r>
                      <a:endParaRPr lang="es-CO" sz="1400" b="0" i="0" u="none" strike="noStrike" noProof="0">
                        <a:solidFill>
                          <a:srgbClr val="000000"/>
                        </a:solidFill>
                        <a:effectLst/>
                        <a:latin typeface="Nunito Sans" pitchFamily="2" charset="0"/>
                      </a:endParaRPr>
                    </a:p>
                  </a:txBody>
                  <a:tcPr marL="3817" marR="3817" marT="3817" marB="0" anchor="ctr"/>
                </a:tc>
                <a:tc>
                  <a:txBody>
                    <a:bodyPr/>
                    <a:lstStyle/>
                    <a:p>
                      <a:pPr algn="ctr" fontAlgn="ctr"/>
                      <a:r>
                        <a:rPr lang="es-CO" sz="1400" b="1" u="none" strike="noStrike" noProof="0">
                          <a:solidFill>
                            <a:srgbClr val="000000"/>
                          </a:solidFill>
                          <a:effectLst/>
                          <a:latin typeface="Nunito Sans" pitchFamily="2" charset="0"/>
                        </a:rPr>
                        <a:t>0</a:t>
                      </a:r>
                      <a:endParaRPr lang="es-CO" sz="1400" b="1" i="0" u="none" strike="noStrike" noProof="0">
                        <a:solidFill>
                          <a:srgbClr val="000000"/>
                        </a:solidFill>
                        <a:effectLst/>
                        <a:latin typeface="Nunito Sans" pitchFamily="2" charset="0"/>
                      </a:endParaRPr>
                    </a:p>
                  </a:txBody>
                  <a:tcPr marL="3817" marR="3817" marT="3817" marB="0" anchor="ctr"/>
                </a:tc>
                <a:extLst>
                  <a:ext uri="{0D108BD9-81ED-4DB2-BD59-A6C34878D82A}">
                    <a16:rowId xmlns:a16="http://schemas.microsoft.com/office/drawing/2014/main" val="143986155"/>
                  </a:ext>
                </a:extLst>
              </a:tr>
              <a:tr h="348495">
                <a:tc gridSpan="2">
                  <a:txBody>
                    <a:bodyPr/>
                    <a:lstStyle/>
                    <a:p>
                      <a:pPr algn="ctr" fontAlgn="ctr"/>
                      <a:r>
                        <a:rPr lang="es-CO" sz="1400" b="1" i="0" u="none" strike="noStrike" noProof="0">
                          <a:solidFill>
                            <a:schemeClr val="bg1"/>
                          </a:solidFill>
                          <a:effectLst/>
                          <a:latin typeface="Nunito Sans" pitchFamily="2" charset="0"/>
                        </a:rPr>
                        <a:t>TOTAL PERFILES OTRAS DEPENDENCIAS</a:t>
                      </a:r>
                    </a:p>
                  </a:txBody>
                  <a:tcPr marL="3817" marR="3817" marT="3817" marB="0" anchor="ctr">
                    <a:solidFill>
                      <a:srgbClr val="660033"/>
                    </a:solidFill>
                  </a:tcPr>
                </a:tc>
                <a:tc hMerge="1">
                  <a:txBody>
                    <a:bodyPr/>
                    <a:lstStyle/>
                    <a:p>
                      <a:pPr algn="ctr" fontAlgn="ctr"/>
                      <a:endParaRPr lang="es-419" sz="1400" b="0" i="0" u="none" strike="noStrike">
                        <a:solidFill>
                          <a:srgbClr val="000000"/>
                        </a:solidFill>
                        <a:effectLst/>
                        <a:latin typeface="Nunito Sans" pitchFamily="2" charset="0"/>
                      </a:endParaRPr>
                    </a:p>
                  </a:txBody>
                  <a:tcPr marL="3817" marR="3817" marT="3817" marB="0" anchor="ctr"/>
                </a:tc>
                <a:tc>
                  <a:txBody>
                    <a:bodyPr/>
                    <a:lstStyle/>
                    <a:p>
                      <a:pPr algn="ctr" fontAlgn="ctr"/>
                      <a:r>
                        <a:rPr lang="es-CO" sz="1400" b="1" i="0" u="none" strike="noStrike" noProof="0">
                          <a:solidFill>
                            <a:schemeClr val="bg1"/>
                          </a:solidFill>
                          <a:effectLst/>
                          <a:latin typeface="Nunito Sans" pitchFamily="2" charset="0"/>
                        </a:rPr>
                        <a:t>14</a:t>
                      </a:r>
                    </a:p>
                  </a:txBody>
                  <a:tcPr marL="3817" marR="3817" marT="3817" marB="0" anchor="ctr">
                    <a:solidFill>
                      <a:srgbClr val="660033"/>
                    </a:solidFill>
                  </a:tcPr>
                </a:tc>
                <a:tc>
                  <a:txBody>
                    <a:bodyPr/>
                    <a:lstStyle/>
                    <a:p>
                      <a:pPr algn="ctr" fontAlgn="ctr"/>
                      <a:r>
                        <a:rPr lang="es-CO" sz="1400" b="1" i="0" u="none" strike="noStrike" noProof="0">
                          <a:solidFill>
                            <a:schemeClr val="bg1"/>
                          </a:solidFill>
                          <a:effectLst/>
                          <a:latin typeface="Nunito Sans" pitchFamily="2" charset="0"/>
                        </a:rPr>
                        <a:t>8</a:t>
                      </a:r>
                    </a:p>
                  </a:txBody>
                  <a:tcPr marL="3817" marR="3817" marT="3817" marB="0" anchor="ctr">
                    <a:solidFill>
                      <a:srgbClr val="660033"/>
                    </a:solidFill>
                  </a:tcPr>
                </a:tc>
                <a:extLst>
                  <a:ext uri="{0D108BD9-81ED-4DB2-BD59-A6C34878D82A}">
                    <a16:rowId xmlns:a16="http://schemas.microsoft.com/office/drawing/2014/main" val="4143186122"/>
                  </a:ext>
                </a:extLst>
              </a:tr>
            </a:tbl>
          </a:graphicData>
        </a:graphic>
      </p:graphicFrame>
    </p:spTree>
    <p:extLst>
      <p:ext uri="{BB962C8B-B14F-4D97-AF65-F5344CB8AC3E}">
        <p14:creationId xmlns:p14="http://schemas.microsoft.com/office/powerpoint/2010/main" val="161506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739D8B-6B6C-973C-F6A4-2878FF4567EF}"/>
              </a:ext>
            </a:extLst>
          </p:cNvPr>
          <p:cNvSpPr>
            <a:spLocks noGrp="1"/>
          </p:cNvSpPr>
          <p:nvPr>
            <p:ph type="title"/>
          </p:nvPr>
        </p:nvSpPr>
        <p:spPr>
          <a:xfrm>
            <a:off x="838200" y="425087"/>
            <a:ext cx="10515600" cy="909038"/>
          </a:xfrm>
        </p:spPr>
        <p:txBody>
          <a:bodyPr/>
          <a:lstStyle/>
          <a:p>
            <a:r>
              <a:rPr lang="es-CO" noProof="0"/>
              <a:t>CONTENIDO</a:t>
            </a:r>
          </a:p>
        </p:txBody>
      </p:sp>
      <p:sp>
        <p:nvSpPr>
          <p:cNvPr id="3" name="Marcador de contenido 2">
            <a:extLst>
              <a:ext uri="{FF2B5EF4-FFF2-40B4-BE49-F238E27FC236}">
                <a16:creationId xmlns:a16="http://schemas.microsoft.com/office/drawing/2014/main" id="{96F2D633-3AC3-BA0E-E259-EF62DCD59A65}"/>
              </a:ext>
            </a:extLst>
          </p:cNvPr>
          <p:cNvSpPr>
            <a:spLocks noGrp="1"/>
          </p:cNvSpPr>
          <p:nvPr>
            <p:ph idx="1"/>
          </p:nvPr>
        </p:nvSpPr>
        <p:spPr>
          <a:xfrm>
            <a:off x="748883" y="1518952"/>
            <a:ext cx="10694233" cy="4868935"/>
          </a:xfrm>
        </p:spPr>
        <p:txBody>
          <a:bodyPr numCol="2">
            <a:normAutofit/>
          </a:bodyPr>
          <a:lstStyle/>
          <a:p>
            <a:pPr marL="571500" indent="-571500">
              <a:buFont typeface="+mj-lt"/>
              <a:buAutoNum type="romanUcPeriod"/>
            </a:pPr>
            <a:r>
              <a:rPr lang="es-CO" b="1" noProof="0">
                <a:hlinkClick r:id="rId2" action="ppaction://hlinksldjump">
                  <a:extLst>
                    <a:ext uri="{A12FA001-AC4F-418D-AE19-62706E023703}">
                      <ahyp:hlinkClr xmlns:ahyp="http://schemas.microsoft.com/office/drawing/2018/hyperlinkcolor" val="tx"/>
                    </a:ext>
                  </a:extLst>
                </a:hlinkClick>
              </a:rPr>
              <a:t>RESUMEN EJECUTIVO</a:t>
            </a:r>
            <a:endParaRPr lang="es-CO" b="1" noProof="0"/>
          </a:p>
          <a:p>
            <a:pPr marL="571500" indent="-571500">
              <a:buFont typeface="+mj-lt"/>
              <a:buAutoNum type="romanUcPeriod"/>
            </a:pPr>
            <a:r>
              <a:rPr lang="es-CO" b="1" noProof="0">
                <a:hlinkClick r:id="rId3" action="ppaction://hlinksldjump">
                  <a:extLst>
                    <a:ext uri="{A12FA001-AC4F-418D-AE19-62706E023703}">
                      <ahyp:hlinkClr xmlns:ahyp="http://schemas.microsoft.com/office/drawing/2018/hyperlinkcolor" val="tx"/>
                    </a:ext>
                  </a:extLst>
                </a:hlinkClick>
              </a:rPr>
              <a:t>INDICADORES CLAVE</a:t>
            </a:r>
            <a:endParaRPr lang="es-CO" b="1" noProof="0"/>
          </a:p>
          <a:p>
            <a:pPr marL="971550" lvl="1" indent="-514350">
              <a:buFont typeface="+mj-lt"/>
              <a:buAutoNum type="romanLcPeriod"/>
            </a:pPr>
            <a:r>
              <a:rPr lang="es-CO" noProof="0"/>
              <a:t>Presupuesto</a:t>
            </a:r>
          </a:p>
          <a:p>
            <a:pPr marL="571500" indent="-571500">
              <a:buFont typeface="+mj-lt"/>
              <a:buAutoNum type="romanUcPeriod"/>
            </a:pPr>
            <a:r>
              <a:rPr lang="es-CO" b="1" noProof="0">
                <a:hlinkClick r:id="rId3" action="ppaction://hlinksldjump">
                  <a:extLst>
                    <a:ext uri="{A12FA001-AC4F-418D-AE19-62706E023703}">
                      <ahyp:hlinkClr xmlns:ahyp="http://schemas.microsoft.com/office/drawing/2018/hyperlinkcolor" val="tx"/>
                    </a:ext>
                  </a:extLst>
                </a:hlinkClick>
              </a:rPr>
              <a:t>AVANCES DEL PERIODO</a:t>
            </a:r>
            <a:endParaRPr lang="es-CO" b="1" noProof="0"/>
          </a:p>
          <a:p>
            <a:pPr marL="971550" lvl="1" indent="-514350">
              <a:buFont typeface="+mj-lt"/>
              <a:buAutoNum type="romanLcPeriod"/>
            </a:pPr>
            <a:r>
              <a:rPr lang="es-CO" noProof="0"/>
              <a:t>Hitos </a:t>
            </a:r>
          </a:p>
          <a:p>
            <a:pPr marL="1428750" lvl="2" indent="-514350">
              <a:buFont typeface="+mj-lt"/>
              <a:buAutoNum type="alphaLcPeriod"/>
            </a:pPr>
            <a:r>
              <a:rPr lang="es-CO" noProof="0"/>
              <a:t>Microservicios UNP</a:t>
            </a:r>
          </a:p>
          <a:p>
            <a:pPr marL="1428750" lvl="2" indent="-514350">
              <a:buFont typeface="+mj-lt"/>
              <a:buAutoNum type="alphaLcPeriod"/>
            </a:pPr>
            <a:r>
              <a:rPr lang="es-CO" noProof="0"/>
              <a:t>Servicios por dependencias</a:t>
            </a:r>
          </a:p>
          <a:p>
            <a:pPr marL="971550" lvl="1" indent="-514350">
              <a:buFont typeface="+mj-lt"/>
              <a:buAutoNum type="romanLcPeriod"/>
            </a:pPr>
            <a:r>
              <a:rPr lang="es-CO" noProof="0"/>
              <a:t>Entregables generados</a:t>
            </a:r>
          </a:p>
          <a:p>
            <a:pPr marL="571500" indent="-571500">
              <a:buFont typeface="+mj-lt"/>
              <a:buAutoNum type="romanUcPeriod"/>
            </a:pPr>
            <a:r>
              <a:rPr lang="es-CO" b="1" noProof="0">
                <a:hlinkClick r:id="rId4" action="ppaction://hlinksldjump">
                  <a:extLst>
                    <a:ext uri="{A12FA001-AC4F-418D-AE19-62706E023703}">
                      <ahyp:hlinkClr xmlns:ahyp="http://schemas.microsoft.com/office/drawing/2018/hyperlinkcolor" val="tx"/>
                    </a:ext>
                  </a:extLst>
                </a:hlinkClick>
              </a:rPr>
              <a:t>ANALISIS DOFA</a:t>
            </a:r>
            <a:endParaRPr lang="es-CO" b="1" noProof="0"/>
          </a:p>
          <a:p>
            <a:pPr marL="971550" lvl="1" indent="-514350">
              <a:buFont typeface="+mj-lt"/>
              <a:buAutoNum type="romanLcPeriod"/>
            </a:pPr>
            <a:r>
              <a:rPr lang="es-CO" noProof="0"/>
              <a:t>Análisis DOFA</a:t>
            </a:r>
          </a:p>
          <a:p>
            <a:pPr marL="457200" lvl="1" indent="0">
              <a:buNone/>
            </a:pPr>
            <a:endParaRPr lang="es-CO" noProof="0"/>
          </a:p>
          <a:p>
            <a:pPr marL="571500" indent="-571500">
              <a:buFont typeface="+mj-lt"/>
              <a:buAutoNum type="romanUcPeriod"/>
            </a:pPr>
            <a:r>
              <a:rPr lang="es-CO" b="1" noProof="0">
                <a:hlinkClick r:id="rId5" action="ppaction://hlinksldjump">
                  <a:extLst>
                    <a:ext uri="{A12FA001-AC4F-418D-AE19-62706E023703}">
                      <ahyp:hlinkClr xmlns:ahyp="http://schemas.microsoft.com/office/drawing/2018/hyperlinkcolor" val="tx"/>
                    </a:ext>
                  </a:extLst>
                </a:hlinkClick>
              </a:rPr>
              <a:t>RECURSOS</a:t>
            </a:r>
            <a:endParaRPr lang="es-CO" b="1" noProof="0"/>
          </a:p>
          <a:p>
            <a:pPr marL="971550" lvl="1" indent="-514350">
              <a:buFont typeface="+mj-lt"/>
              <a:buAutoNum type="romanLcPeriod"/>
            </a:pPr>
            <a:r>
              <a:rPr lang="es-CO" noProof="0"/>
              <a:t>Talento humano</a:t>
            </a:r>
          </a:p>
          <a:p>
            <a:pPr marL="971550" lvl="1" indent="-514350">
              <a:buFont typeface="+mj-lt"/>
              <a:buAutoNum type="romanLcPeriod"/>
            </a:pPr>
            <a:r>
              <a:rPr lang="es-CO" noProof="0"/>
              <a:t>Tecnología e Infraestructura</a:t>
            </a:r>
          </a:p>
          <a:p>
            <a:pPr marL="571500" indent="-571500">
              <a:buFont typeface="+mj-lt"/>
              <a:buAutoNum type="romanUcPeriod"/>
            </a:pPr>
            <a:r>
              <a:rPr lang="es-CO" b="1" noProof="0">
                <a:hlinkClick r:id="rId6" action="ppaction://hlinksldjump">
                  <a:extLst>
                    <a:ext uri="{A12FA001-AC4F-418D-AE19-62706E023703}">
                      <ahyp:hlinkClr xmlns:ahyp="http://schemas.microsoft.com/office/drawing/2018/hyperlinkcolor" val="tx"/>
                    </a:ext>
                  </a:extLst>
                </a:hlinkClick>
              </a:rPr>
              <a:t>PROXIMOS PASOS</a:t>
            </a:r>
            <a:endParaRPr lang="es-CO" b="1" noProof="0"/>
          </a:p>
          <a:p>
            <a:pPr marL="971550" lvl="1" indent="-514350">
              <a:buFont typeface="+mj-lt"/>
              <a:buAutoNum type="romanLcPeriod"/>
            </a:pPr>
            <a:r>
              <a:rPr lang="es-CO" noProof="0"/>
              <a:t>Primer trimestre 2025</a:t>
            </a:r>
          </a:p>
          <a:p>
            <a:pPr marL="1371600" lvl="2" indent="-457200">
              <a:buFont typeface="+mj-lt"/>
              <a:buAutoNum type="alphaLcPeriod"/>
            </a:pPr>
            <a:r>
              <a:rPr lang="es-CO" noProof="0"/>
              <a:t>Hitos y servicios a entregar</a:t>
            </a:r>
          </a:p>
        </p:txBody>
      </p:sp>
      <p:sp>
        <p:nvSpPr>
          <p:cNvPr id="4" name="Marcador de número de diapositiva 3">
            <a:extLst>
              <a:ext uri="{FF2B5EF4-FFF2-40B4-BE49-F238E27FC236}">
                <a16:creationId xmlns:a16="http://schemas.microsoft.com/office/drawing/2014/main" id="{D0928874-6B2E-4374-04D8-3239423500C9}"/>
              </a:ext>
            </a:extLst>
          </p:cNvPr>
          <p:cNvSpPr>
            <a:spLocks noGrp="1"/>
          </p:cNvSpPr>
          <p:nvPr>
            <p:ph type="sldNum" sz="quarter" idx="12"/>
          </p:nvPr>
        </p:nvSpPr>
        <p:spPr/>
        <p:txBody>
          <a:bodyPr/>
          <a:lstStyle/>
          <a:p>
            <a:fld id="{754415B7-C51D-2949-B156-39DD5A86A842}" type="slidenum">
              <a:rPr lang="es-CO" noProof="0" smtClean="0"/>
              <a:pPr/>
              <a:t>2</a:t>
            </a:fld>
            <a:endParaRPr lang="es-CO" noProof="0"/>
          </a:p>
        </p:txBody>
      </p:sp>
    </p:spTree>
    <p:extLst>
      <p:ext uri="{BB962C8B-B14F-4D97-AF65-F5344CB8AC3E}">
        <p14:creationId xmlns:p14="http://schemas.microsoft.com/office/powerpoint/2010/main" val="2011170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6FD106EC-F79D-9023-F3AB-4FB8C8D09117}"/>
              </a:ext>
            </a:extLst>
          </p:cNvPr>
          <p:cNvSpPr>
            <a:spLocks noGrp="1"/>
          </p:cNvSpPr>
          <p:nvPr>
            <p:ph type="body" sz="half" idx="2"/>
          </p:nvPr>
        </p:nvSpPr>
        <p:spPr>
          <a:xfrm>
            <a:off x="636588" y="1960278"/>
            <a:ext cx="3932237" cy="2937443"/>
          </a:xfrm>
        </p:spPr>
        <p:txBody>
          <a:bodyPr>
            <a:normAutofit/>
          </a:bodyPr>
          <a:lstStyle/>
          <a:p>
            <a:pPr algn="just"/>
            <a:r>
              <a:rPr lang="es-CO" sz="1800" noProof="0"/>
              <a:t>Esta gráfica muestra la relación entre los perfiles requeridos y los perfiles con los que actualmente cuenta el equipo EI – UNP*. Se observa claramente que la Subdirección de Protección presenta un atraso significativo en los procesos de contratación, lo que ocasiona que los diferentes servicios a desarrollar en esta subdirección presenten un retraso en su ejecución</a:t>
            </a:r>
          </a:p>
        </p:txBody>
      </p:sp>
      <p:sp>
        <p:nvSpPr>
          <p:cNvPr id="5" name="Marcador de número de diapositiva 4">
            <a:extLst>
              <a:ext uri="{FF2B5EF4-FFF2-40B4-BE49-F238E27FC236}">
                <a16:creationId xmlns:a16="http://schemas.microsoft.com/office/drawing/2014/main" id="{EAF0B979-CC12-AC81-389F-F645316B3D66}"/>
              </a:ext>
            </a:extLst>
          </p:cNvPr>
          <p:cNvSpPr>
            <a:spLocks noGrp="1"/>
          </p:cNvSpPr>
          <p:nvPr>
            <p:ph type="sldNum" sz="quarter" idx="12"/>
          </p:nvPr>
        </p:nvSpPr>
        <p:spPr/>
        <p:txBody>
          <a:bodyPr/>
          <a:lstStyle/>
          <a:p>
            <a:fld id="{754415B7-C51D-2949-B156-39DD5A86A842}" type="slidenum">
              <a:rPr lang="es-CO" noProof="0" smtClean="0"/>
              <a:t>20</a:t>
            </a:fld>
            <a:endParaRPr lang="es-CO" noProof="0"/>
          </a:p>
        </p:txBody>
      </p:sp>
      <p:graphicFrame>
        <p:nvGraphicFramePr>
          <p:cNvPr id="13" name="Marcador de contenido 12">
            <a:extLst>
              <a:ext uri="{FF2B5EF4-FFF2-40B4-BE49-F238E27FC236}">
                <a16:creationId xmlns:a16="http://schemas.microsoft.com/office/drawing/2014/main" id="{1CB1D6E0-12BB-90EB-6EC8-F9433139D53E}"/>
              </a:ext>
            </a:extLst>
          </p:cNvPr>
          <p:cNvGraphicFramePr>
            <a:graphicFrameLocks noGrp="1"/>
          </p:cNvGraphicFramePr>
          <p:nvPr>
            <p:ph idx="1"/>
            <p:extLst>
              <p:ext uri="{D42A27DB-BD31-4B8C-83A1-F6EECF244321}">
                <p14:modId xmlns:p14="http://schemas.microsoft.com/office/powerpoint/2010/main" val="169008182"/>
              </p:ext>
            </p:extLst>
          </p:nvPr>
        </p:nvGraphicFramePr>
        <p:xfrm>
          <a:off x="4818742" y="232228"/>
          <a:ext cx="7053943" cy="59218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0793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5CB2E-3716-E6B7-11FF-3324294C4D73}"/>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E38FD54-0F13-914E-A772-5D512D366D85}"/>
              </a:ext>
            </a:extLst>
          </p:cNvPr>
          <p:cNvSpPr>
            <a:spLocks noGrp="1"/>
          </p:cNvSpPr>
          <p:nvPr>
            <p:ph type="title"/>
          </p:nvPr>
        </p:nvSpPr>
        <p:spPr/>
        <p:txBody>
          <a:bodyPr/>
          <a:lstStyle/>
          <a:p>
            <a:r>
              <a:rPr lang="es-CO" noProof="0"/>
              <a:t>VI. PRÓXIMOS PASOS</a:t>
            </a:r>
          </a:p>
        </p:txBody>
      </p:sp>
      <p:sp>
        <p:nvSpPr>
          <p:cNvPr id="3" name="Marcador de texto 2">
            <a:extLst>
              <a:ext uri="{FF2B5EF4-FFF2-40B4-BE49-F238E27FC236}">
                <a16:creationId xmlns:a16="http://schemas.microsoft.com/office/drawing/2014/main" id="{A8A7442F-1A2B-7941-2F45-62D87AF62D05}"/>
              </a:ext>
            </a:extLst>
          </p:cNvPr>
          <p:cNvSpPr>
            <a:spLocks noGrp="1"/>
          </p:cNvSpPr>
          <p:nvPr>
            <p:ph type="body" idx="1"/>
          </p:nvPr>
        </p:nvSpPr>
        <p:spPr/>
        <p:txBody>
          <a:bodyPr/>
          <a:lstStyle/>
          <a:p>
            <a:endParaRPr lang="es-CO" noProof="0"/>
          </a:p>
        </p:txBody>
      </p:sp>
      <p:sp>
        <p:nvSpPr>
          <p:cNvPr id="4" name="Marcador de número de diapositiva 3">
            <a:extLst>
              <a:ext uri="{FF2B5EF4-FFF2-40B4-BE49-F238E27FC236}">
                <a16:creationId xmlns:a16="http://schemas.microsoft.com/office/drawing/2014/main" id="{B30CD32D-902D-08D8-A8F4-BA781E8F5E2C}"/>
              </a:ext>
            </a:extLst>
          </p:cNvPr>
          <p:cNvSpPr>
            <a:spLocks noGrp="1"/>
          </p:cNvSpPr>
          <p:nvPr>
            <p:ph type="sldNum" sz="quarter" idx="12"/>
          </p:nvPr>
        </p:nvSpPr>
        <p:spPr/>
        <p:txBody>
          <a:bodyPr/>
          <a:lstStyle/>
          <a:p>
            <a:fld id="{754415B7-C51D-2949-B156-39DD5A86A842}" type="slidenum">
              <a:rPr lang="es-CO" noProof="0" smtClean="0"/>
              <a:pPr/>
              <a:t>21</a:t>
            </a:fld>
            <a:endParaRPr lang="es-CO" noProof="0"/>
          </a:p>
        </p:txBody>
      </p:sp>
    </p:spTree>
    <p:extLst>
      <p:ext uri="{BB962C8B-B14F-4D97-AF65-F5344CB8AC3E}">
        <p14:creationId xmlns:p14="http://schemas.microsoft.com/office/powerpoint/2010/main" val="1739183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6" name="Group 35">
            <a:extLst>
              <a:ext uri="{FF2B5EF4-FFF2-40B4-BE49-F238E27FC236}">
                <a16:creationId xmlns:a16="http://schemas.microsoft.com/office/drawing/2014/main" id="{5E0C45DD-DB6C-E40D-3F89-321957D2263C}"/>
              </a:ext>
            </a:extLst>
          </p:cNvPr>
          <p:cNvGrpSpPr>
            <a:grpSpLocks/>
          </p:cNvGrpSpPr>
          <p:nvPr/>
        </p:nvGrpSpPr>
        <p:grpSpPr bwMode="auto">
          <a:xfrm>
            <a:off x="3148013" y="1050925"/>
            <a:ext cx="2287587" cy="4764088"/>
            <a:chOff x="3575050" y="1050925"/>
            <a:chExt cx="2287588" cy="4764088"/>
          </a:xfrm>
        </p:grpSpPr>
        <p:sp>
          <p:nvSpPr>
            <p:cNvPr id="24615" name="Freeform 6">
              <a:extLst>
                <a:ext uri="{FF2B5EF4-FFF2-40B4-BE49-F238E27FC236}">
                  <a16:creationId xmlns:a16="http://schemas.microsoft.com/office/drawing/2014/main" id="{7D5DB398-5C92-5F8E-B167-5AE89E554E43}"/>
                </a:ext>
              </a:extLst>
            </p:cNvPr>
            <p:cNvSpPr>
              <a:spLocks/>
            </p:cNvSpPr>
            <p:nvPr/>
          </p:nvSpPr>
          <p:spPr bwMode="auto">
            <a:xfrm>
              <a:off x="3575050" y="1050925"/>
              <a:ext cx="2287588" cy="1371600"/>
            </a:xfrm>
            <a:custGeom>
              <a:avLst/>
              <a:gdLst>
                <a:gd name="T0" fmla="*/ 0 w 1441"/>
                <a:gd name="T1" fmla="*/ 1371600 h 864"/>
                <a:gd name="T2" fmla="*/ 1489075 w 1441"/>
                <a:gd name="T3" fmla="*/ 0 h 864"/>
                <a:gd name="T4" fmla="*/ 2287588 w 1441"/>
                <a:gd name="T5" fmla="*/ 0 h 864"/>
                <a:gd name="T6" fmla="*/ 0 60000 65536"/>
                <a:gd name="T7" fmla="*/ 0 60000 65536"/>
                <a:gd name="T8" fmla="*/ 0 60000 65536"/>
              </a:gdLst>
              <a:ahLst/>
              <a:cxnLst>
                <a:cxn ang="T6">
                  <a:pos x="T0" y="T1"/>
                </a:cxn>
                <a:cxn ang="T7">
                  <a:pos x="T2" y="T3"/>
                </a:cxn>
                <a:cxn ang="T8">
                  <a:pos x="T4" y="T5"/>
                </a:cxn>
              </a:cxnLst>
              <a:rect l="0" t="0" r="r" b="b"/>
              <a:pathLst>
                <a:path w="1441" h="864">
                  <a:moveTo>
                    <a:pt x="0" y="864"/>
                  </a:moveTo>
                  <a:lnTo>
                    <a:pt x="938" y="0"/>
                  </a:lnTo>
                  <a:lnTo>
                    <a:pt x="1441" y="0"/>
                  </a:lnTo>
                </a:path>
              </a:pathLst>
            </a:custGeom>
            <a:noFill/>
            <a:ln w="15875"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16" name="Freeform 7">
              <a:extLst>
                <a:ext uri="{FF2B5EF4-FFF2-40B4-BE49-F238E27FC236}">
                  <a16:creationId xmlns:a16="http://schemas.microsoft.com/office/drawing/2014/main" id="{87DDF75C-156C-35EF-4524-CB76E32BD379}"/>
                </a:ext>
              </a:extLst>
            </p:cNvPr>
            <p:cNvSpPr>
              <a:spLocks/>
            </p:cNvSpPr>
            <p:nvPr/>
          </p:nvSpPr>
          <p:spPr bwMode="auto">
            <a:xfrm>
              <a:off x="3575050" y="4438650"/>
              <a:ext cx="2287588" cy="1376363"/>
            </a:xfrm>
            <a:custGeom>
              <a:avLst/>
              <a:gdLst>
                <a:gd name="T0" fmla="*/ 0 w 1441"/>
                <a:gd name="T1" fmla="*/ 0 h 867"/>
                <a:gd name="T2" fmla="*/ 1489075 w 1441"/>
                <a:gd name="T3" fmla="*/ 1376363 h 867"/>
                <a:gd name="T4" fmla="*/ 2287588 w 1441"/>
                <a:gd name="T5" fmla="*/ 1376363 h 867"/>
                <a:gd name="T6" fmla="*/ 0 60000 65536"/>
                <a:gd name="T7" fmla="*/ 0 60000 65536"/>
                <a:gd name="T8" fmla="*/ 0 60000 65536"/>
              </a:gdLst>
              <a:ahLst/>
              <a:cxnLst>
                <a:cxn ang="T6">
                  <a:pos x="T0" y="T1"/>
                </a:cxn>
                <a:cxn ang="T7">
                  <a:pos x="T2" y="T3"/>
                </a:cxn>
                <a:cxn ang="T8">
                  <a:pos x="T4" y="T5"/>
                </a:cxn>
              </a:cxnLst>
              <a:rect l="0" t="0" r="r" b="b"/>
              <a:pathLst>
                <a:path w="1441" h="867">
                  <a:moveTo>
                    <a:pt x="0" y="0"/>
                  </a:moveTo>
                  <a:lnTo>
                    <a:pt x="938" y="867"/>
                  </a:lnTo>
                  <a:lnTo>
                    <a:pt x="1441" y="867"/>
                  </a:lnTo>
                </a:path>
              </a:pathLst>
            </a:custGeom>
            <a:noFill/>
            <a:ln w="15875"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17" name="Freeform 8">
              <a:extLst>
                <a:ext uri="{FF2B5EF4-FFF2-40B4-BE49-F238E27FC236}">
                  <a16:creationId xmlns:a16="http://schemas.microsoft.com/office/drawing/2014/main" id="{55C1D373-BC4A-D3BC-B783-039276B3E728}"/>
                </a:ext>
              </a:extLst>
            </p:cNvPr>
            <p:cNvSpPr>
              <a:spLocks/>
            </p:cNvSpPr>
            <p:nvPr/>
          </p:nvSpPr>
          <p:spPr bwMode="auto">
            <a:xfrm>
              <a:off x="3860800" y="2239963"/>
              <a:ext cx="2001838" cy="628650"/>
            </a:xfrm>
            <a:custGeom>
              <a:avLst/>
              <a:gdLst>
                <a:gd name="T0" fmla="*/ 0 w 1261"/>
                <a:gd name="T1" fmla="*/ 628650 h 396"/>
                <a:gd name="T2" fmla="*/ 1203325 w 1261"/>
                <a:gd name="T3" fmla="*/ 0 h 396"/>
                <a:gd name="T4" fmla="*/ 2001838 w 1261"/>
                <a:gd name="T5" fmla="*/ 0 h 396"/>
                <a:gd name="T6" fmla="*/ 0 60000 65536"/>
                <a:gd name="T7" fmla="*/ 0 60000 65536"/>
                <a:gd name="T8" fmla="*/ 0 60000 65536"/>
              </a:gdLst>
              <a:ahLst/>
              <a:cxnLst>
                <a:cxn ang="T6">
                  <a:pos x="T0" y="T1"/>
                </a:cxn>
                <a:cxn ang="T7">
                  <a:pos x="T2" y="T3"/>
                </a:cxn>
                <a:cxn ang="T8">
                  <a:pos x="T4" y="T5"/>
                </a:cxn>
              </a:cxnLst>
              <a:rect l="0" t="0" r="r" b="b"/>
              <a:pathLst>
                <a:path w="1261" h="396">
                  <a:moveTo>
                    <a:pt x="0" y="396"/>
                  </a:moveTo>
                  <a:lnTo>
                    <a:pt x="758" y="0"/>
                  </a:lnTo>
                  <a:lnTo>
                    <a:pt x="1261" y="0"/>
                  </a:lnTo>
                </a:path>
              </a:pathLst>
            </a:custGeom>
            <a:noFill/>
            <a:ln w="15875"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18" name="Freeform 9">
              <a:extLst>
                <a:ext uri="{FF2B5EF4-FFF2-40B4-BE49-F238E27FC236}">
                  <a16:creationId xmlns:a16="http://schemas.microsoft.com/office/drawing/2014/main" id="{E7AA9287-EC3C-588E-2A02-98CA09112D5A}"/>
                </a:ext>
              </a:extLst>
            </p:cNvPr>
            <p:cNvSpPr>
              <a:spLocks/>
            </p:cNvSpPr>
            <p:nvPr/>
          </p:nvSpPr>
          <p:spPr bwMode="auto">
            <a:xfrm>
              <a:off x="3868738" y="3970338"/>
              <a:ext cx="1993900" cy="655638"/>
            </a:xfrm>
            <a:custGeom>
              <a:avLst/>
              <a:gdLst>
                <a:gd name="T0" fmla="*/ 0 w 1256"/>
                <a:gd name="T1" fmla="*/ 0 h 413"/>
                <a:gd name="T2" fmla="*/ 1195388 w 1256"/>
                <a:gd name="T3" fmla="*/ 655638 h 413"/>
                <a:gd name="T4" fmla="*/ 1993900 w 1256"/>
                <a:gd name="T5" fmla="*/ 655638 h 413"/>
                <a:gd name="T6" fmla="*/ 0 60000 65536"/>
                <a:gd name="T7" fmla="*/ 0 60000 65536"/>
                <a:gd name="T8" fmla="*/ 0 60000 65536"/>
              </a:gdLst>
              <a:ahLst/>
              <a:cxnLst>
                <a:cxn ang="T6">
                  <a:pos x="T0" y="T1"/>
                </a:cxn>
                <a:cxn ang="T7">
                  <a:pos x="T2" y="T3"/>
                </a:cxn>
                <a:cxn ang="T8">
                  <a:pos x="T4" y="T5"/>
                </a:cxn>
              </a:cxnLst>
              <a:rect l="0" t="0" r="r" b="b"/>
              <a:pathLst>
                <a:path w="1256" h="413">
                  <a:moveTo>
                    <a:pt x="0" y="0"/>
                  </a:moveTo>
                  <a:lnTo>
                    <a:pt x="753" y="413"/>
                  </a:lnTo>
                  <a:lnTo>
                    <a:pt x="1256" y="413"/>
                  </a:lnTo>
                </a:path>
              </a:pathLst>
            </a:custGeom>
            <a:noFill/>
            <a:ln w="15875" cap="rnd">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19" name="Line 10">
              <a:extLst>
                <a:ext uri="{FF2B5EF4-FFF2-40B4-BE49-F238E27FC236}">
                  <a16:creationId xmlns:a16="http://schemas.microsoft.com/office/drawing/2014/main" id="{728086AE-2E9F-40B9-7AD6-2EDA8DA66FFF}"/>
                </a:ext>
              </a:extLst>
            </p:cNvPr>
            <p:cNvSpPr>
              <a:spLocks noChangeShapeType="1"/>
            </p:cNvSpPr>
            <p:nvPr/>
          </p:nvSpPr>
          <p:spPr bwMode="auto">
            <a:xfrm>
              <a:off x="3967163" y="3433763"/>
              <a:ext cx="1895475" cy="0"/>
            </a:xfrm>
            <a:prstGeom prst="line">
              <a:avLst/>
            </a:prstGeom>
            <a:noFill/>
            <a:ln w="15875" cap="rnd">
              <a:solidFill>
                <a:schemeClr val="tx1"/>
              </a:solidFill>
              <a:round/>
              <a:headEnd/>
              <a:tailEnd/>
            </a:ln>
            <a:extLst>
              <a:ext uri="{909E8E84-426E-40DD-AFC4-6F175D3DCCD1}">
                <a14:hiddenFill xmlns:a14="http://schemas.microsoft.com/office/drawing/2010/main">
                  <a:noFill/>
                </a14:hiddenFill>
              </a:ext>
            </a:extLst>
          </p:spPr>
          <p:txBody>
            <a:bodyPr/>
            <a:lstStyle/>
            <a:p>
              <a:endParaRPr lang="es-CO" sz="1600" noProof="0"/>
            </a:p>
          </p:txBody>
        </p:sp>
      </p:grpSp>
      <p:grpSp>
        <p:nvGrpSpPr>
          <p:cNvPr id="37" name="Group 36">
            <a:extLst>
              <a:ext uri="{FF2B5EF4-FFF2-40B4-BE49-F238E27FC236}">
                <a16:creationId xmlns:a16="http://schemas.microsoft.com/office/drawing/2014/main" id="{5DBCF399-9B35-FEF0-6F0A-F7B692055A84}"/>
              </a:ext>
            </a:extLst>
          </p:cNvPr>
          <p:cNvGrpSpPr>
            <a:grpSpLocks/>
          </p:cNvGrpSpPr>
          <p:nvPr/>
        </p:nvGrpSpPr>
        <p:grpSpPr bwMode="auto">
          <a:xfrm>
            <a:off x="3094038" y="2370138"/>
            <a:ext cx="500062" cy="2122487"/>
            <a:chOff x="3521075" y="2370138"/>
            <a:chExt cx="500063" cy="2122488"/>
          </a:xfrm>
        </p:grpSpPr>
        <p:sp>
          <p:nvSpPr>
            <p:cNvPr id="11" name="Oval 11">
              <a:extLst>
                <a:ext uri="{FF2B5EF4-FFF2-40B4-BE49-F238E27FC236}">
                  <a16:creationId xmlns:a16="http://schemas.microsoft.com/office/drawing/2014/main" id="{18B2BE39-7EE7-1E1F-AAD7-3EEBEF80B80A}"/>
                </a:ext>
              </a:extLst>
            </p:cNvPr>
            <p:cNvSpPr>
              <a:spLocks noChangeArrowheads="1"/>
            </p:cNvSpPr>
            <p:nvPr/>
          </p:nvSpPr>
          <p:spPr bwMode="auto">
            <a:xfrm>
              <a:off x="3521075" y="2370138"/>
              <a:ext cx="107950" cy="106362"/>
            </a:xfrm>
            <a:prstGeom prst="ellipse">
              <a:avLst/>
            </a:prstGeom>
            <a:solidFill>
              <a:schemeClr val="accent3"/>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12" name="Oval 12">
              <a:extLst>
                <a:ext uri="{FF2B5EF4-FFF2-40B4-BE49-F238E27FC236}">
                  <a16:creationId xmlns:a16="http://schemas.microsoft.com/office/drawing/2014/main" id="{7B7A8639-98E8-601F-6C0B-F34B89EE8CE1}"/>
                </a:ext>
              </a:extLst>
            </p:cNvPr>
            <p:cNvSpPr>
              <a:spLocks noChangeArrowheads="1"/>
            </p:cNvSpPr>
            <p:nvPr/>
          </p:nvSpPr>
          <p:spPr bwMode="auto">
            <a:xfrm>
              <a:off x="3806826" y="2816225"/>
              <a:ext cx="103187" cy="106363"/>
            </a:xfrm>
            <a:prstGeom prst="ellipse">
              <a:avLst/>
            </a:prstGeom>
            <a:solidFill>
              <a:schemeClr val="accent5"/>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13" name="Oval 13">
              <a:extLst>
                <a:ext uri="{FF2B5EF4-FFF2-40B4-BE49-F238E27FC236}">
                  <a16:creationId xmlns:a16="http://schemas.microsoft.com/office/drawing/2014/main" id="{76822D59-DA13-651E-65E7-4EA74A375721}"/>
                </a:ext>
              </a:extLst>
            </p:cNvPr>
            <p:cNvSpPr>
              <a:spLocks noChangeArrowheads="1"/>
            </p:cNvSpPr>
            <p:nvPr/>
          </p:nvSpPr>
          <p:spPr bwMode="auto">
            <a:xfrm>
              <a:off x="3913188" y="3379788"/>
              <a:ext cx="107950" cy="106362"/>
            </a:xfrm>
            <a:prstGeom prst="ellipse">
              <a:avLst/>
            </a:prstGeom>
            <a:solidFill>
              <a:schemeClr val="accent3"/>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14" name="Oval 14">
              <a:extLst>
                <a:ext uri="{FF2B5EF4-FFF2-40B4-BE49-F238E27FC236}">
                  <a16:creationId xmlns:a16="http://schemas.microsoft.com/office/drawing/2014/main" id="{FD9D28F9-8426-7E9D-18CB-BAE1FF3FE0C1}"/>
                </a:ext>
              </a:extLst>
            </p:cNvPr>
            <p:cNvSpPr>
              <a:spLocks noChangeArrowheads="1"/>
            </p:cNvSpPr>
            <p:nvPr/>
          </p:nvSpPr>
          <p:spPr bwMode="auto">
            <a:xfrm>
              <a:off x="3814763" y="3916364"/>
              <a:ext cx="106363" cy="107950"/>
            </a:xfrm>
            <a:prstGeom prst="ellipse">
              <a:avLst/>
            </a:prstGeom>
            <a:solidFill>
              <a:schemeClr val="accent5"/>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15" name="Oval 15">
              <a:extLst>
                <a:ext uri="{FF2B5EF4-FFF2-40B4-BE49-F238E27FC236}">
                  <a16:creationId xmlns:a16="http://schemas.microsoft.com/office/drawing/2014/main" id="{0709485E-3E25-00A8-987D-2A3C91AE72B0}"/>
                </a:ext>
              </a:extLst>
            </p:cNvPr>
            <p:cNvSpPr>
              <a:spLocks noChangeArrowheads="1"/>
            </p:cNvSpPr>
            <p:nvPr/>
          </p:nvSpPr>
          <p:spPr bwMode="auto">
            <a:xfrm>
              <a:off x="3521075" y="4386264"/>
              <a:ext cx="107950" cy="106362"/>
            </a:xfrm>
            <a:prstGeom prst="ellipse">
              <a:avLst/>
            </a:prstGeom>
            <a:solidFill>
              <a:schemeClr val="accent3"/>
            </a:solidFill>
            <a:ln>
              <a:noFill/>
            </a:ln>
          </p:spPr>
          <p:txBody>
            <a:bodyPr/>
            <a:lstStyle/>
            <a:p>
              <a:pPr eaLnBrk="1" fontAlgn="auto" hangingPunct="1">
                <a:spcBef>
                  <a:spcPts val="0"/>
                </a:spcBef>
                <a:spcAft>
                  <a:spcPts val="0"/>
                </a:spcAft>
                <a:defRPr/>
              </a:pPr>
              <a:endParaRPr lang="es-CO" sz="1600" noProof="0">
                <a:latin typeface="+mn-lt"/>
              </a:endParaRPr>
            </a:p>
          </p:txBody>
        </p:sp>
      </p:grpSp>
      <p:grpSp>
        <p:nvGrpSpPr>
          <p:cNvPr id="38" name="Group 37">
            <a:extLst>
              <a:ext uri="{FF2B5EF4-FFF2-40B4-BE49-F238E27FC236}">
                <a16:creationId xmlns:a16="http://schemas.microsoft.com/office/drawing/2014/main" id="{D9C3318D-BA10-FD55-561D-84CD04E61ECF}"/>
              </a:ext>
            </a:extLst>
          </p:cNvPr>
          <p:cNvGrpSpPr>
            <a:grpSpLocks/>
          </p:cNvGrpSpPr>
          <p:nvPr/>
        </p:nvGrpSpPr>
        <p:grpSpPr bwMode="auto">
          <a:xfrm>
            <a:off x="5383213" y="998538"/>
            <a:ext cx="106362" cy="4868862"/>
            <a:chOff x="5810250" y="998538"/>
            <a:chExt cx="106363" cy="4868863"/>
          </a:xfrm>
        </p:grpSpPr>
        <p:sp>
          <p:nvSpPr>
            <p:cNvPr id="16" name="Oval 16">
              <a:extLst>
                <a:ext uri="{FF2B5EF4-FFF2-40B4-BE49-F238E27FC236}">
                  <a16:creationId xmlns:a16="http://schemas.microsoft.com/office/drawing/2014/main" id="{CDC44D6F-8392-5186-38C6-70A96EFA8D5C}"/>
                </a:ext>
              </a:extLst>
            </p:cNvPr>
            <p:cNvSpPr>
              <a:spLocks noChangeArrowheads="1"/>
            </p:cNvSpPr>
            <p:nvPr/>
          </p:nvSpPr>
          <p:spPr bwMode="auto">
            <a:xfrm>
              <a:off x="5810250" y="5761039"/>
              <a:ext cx="106363" cy="106362"/>
            </a:xfrm>
            <a:prstGeom prst="ellipse">
              <a:avLst/>
            </a:prstGeom>
            <a:solidFill>
              <a:schemeClr val="accent3"/>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17" name="Oval 17">
              <a:extLst>
                <a:ext uri="{FF2B5EF4-FFF2-40B4-BE49-F238E27FC236}">
                  <a16:creationId xmlns:a16="http://schemas.microsoft.com/office/drawing/2014/main" id="{43F87707-5CE0-144C-BF83-E203FFF7751B}"/>
                </a:ext>
              </a:extLst>
            </p:cNvPr>
            <p:cNvSpPr>
              <a:spLocks noChangeArrowheads="1"/>
            </p:cNvSpPr>
            <p:nvPr/>
          </p:nvSpPr>
          <p:spPr bwMode="auto">
            <a:xfrm>
              <a:off x="5810250" y="4572001"/>
              <a:ext cx="106363" cy="106363"/>
            </a:xfrm>
            <a:prstGeom prst="ellipse">
              <a:avLst/>
            </a:prstGeom>
            <a:solidFill>
              <a:schemeClr val="accent5"/>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18" name="Oval 18">
              <a:extLst>
                <a:ext uri="{FF2B5EF4-FFF2-40B4-BE49-F238E27FC236}">
                  <a16:creationId xmlns:a16="http://schemas.microsoft.com/office/drawing/2014/main" id="{C14C3DA9-1028-735B-D547-B8F96BCC94EA}"/>
                </a:ext>
              </a:extLst>
            </p:cNvPr>
            <p:cNvSpPr>
              <a:spLocks noChangeArrowheads="1"/>
            </p:cNvSpPr>
            <p:nvPr/>
          </p:nvSpPr>
          <p:spPr bwMode="auto">
            <a:xfrm>
              <a:off x="5810250" y="3379788"/>
              <a:ext cx="106363" cy="106362"/>
            </a:xfrm>
            <a:prstGeom prst="ellipse">
              <a:avLst/>
            </a:prstGeom>
            <a:solidFill>
              <a:schemeClr val="accent3"/>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19" name="Oval 19">
              <a:extLst>
                <a:ext uri="{FF2B5EF4-FFF2-40B4-BE49-F238E27FC236}">
                  <a16:creationId xmlns:a16="http://schemas.microsoft.com/office/drawing/2014/main" id="{051EF245-8C6E-7BBF-9B60-0F63909CE7CB}"/>
                </a:ext>
              </a:extLst>
            </p:cNvPr>
            <p:cNvSpPr>
              <a:spLocks noChangeArrowheads="1"/>
            </p:cNvSpPr>
            <p:nvPr/>
          </p:nvSpPr>
          <p:spPr bwMode="auto">
            <a:xfrm>
              <a:off x="5810250" y="2190750"/>
              <a:ext cx="106363" cy="106363"/>
            </a:xfrm>
            <a:prstGeom prst="ellipse">
              <a:avLst/>
            </a:prstGeom>
            <a:solidFill>
              <a:schemeClr val="accent5"/>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20" name="Oval 20">
              <a:extLst>
                <a:ext uri="{FF2B5EF4-FFF2-40B4-BE49-F238E27FC236}">
                  <a16:creationId xmlns:a16="http://schemas.microsoft.com/office/drawing/2014/main" id="{B86AA970-B310-9289-AD48-E14429E4A8C8}"/>
                </a:ext>
              </a:extLst>
            </p:cNvPr>
            <p:cNvSpPr>
              <a:spLocks noChangeArrowheads="1"/>
            </p:cNvSpPr>
            <p:nvPr/>
          </p:nvSpPr>
          <p:spPr bwMode="auto">
            <a:xfrm>
              <a:off x="5810250" y="998538"/>
              <a:ext cx="106363" cy="106362"/>
            </a:xfrm>
            <a:prstGeom prst="ellipse">
              <a:avLst/>
            </a:prstGeom>
            <a:solidFill>
              <a:schemeClr val="accent3"/>
            </a:solidFill>
            <a:ln>
              <a:noFill/>
            </a:ln>
          </p:spPr>
          <p:txBody>
            <a:bodyPr/>
            <a:lstStyle/>
            <a:p>
              <a:pPr eaLnBrk="1" fontAlgn="auto" hangingPunct="1">
                <a:spcBef>
                  <a:spcPts val="0"/>
                </a:spcBef>
                <a:spcAft>
                  <a:spcPts val="0"/>
                </a:spcAft>
                <a:defRPr/>
              </a:pPr>
              <a:endParaRPr lang="es-CO" sz="1600" noProof="0">
                <a:latin typeface="+mn-lt"/>
              </a:endParaRPr>
            </a:p>
          </p:txBody>
        </p:sp>
      </p:grpSp>
      <p:sp>
        <p:nvSpPr>
          <p:cNvPr id="21" name="Oval 21">
            <a:extLst>
              <a:ext uri="{FF2B5EF4-FFF2-40B4-BE49-F238E27FC236}">
                <a16:creationId xmlns:a16="http://schemas.microsoft.com/office/drawing/2014/main" id="{9178272F-EC11-BCA6-782E-49FDD5BA116B}"/>
              </a:ext>
            </a:extLst>
          </p:cNvPr>
          <p:cNvSpPr>
            <a:spLocks noChangeArrowheads="1"/>
          </p:cNvSpPr>
          <p:nvPr/>
        </p:nvSpPr>
        <p:spPr bwMode="auto">
          <a:xfrm>
            <a:off x="5576888" y="539750"/>
            <a:ext cx="1020762" cy="1022350"/>
          </a:xfrm>
          <a:prstGeom prst="ellipse">
            <a:avLst/>
          </a:prstGeom>
          <a:solidFill>
            <a:srgbClr val="FF6969"/>
          </a:solidFill>
          <a:ln>
            <a:noFill/>
          </a:ln>
        </p:spPr>
        <p:txBody>
          <a:bodyPr/>
          <a:lstStyle/>
          <a:p>
            <a:pPr eaLnBrk="1" fontAlgn="auto" hangingPunct="1">
              <a:spcBef>
                <a:spcPts val="0"/>
              </a:spcBef>
              <a:spcAft>
                <a:spcPts val="0"/>
              </a:spcAft>
              <a:defRPr/>
            </a:pPr>
            <a:endParaRPr lang="es-CO" noProof="0">
              <a:latin typeface="+mn-lt"/>
            </a:endParaRPr>
          </a:p>
        </p:txBody>
      </p:sp>
      <p:sp>
        <p:nvSpPr>
          <p:cNvPr id="22" name="Oval 22">
            <a:extLst>
              <a:ext uri="{FF2B5EF4-FFF2-40B4-BE49-F238E27FC236}">
                <a16:creationId xmlns:a16="http://schemas.microsoft.com/office/drawing/2014/main" id="{01BE87B9-FA06-7D1D-1F34-5791A6B74D80}"/>
              </a:ext>
            </a:extLst>
          </p:cNvPr>
          <p:cNvSpPr>
            <a:spLocks noChangeArrowheads="1"/>
          </p:cNvSpPr>
          <p:nvPr/>
        </p:nvSpPr>
        <p:spPr bwMode="auto">
          <a:xfrm>
            <a:off x="5576888" y="1728788"/>
            <a:ext cx="1020762" cy="1025525"/>
          </a:xfrm>
          <a:prstGeom prst="ellipse">
            <a:avLst/>
          </a:prstGeom>
          <a:solidFill>
            <a:srgbClr val="D63843"/>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23" name="Oval 23">
            <a:extLst>
              <a:ext uri="{FF2B5EF4-FFF2-40B4-BE49-F238E27FC236}">
                <a16:creationId xmlns:a16="http://schemas.microsoft.com/office/drawing/2014/main" id="{7105C348-61F3-6829-C2D9-B53DD8AC2591}"/>
              </a:ext>
            </a:extLst>
          </p:cNvPr>
          <p:cNvSpPr>
            <a:spLocks noChangeArrowheads="1"/>
          </p:cNvSpPr>
          <p:nvPr/>
        </p:nvSpPr>
        <p:spPr bwMode="auto">
          <a:xfrm>
            <a:off x="5576888" y="2922588"/>
            <a:ext cx="1020762" cy="1020762"/>
          </a:xfrm>
          <a:prstGeom prst="ellipse">
            <a:avLst/>
          </a:prstGeom>
          <a:solidFill>
            <a:srgbClr val="993366"/>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24" name="Oval 24">
            <a:extLst>
              <a:ext uri="{FF2B5EF4-FFF2-40B4-BE49-F238E27FC236}">
                <a16:creationId xmlns:a16="http://schemas.microsoft.com/office/drawing/2014/main" id="{F4AA1B81-0F10-BE3B-F7AB-1042655FD982}"/>
              </a:ext>
            </a:extLst>
          </p:cNvPr>
          <p:cNvSpPr>
            <a:spLocks noChangeArrowheads="1"/>
          </p:cNvSpPr>
          <p:nvPr/>
        </p:nvSpPr>
        <p:spPr bwMode="auto">
          <a:xfrm>
            <a:off x="5576888" y="4111625"/>
            <a:ext cx="1020762" cy="1025525"/>
          </a:xfrm>
          <a:prstGeom prst="ellipse">
            <a:avLst/>
          </a:prstGeom>
          <a:solidFill>
            <a:srgbClr val="FBABB6"/>
          </a:solidFill>
          <a:ln>
            <a:noFill/>
          </a:ln>
        </p:spPr>
        <p:txBody>
          <a:bodyPr/>
          <a:lstStyle/>
          <a:p>
            <a:pPr eaLnBrk="1" fontAlgn="auto" hangingPunct="1">
              <a:spcBef>
                <a:spcPts val="0"/>
              </a:spcBef>
              <a:spcAft>
                <a:spcPts val="0"/>
              </a:spcAft>
              <a:defRPr/>
            </a:pPr>
            <a:endParaRPr lang="es-CO" sz="1600" noProof="0">
              <a:latin typeface="+mn-lt"/>
            </a:endParaRPr>
          </a:p>
        </p:txBody>
      </p:sp>
      <p:sp>
        <p:nvSpPr>
          <p:cNvPr id="25" name="Oval 25">
            <a:extLst>
              <a:ext uri="{FF2B5EF4-FFF2-40B4-BE49-F238E27FC236}">
                <a16:creationId xmlns:a16="http://schemas.microsoft.com/office/drawing/2014/main" id="{A6E6B45F-5557-13B4-9D67-4E4759F332AA}"/>
              </a:ext>
            </a:extLst>
          </p:cNvPr>
          <p:cNvSpPr>
            <a:spLocks noChangeArrowheads="1"/>
          </p:cNvSpPr>
          <p:nvPr/>
        </p:nvSpPr>
        <p:spPr bwMode="auto">
          <a:xfrm>
            <a:off x="5576888" y="5303838"/>
            <a:ext cx="1020762" cy="1022350"/>
          </a:xfrm>
          <a:prstGeom prst="ellipse">
            <a:avLst/>
          </a:prstGeom>
          <a:solidFill>
            <a:srgbClr val="FEA298"/>
          </a:solidFill>
          <a:ln>
            <a:noFill/>
          </a:ln>
        </p:spPr>
        <p:txBody>
          <a:bodyPr/>
          <a:lstStyle/>
          <a:p>
            <a:pPr eaLnBrk="1" fontAlgn="auto" hangingPunct="1">
              <a:spcBef>
                <a:spcPts val="0"/>
              </a:spcBef>
              <a:spcAft>
                <a:spcPts val="0"/>
              </a:spcAft>
              <a:defRPr/>
            </a:pPr>
            <a:endParaRPr lang="es-CO" sz="1600" noProof="0">
              <a:latin typeface="+mn-lt"/>
            </a:endParaRPr>
          </a:p>
        </p:txBody>
      </p:sp>
      <p:grpSp>
        <p:nvGrpSpPr>
          <p:cNvPr id="35" name="Group 34">
            <a:extLst>
              <a:ext uri="{FF2B5EF4-FFF2-40B4-BE49-F238E27FC236}">
                <a16:creationId xmlns:a16="http://schemas.microsoft.com/office/drawing/2014/main" id="{22037F27-2358-83C4-DCC6-B71E8D7CA58C}"/>
              </a:ext>
            </a:extLst>
          </p:cNvPr>
          <p:cNvGrpSpPr>
            <a:grpSpLocks/>
          </p:cNvGrpSpPr>
          <p:nvPr/>
        </p:nvGrpSpPr>
        <p:grpSpPr bwMode="auto">
          <a:xfrm>
            <a:off x="5748338" y="808038"/>
            <a:ext cx="674687" cy="5257800"/>
            <a:chOff x="6175375" y="808038"/>
            <a:chExt cx="674688" cy="5257800"/>
          </a:xfrm>
        </p:grpSpPr>
        <p:sp>
          <p:nvSpPr>
            <p:cNvPr id="24600" name="Freeform 27">
              <a:extLst>
                <a:ext uri="{FF2B5EF4-FFF2-40B4-BE49-F238E27FC236}">
                  <a16:creationId xmlns:a16="http://schemas.microsoft.com/office/drawing/2014/main" id="{ABB76269-2ACD-94C2-A74A-716196360F80}"/>
                </a:ext>
              </a:extLst>
            </p:cNvPr>
            <p:cNvSpPr>
              <a:spLocks noEditPoints="1"/>
            </p:cNvSpPr>
            <p:nvPr/>
          </p:nvSpPr>
          <p:spPr bwMode="auto">
            <a:xfrm>
              <a:off x="6175375" y="3257550"/>
              <a:ext cx="674688" cy="381000"/>
            </a:xfrm>
            <a:custGeom>
              <a:avLst/>
              <a:gdLst>
                <a:gd name="T0" fmla="*/ 160095 w 177"/>
                <a:gd name="T1" fmla="*/ 308610 h 100"/>
                <a:gd name="T2" fmla="*/ 160095 w 177"/>
                <a:gd name="T3" fmla="*/ 281940 h 100"/>
                <a:gd name="T4" fmla="*/ 198213 w 177"/>
                <a:gd name="T5" fmla="*/ 243840 h 100"/>
                <a:gd name="T6" fmla="*/ 221084 w 177"/>
                <a:gd name="T7" fmla="*/ 262890 h 100"/>
                <a:gd name="T8" fmla="*/ 190590 w 177"/>
                <a:gd name="T9" fmla="*/ 308610 h 100"/>
                <a:gd name="T10" fmla="*/ 411674 w 177"/>
                <a:gd name="T11" fmla="*/ 274320 h 100"/>
                <a:gd name="T12" fmla="*/ 491722 w 177"/>
                <a:gd name="T13" fmla="*/ 312420 h 100"/>
                <a:gd name="T14" fmla="*/ 495534 w 177"/>
                <a:gd name="T15" fmla="*/ 274320 h 100"/>
                <a:gd name="T16" fmla="*/ 411674 w 177"/>
                <a:gd name="T17" fmla="*/ 339090 h 100"/>
                <a:gd name="T18" fmla="*/ 449792 w 177"/>
                <a:gd name="T19" fmla="*/ 339090 h 100"/>
                <a:gd name="T20" fmla="*/ 457416 w 177"/>
                <a:gd name="T21" fmla="*/ 308610 h 100"/>
                <a:gd name="T22" fmla="*/ 369744 w 177"/>
                <a:gd name="T23" fmla="*/ 365760 h 100"/>
                <a:gd name="T24" fmla="*/ 404050 w 177"/>
                <a:gd name="T25" fmla="*/ 365760 h 100"/>
                <a:gd name="T26" fmla="*/ 411674 w 177"/>
                <a:gd name="T27" fmla="*/ 339090 h 100"/>
                <a:gd name="T28" fmla="*/ 316379 w 177"/>
                <a:gd name="T29" fmla="*/ 369570 h 100"/>
                <a:gd name="T30" fmla="*/ 358309 w 177"/>
                <a:gd name="T31" fmla="*/ 369570 h 100"/>
                <a:gd name="T32" fmla="*/ 217272 w 177"/>
                <a:gd name="T33" fmla="*/ 339090 h 100"/>
                <a:gd name="T34" fmla="*/ 259202 w 177"/>
                <a:gd name="T35" fmla="*/ 259080 h 100"/>
                <a:gd name="T36" fmla="*/ 232520 w 177"/>
                <a:gd name="T37" fmla="*/ 259080 h 100"/>
                <a:gd name="T38" fmla="*/ 186778 w 177"/>
                <a:gd name="T39" fmla="*/ 339090 h 100"/>
                <a:gd name="T40" fmla="*/ 217272 w 177"/>
                <a:gd name="T41" fmla="*/ 339090 h 100"/>
                <a:gd name="T42" fmla="*/ 297320 w 177"/>
                <a:gd name="T43" fmla="*/ 308610 h 100"/>
                <a:gd name="T44" fmla="*/ 278261 w 177"/>
                <a:gd name="T45" fmla="*/ 274320 h 100"/>
                <a:gd name="T46" fmla="*/ 224896 w 177"/>
                <a:gd name="T47" fmla="*/ 327660 h 100"/>
                <a:gd name="T48" fmla="*/ 240143 w 177"/>
                <a:gd name="T49" fmla="*/ 361950 h 100"/>
                <a:gd name="T50" fmla="*/ 312567 w 177"/>
                <a:gd name="T51" fmla="*/ 350520 h 100"/>
                <a:gd name="T52" fmla="*/ 316379 w 177"/>
                <a:gd name="T53" fmla="*/ 316230 h 100"/>
                <a:gd name="T54" fmla="*/ 289697 w 177"/>
                <a:gd name="T55" fmla="*/ 320040 h 100"/>
                <a:gd name="T56" fmla="*/ 266826 w 177"/>
                <a:gd name="T57" fmla="*/ 373380 h 100"/>
                <a:gd name="T58" fmla="*/ 293508 w 177"/>
                <a:gd name="T59" fmla="*/ 373380 h 100"/>
                <a:gd name="T60" fmla="*/ 579393 w 177"/>
                <a:gd name="T61" fmla="*/ 3810 h 100"/>
                <a:gd name="T62" fmla="*/ 560334 w 177"/>
                <a:gd name="T63" fmla="*/ 228600 h 100"/>
                <a:gd name="T64" fmla="*/ 674688 w 177"/>
                <a:gd name="T65" fmla="*/ 179070 h 100"/>
                <a:gd name="T66" fmla="*/ 365932 w 177"/>
                <a:gd name="T67" fmla="*/ 99060 h 100"/>
                <a:gd name="T68" fmla="*/ 331626 w 177"/>
                <a:gd name="T69" fmla="*/ 99060 h 100"/>
                <a:gd name="T70" fmla="*/ 232520 w 177"/>
                <a:gd name="T71" fmla="*/ 148590 h 100"/>
                <a:gd name="T72" fmla="*/ 320191 w 177"/>
                <a:gd name="T73" fmla="*/ 171450 h 100"/>
                <a:gd name="T74" fmla="*/ 495534 w 177"/>
                <a:gd name="T75" fmla="*/ 274320 h 100"/>
                <a:gd name="T76" fmla="*/ 526028 w 177"/>
                <a:gd name="T77" fmla="*/ 236220 h 100"/>
                <a:gd name="T78" fmla="*/ 495534 w 177"/>
                <a:gd name="T79" fmla="*/ 274320 h 100"/>
                <a:gd name="T80" fmla="*/ 171531 w 177"/>
                <a:gd name="T81" fmla="*/ 270510 h 100"/>
                <a:gd name="T82" fmla="*/ 99107 w 177"/>
                <a:gd name="T83" fmla="*/ 251460 h 100"/>
                <a:gd name="T84" fmla="*/ 141036 w 177"/>
                <a:gd name="T85" fmla="*/ 0 h 100"/>
                <a:gd name="T86" fmla="*/ 163907 w 177"/>
                <a:gd name="T87" fmla="*/ 274320 h 100"/>
                <a:gd name="T88" fmla="*/ 224896 w 177"/>
                <a:gd name="T89" fmla="*/ 91440 h 10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77" h="100">
                  <a:moveTo>
                    <a:pt x="46" y="83"/>
                  </a:moveTo>
                  <a:cubicBezTo>
                    <a:pt x="45" y="83"/>
                    <a:pt x="43" y="82"/>
                    <a:pt x="42" y="81"/>
                  </a:cubicBezTo>
                  <a:cubicBezTo>
                    <a:pt x="41" y="80"/>
                    <a:pt x="40" y="79"/>
                    <a:pt x="40" y="78"/>
                  </a:cubicBezTo>
                  <a:cubicBezTo>
                    <a:pt x="40" y="76"/>
                    <a:pt x="41" y="75"/>
                    <a:pt x="42" y="74"/>
                  </a:cubicBezTo>
                  <a:cubicBezTo>
                    <a:pt x="49" y="66"/>
                    <a:pt x="49" y="66"/>
                    <a:pt x="49" y="66"/>
                  </a:cubicBezTo>
                  <a:cubicBezTo>
                    <a:pt x="49" y="65"/>
                    <a:pt x="50" y="65"/>
                    <a:pt x="52" y="64"/>
                  </a:cubicBezTo>
                  <a:cubicBezTo>
                    <a:pt x="53" y="64"/>
                    <a:pt x="55" y="65"/>
                    <a:pt x="56" y="66"/>
                  </a:cubicBezTo>
                  <a:cubicBezTo>
                    <a:pt x="57" y="67"/>
                    <a:pt x="58" y="68"/>
                    <a:pt x="58" y="69"/>
                  </a:cubicBezTo>
                  <a:cubicBezTo>
                    <a:pt x="58" y="71"/>
                    <a:pt x="57" y="72"/>
                    <a:pt x="56" y="73"/>
                  </a:cubicBezTo>
                  <a:cubicBezTo>
                    <a:pt x="50" y="81"/>
                    <a:pt x="50" y="81"/>
                    <a:pt x="50" y="81"/>
                  </a:cubicBezTo>
                  <a:cubicBezTo>
                    <a:pt x="49" y="82"/>
                    <a:pt x="48" y="82"/>
                    <a:pt x="46" y="83"/>
                  </a:cubicBezTo>
                  <a:close/>
                  <a:moveTo>
                    <a:pt x="108" y="72"/>
                  </a:moveTo>
                  <a:cubicBezTo>
                    <a:pt x="108" y="72"/>
                    <a:pt x="121" y="83"/>
                    <a:pt x="124" y="83"/>
                  </a:cubicBezTo>
                  <a:cubicBezTo>
                    <a:pt x="127" y="84"/>
                    <a:pt x="128" y="83"/>
                    <a:pt x="129" y="82"/>
                  </a:cubicBezTo>
                  <a:cubicBezTo>
                    <a:pt x="131" y="80"/>
                    <a:pt x="132" y="78"/>
                    <a:pt x="131" y="76"/>
                  </a:cubicBezTo>
                  <a:cubicBezTo>
                    <a:pt x="131" y="75"/>
                    <a:pt x="131" y="73"/>
                    <a:pt x="130" y="72"/>
                  </a:cubicBezTo>
                  <a:moveTo>
                    <a:pt x="97" y="79"/>
                  </a:moveTo>
                  <a:cubicBezTo>
                    <a:pt x="108" y="89"/>
                    <a:pt x="108" y="89"/>
                    <a:pt x="108" y="89"/>
                  </a:cubicBezTo>
                  <a:cubicBezTo>
                    <a:pt x="110" y="90"/>
                    <a:pt x="111" y="91"/>
                    <a:pt x="113" y="91"/>
                  </a:cubicBezTo>
                  <a:cubicBezTo>
                    <a:pt x="115" y="91"/>
                    <a:pt x="117" y="90"/>
                    <a:pt x="118" y="89"/>
                  </a:cubicBezTo>
                  <a:cubicBezTo>
                    <a:pt x="120" y="88"/>
                    <a:pt x="121" y="86"/>
                    <a:pt x="121" y="84"/>
                  </a:cubicBezTo>
                  <a:cubicBezTo>
                    <a:pt x="121" y="83"/>
                    <a:pt x="120" y="82"/>
                    <a:pt x="120" y="81"/>
                  </a:cubicBezTo>
                  <a:moveTo>
                    <a:pt x="91" y="91"/>
                  </a:moveTo>
                  <a:cubicBezTo>
                    <a:pt x="97" y="96"/>
                    <a:pt x="97" y="96"/>
                    <a:pt x="97" y="96"/>
                  </a:cubicBezTo>
                  <a:cubicBezTo>
                    <a:pt x="98" y="97"/>
                    <a:pt x="100" y="98"/>
                    <a:pt x="101" y="98"/>
                  </a:cubicBezTo>
                  <a:cubicBezTo>
                    <a:pt x="103" y="98"/>
                    <a:pt x="105" y="97"/>
                    <a:pt x="106" y="96"/>
                  </a:cubicBezTo>
                  <a:cubicBezTo>
                    <a:pt x="108" y="95"/>
                    <a:pt x="109" y="93"/>
                    <a:pt x="109" y="91"/>
                  </a:cubicBezTo>
                  <a:cubicBezTo>
                    <a:pt x="109" y="90"/>
                    <a:pt x="109" y="89"/>
                    <a:pt x="108" y="89"/>
                  </a:cubicBezTo>
                  <a:moveTo>
                    <a:pt x="79" y="95"/>
                  </a:moveTo>
                  <a:cubicBezTo>
                    <a:pt x="83" y="97"/>
                    <a:pt x="83" y="97"/>
                    <a:pt x="83" y="97"/>
                  </a:cubicBezTo>
                  <a:cubicBezTo>
                    <a:pt x="84" y="98"/>
                    <a:pt x="86" y="99"/>
                    <a:pt x="89" y="98"/>
                  </a:cubicBezTo>
                  <a:cubicBezTo>
                    <a:pt x="91" y="98"/>
                    <a:pt x="93" y="98"/>
                    <a:pt x="94" y="97"/>
                  </a:cubicBezTo>
                  <a:cubicBezTo>
                    <a:pt x="95" y="96"/>
                    <a:pt x="95" y="95"/>
                    <a:pt x="96" y="95"/>
                  </a:cubicBezTo>
                  <a:moveTo>
                    <a:pt x="57" y="89"/>
                  </a:moveTo>
                  <a:cubicBezTo>
                    <a:pt x="69" y="75"/>
                    <a:pt x="69" y="75"/>
                    <a:pt x="69" y="75"/>
                  </a:cubicBezTo>
                  <a:cubicBezTo>
                    <a:pt x="71" y="73"/>
                    <a:pt x="70" y="70"/>
                    <a:pt x="68" y="68"/>
                  </a:cubicBezTo>
                  <a:cubicBezTo>
                    <a:pt x="67" y="67"/>
                    <a:pt x="66" y="66"/>
                    <a:pt x="64" y="67"/>
                  </a:cubicBezTo>
                  <a:cubicBezTo>
                    <a:pt x="63" y="67"/>
                    <a:pt x="62" y="67"/>
                    <a:pt x="61" y="68"/>
                  </a:cubicBezTo>
                  <a:cubicBezTo>
                    <a:pt x="49" y="82"/>
                    <a:pt x="49" y="82"/>
                    <a:pt x="49" y="82"/>
                  </a:cubicBezTo>
                  <a:cubicBezTo>
                    <a:pt x="47" y="84"/>
                    <a:pt x="47" y="87"/>
                    <a:pt x="49" y="89"/>
                  </a:cubicBezTo>
                  <a:cubicBezTo>
                    <a:pt x="50" y="90"/>
                    <a:pt x="52" y="91"/>
                    <a:pt x="53" y="91"/>
                  </a:cubicBezTo>
                  <a:cubicBezTo>
                    <a:pt x="55" y="90"/>
                    <a:pt x="56" y="90"/>
                    <a:pt x="57" y="89"/>
                  </a:cubicBezTo>
                  <a:close/>
                  <a:moveTo>
                    <a:pt x="67" y="94"/>
                  </a:moveTo>
                  <a:cubicBezTo>
                    <a:pt x="78" y="81"/>
                    <a:pt x="78" y="81"/>
                    <a:pt x="78" y="81"/>
                  </a:cubicBezTo>
                  <a:cubicBezTo>
                    <a:pt x="80" y="79"/>
                    <a:pt x="80" y="76"/>
                    <a:pt x="77" y="74"/>
                  </a:cubicBezTo>
                  <a:cubicBezTo>
                    <a:pt x="76" y="73"/>
                    <a:pt x="75" y="72"/>
                    <a:pt x="73" y="72"/>
                  </a:cubicBezTo>
                  <a:cubicBezTo>
                    <a:pt x="72" y="73"/>
                    <a:pt x="71" y="73"/>
                    <a:pt x="70" y="74"/>
                  </a:cubicBezTo>
                  <a:cubicBezTo>
                    <a:pt x="59" y="86"/>
                    <a:pt x="59" y="86"/>
                    <a:pt x="59" y="86"/>
                  </a:cubicBezTo>
                  <a:cubicBezTo>
                    <a:pt x="57" y="89"/>
                    <a:pt x="57" y="92"/>
                    <a:pt x="59" y="94"/>
                  </a:cubicBezTo>
                  <a:cubicBezTo>
                    <a:pt x="60" y="95"/>
                    <a:pt x="62" y="96"/>
                    <a:pt x="63" y="95"/>
                  </a:cubicBezTo>
                  <a:cubicBezTo>
                    <a:pt x="65" y="95"/>
                    <a:pt x="66" y="95"/>
                    <a:pt x="67" y="94"/>
                  </a:cubicBezTo>
                  <a:close/>
                  <a:moveTo>
                    <a:pt x="82" y="92"/>
                  </a:moveTo>
                  <a:cubicBezTo>
                    <a:pt x="83" y="91"/>
                    <a:pt x="83" y="91"/>
                    <a:pt x="83" y="91"/>
                  </a:cubicBezTo>
                  <a:cubicBezTo>
                    <a:pt x="85" y="88"/>
                    <a:pt x="85" y="85"/>
                    <a:pt x="83" y="83"/>
                  </a:cubicBezTo>
                  <a:cubicBezTo>
                    <a:pt x="82" y="82"/>
                    <a:pt x="80" y="82"/>
                    <a:pt x="79" y="82"/>
                  </a:cubicBezTo>
                  <a:cubicBezTo>
                    <a:pt x="78" y="82"/>
                    <a:pt x="76" y="83"/>
                    <a:pt x="76" y="84"/>
                  </a:cubicBezTo>
                  <a:cubicBezTo>
                    <a:pt x="69" y="91"/>
                    <a:pt x="69" y="91"/>
                    <a:pt x="69" y="91"/>
                  </a:cubicBezTo>
                  <a:cubicBezTo>
                    <a:pt x="67" y="93"/>
                    <a:pt x="67" y="96"/>
                    <a:pt x="70" y="98"/>
                  </a:cubicBezTo>
                  <a:cubicBezTo>
                    <a:pt x="71" y="99"/>
                    <a:pt x="72" y="100"/>
                    <a:pt x="74" y="99"/>
                  </a:cubicBezTo>
                  <a:cubicBezTo>
                    <a:pt x="75" y="99"/>
                    <a:pt x="76" y="99"/>
                    <a:pt x="77" y="98"/>
                  </a:cubicBezTo>
                  <a:lnTo>
                    <a:pt x="82" y="92"/>
                  </a:lnTo>
                  <a:close/>
                  <a:moveTo>
                    <a:pt x="152" y="1"/>
                  </a:moveTo>
                  <a:cubicBezTo>
                    <a:pt x="141" y="7"/>
                    <a:pt x="125" y="15"/>
                    <a:pt x="122" y="17"/>
                  </a:cubicBezTo>
                  <a:cubicBezTo>
                    <a:pt x="124" y="20"/>
                    <a:pt x="135" y="38"/>
                    <a:pt x="147" y="60"/>
                  </a:cubicBezTo>
                  <a:cubicBezTo>
                    <a:pt x="149" y="62"/>
                    <a:pt x="149" y="62"/>
                    <a:pt x="149" y="62"/>
                  </a:cubicBezTo>
                  <a:cubicBezTo>
                    <a:pt x="177" y="47"/>
                    <a:pt x="177" y="47"/>
                    <a:pt x="177" y="47"/>
                  </a:cubicBezTo>
                  <a:moveTo>
                    <a:pt x="126" y="23"/>
                  </a:moveTo>
                  <a:cubicBezTo>
                    <a:pt x="111" y="17"/>
                    <a:pt x="104" y="26"/>
                    <a:pt x="96" y="26"/>
                  </a:cubicBezTo>
                  <a:cubicBezTo>
                    <a:pt x="92" y="26"/>
                    <a:pt x="90" y="26"/>
                    <a:pt x="88" y="26"/>
                  </a:cubicBezTo>
                  <a:cubicBezTo>
                    <a:pt x="88" y="26"/>
                    <a:pt x="88" y="26"/>
                    <a:pt x="87" y="26"/>
                  </a:cubicBezTo>
                  <a:cubicBezTo>
                    <a:pt x="87" y="26"/>
                    <a:pt x="86" y="26"/>
                    <a:pt x="85" y="27"/>
                  </a:cubicBezTo>
                  <a:cubicBezTo>
                    <a:pt x="61" y="39"/>
                    <a:pt x="61" y="39"/>
                    <a:pt x="61" y="39"/>
                  </a:cubicBezTo>
                  <a:cubicBezTo>
                    <a:pt x="50" y="45"/>
                    <a:pt x="61" y="53"/>
                    <a:pt x="65" y="52"/>
                  </a:cubicBezTo>
                  <a:cubicBezTo>
                    <a:pt x="69" y="51"/>
                    <a:pt x="78" y="47"/>
                    <a:pt x="84" y="45"/>
                  </a:cubicBezTo>
                  <a:cubicBezTo>
                    <a:pt x="88" y="43"/>
                    <a:pt x="92" y="44"/>
                    <a:pt x="96" y="46"/>
                  </a:cubicBezTo>
                  <a:cubicBezTo>
                    <a:pt x="106" y="54"/>
                    <a:pt x="128" y="70"/>
                    <a:pt x="130" y="72"/>
                  </a:cubicBezTo>
                  <a:moveTo>
                    <a:pt x="146" y="57"/>
                  </a:moveTo>
                  <a:cubicBezTo>
                    <a:pt x="144" y="58"/>
                    <a:pt x="139" y="61"/>
                    <a:pt x="138" y="62"/>
                  </a:cubicBezTo>
                  <a:cubicBezTo>
                    <a:pt x="137" y="63"/>
                    <a:pt x="136" y="64"/>
                    <a:pt x="135" y="66"/>
                  </a:cubicBezTo>
                  <a:cubicBezTo>
                    <a:pt x="134" y="68"/>
                    <a:pt x="132" y="71"/>
                    <a:pt x="130" y="72"/>
                  </a:cubicBezTo>
                  <a:moveTo>
                    <a:pt x="45" y="71"/>
                  </a:moveTo>
                  <a:cubicBezTo>
                    <a:pt x="45" y="71"/>
                    <a:pt x="45" y="71"/>
                    <a:pt x="45" y="71"/>
                  </a:cubicBezTo>
                  <a:moveTo>
                    <a:pt x="0" y="45"/>
                  </a:moveTo>
                  <a:cubicBezTo>
                    <a:pt x="26" y="66"/>
                    <a:pt x="26" y="66"/>
                    <a:pt x="26" y="66"/>
                  </a:cubicBezTo>
                  <a:cubicBezTo>
                    <a:pt x="62" y="21"/>
                    <a:pt x="62" y="21"/>
                    <a:pt x="62" y="21"/>
                  </a:cubicBezTo>
                  <a:cubicBezTo>
                    <a:pt x="37" y="0"/>
                    <a:pt x="37" y="0"/>
                    <a:pt x="37" y="0"/>
                  </a:cubicBezTo>
                  <a:moveTo>
                    <a:pt x="29" y="63"/>
                  </a:moveTo>
                  <a:cubicBezTo>
                    <a:pt x="36" y="68"/>
                    <a:pt x="43" y="72"/>
                    <a:pt x="43" y="72"/>
                  </a:cubicBezTo>
                  <a:moveTo>
                    <a:pt x="76" y="31"/>
                  </a:moveTo>
                  <a:cubicBezTo>
                    <a:pt x="73" y="29"/>
                    <a:pt x="66" y="26"/>
                    <a:pt x="59" y="24"/>
                  </a:cubicBezTo>
                </a:path>
              </a:pathLst>
            </a:cu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01" name="Freeform 28">
              <a:extLst>
                <a:ext uri="{FF2B5EF4-FFF2-40B4-BE49-F238E27FC236}">
                  <a16:creationId xmlns:a16="http://schemas.microsoft.com/office/drawing/2014/main" id="{8757F878-18E6-6F3C-FEEF-AEB0CCDE3AC3}"/>
                </a:ext>
              </a:extLst>
            </p:cNvPr>
            <p:cNvSpPr>
              <a:spLocks noEditPoints="1"/>
            </p:cNvSpPr>
            <p:nvPr/>
          </p:nvSpPr>
          <p:spPr bwMode="auto">
            <a:xfrm>
              <a:off x="6256338" y="4416425"/>
              <a:ext cx="517525" cy="415925"/>
            </a:xfrm>
            <a:custGeom>
              <a:avLst/>
              <a:gdLst>
                <a:gd name="T0" fmla="*/ 517525 w 136"/>
                <a:gd name="T1" fmla="*/ 415925 h 109"/>
                <a:gd name="T2" fmla="*/ 0 w 136"/>
                <a:gd name="T3" fmla="*/ 415925 h 109"/>
                <a:gd name="T4" fmla="*/ 125576 w 136"/>
                <a:gd name="T5" fmla="*/ 305266 h 109"/>
                <a:gd name="T6" fmla="*/ 53275 w 136"/>
                <a:gd name="T7" fmla="*/ 305266 h 109"/>
                <a:gd name="T8" fmla="*/ 53275 w 136"/>
                <a:gd name="T9" fmla="*/ 415925 h 109"/>
                <a:gd name="T10" fmla="*/ 125576 w 136"/>
                <a:gd name="T11" fmla="*/ 415925 h 109"/>
                <a:gd name="T12" fmla="*/ 125576 w 136"/>
                <a:gd name="T13" fmla="*/ 305266 h 109"/>
                <a:gd name="T14" fmla="*/ 235931 w 136"/>
                <a:gd name="T15" fmla="*/ 194607 h 109"/>
                <a:gd name="T16" fmla="*/ 167435 w 136"/>
                <a:gd name="T17" fmla="*/ 194607 h 109"/>
                <a:gd name="T18" fmla="*/ 167435 w 136"/>
                <a:gd name="T19" fmla="*/ 415925 h 109"/>
                <a:gd name="T20" fmla="*/ 235931 w 136"/>
                <a:gd name="T21" fmla="*/ 415925 h 109"/>
                <a:gd name="T22" fmla="*/ 235931 w 136"/>
                <a:gd name="T23" fmla="*/ 194607 h 109"/>
                <a:gd name="T24" fmla="*/ 350090 w 136"/>
                <a:gd name="T25" fmla="*/ 240397 h 109"/>
                <a:gd name="T26" fmla="*/ 277789 w 136"/>
                <a:gd name="T27" fmla="*/ 240397 h 109"/>
                <a:gd name="T28" fmla="*/ 277789 w 136"/>
                <a:gd name="T29" fmla="*/ 415925 h 109"/>
                <a:gd name="T30" fmla="*/ 350090 w 136"/>
                <a:gd name="T31" fmla="*/ 415925 h 109"/>
                <a:gd name="T32" fmla="*/ 350090 w 136"/>
                <a:gd name="T33" fmla="*/ 240397 h 109"/>
                <a:gd name="T34" fmla="*/ 460445 w 136"/>
                <a:gd name="T35" fmla="*/ 129738 h 109"/>
                <a:gd name="T36" fmla="*/ 388144 w 136"/>
                <a:gd name="T37" fmla="*/ 129738 h 109"/>
                <a:gd name="T38" fmla="*/ 388144 w 136"/>
                <a:gd name="T39" fmla="*/ 415925 h 109"/>
                <a:gd name="T40" fmla="*/ 460445 w 136"/>
                <a:gd name="T41" fmla="*/ 415925 h 109"/>
                <a:gd name="T42" fmla="*/ 460445 w 136"/>
                <a:gd name="T43" fmla="*/ 129738 h 109"/>
                <a:gd name="T44" fmla="*/ 87523 w 136"/>
                <a:gd name="T45" fmla="*/ 179344 h 109"/>
                <a:gd name="T46" fmla="*/ 68496 w 136"/>
                <a:gd name="T47" fmla="*/ 202239 h 109"/>
                <a:gd name="T48" fmla="*/ 87523 w 136"/>
                <a:gd name="T49" fmla="*/ 221318 h 109"/>
                <a:gd name="T50" fmla="*/ 110355 w 136"/>
                <a:gd name="T51" fmla="*/ 202239 h 109"/>
                <a:gd name="T52" fmla="*/ 87523 w 136"/>
                <a:gd name="T53" fmla="*/ 179344 h 109"/>
                <a:gd name="T54" fmla="*/ 201683 w 136"/>
                <a:gd name="T55" fmla="*/ 72501 h 109"/>
                <a:gd name="T56" fmla="*/ 178851 w 136"/>
                <a:gd name="T57" fmla="*/ 95396 h 109"/>
                <a:gd name="T58" fmla="*/ 201683 w 136"/>
                <a:gd name="T59" fmla="*/ 114475 h 109"/>
                <a:gd name="T60" fmla="*/ 220709 w 136"/>
                <a:gd name="T61" fmla="*/ 95396 h 109"/>
                <a:gd name="T62" fmla="*/ 201683 w 136"/>
                <a:gd name="T63" fmla="*/ 72501 h 109"/>
                <a:gd name="T64" fmla="*/ 312037 w 136"/>
                <a:gd name="T65" fmla="*/ 129738 h 109"/>
                <a:gd name="T66" fmla="*/ 293010 w 136"/>
                <a:gd name="T67" fmla="*/ 148817 h 109"/>
                <a:gd name="T68" fmla="*/ 312037 w 136"/>
                <a:gd name="T69" fmla="*/ 167896 h 109"/>
                <a:gd name="T70" fmla="*/ 334869 w 136"/>
                <a:gd name="T71" fmla="*/ 148817 h 109"/>
                <a:gd name="T72" fmla="*/ 312037 w 136"/>
                <a:gd name="T73" fmla="*/ 129738 h 109"/>
                <a:gd name="T74" fmla="*/ 426197 w 136"/>
                <a:gd name="T75" fmla="*/ 0 h 109"/>
                <a:gd name="T76" fmla="*/ 403365 w 136"/>
                <a:gd name="T77" fmla="*/ 19079 h 109"/>
                <a:gd name="T78" fmla="*/ 426197 w 136"/>
                <a:gd name="T79" fmla="*/ 41974 h 109"/>
                <a:gd name="T80" fmla="*/ 445224 w 136"/>
                <a:gd name="T81" fmla="*/ 19079 h 109"/>
                <a:gd name="T82" fmla="*/ 426197 w 136"/>
                <a:gd name="T83" fmla="*/ 0 h 109"/>
                <a:gd name="T84" fmla="*/ 327258 w 136"/>
                <a:gd name="T85" fmla="*/ 133554 h 109"/>
                <a:gd name="T86" fmla="*/ 410976 w 136"/>
                <a:gd name="T87" fmla="*/ 34342 h 109"/>
                <a:gd name="T88" fmla="*/ 220709 w 136"/>
                <a:gd name="T89" fmla="*/ 103027 h 109"/>
                <a:gd name="T90" fmla="*/ 293010 w 136"/>
                <a:gd name="T91" fmla="*/ 141186 h 109"/>
                <a:gd name="T92" fmla="*/ 186461 w 136"/>
                <a:gd name="T93" fmla="*/ 110659 h 109"/>
                <a:gd name="T94" fmla="*/ 102744 w 136"/>
                <a:gd name="T95" fmla="*/ 186975 h 10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36" h="109">
                  <a:moveTo>
                    <a:pt x="136" y="109"/>
                  </a:moveTo>
                  <a:cubicBezTo>
                    <a:pt x="0" y="109"/>
                    <a:pt x="0" y="109"/>
                    <a:pt x="0" y="109"/>
                  </a:cubicBezTo>
                  <a:moveTo>
                    <a:pt x="33" y="80"/>
                  </a:moveTo>
                  <a:cubicBezTo>
                    <a:pt x="14" y="80"/>
                    <a:pt x="14" y="80"/>
                    <a:pt x="14" y="80"/>
                  </a:cubicBezTo>
                  <a:cubicBezTo>
                    <a:pt x="14" y="109"/>
                    <a:pt x="14" y="109"/>
                    <a:pt x="14" y="109"/>
                  </a:cubicBezTo>
                  <a:cubicBezTo>
                    <a:pt x="33" y="109"/>
                    <a:pt x="33" y="109"/>
                    <a:pt x="33" y="109"/>
                  </a:cubicBezTo>
                  <a:lnTo>
                    <a:pt x="33" y="80"/>
                  </a:lnTo>
                  <a:close/>
                  <a:moveTo>
                    <a:pt x="62" y="51"/>
                  </a:moveTo>
                  <a:cubicBezTo>
                    <a:pt x="44" y="51"/>
                    <a:pt x="44" y="51"/>
                    <a:pt x="44" y="51"/>
                  </a:cubicBezTo>
                  <a:cubicBezTo>
                    <a:pt x="44" y="109"/>
                    <a:pt x="44" y="109"/>
                    <a:pt x="44" y="109"/>
                  </a:cubicBezTo>
                  <a:cubicBezTo>
                    <a:pt x="62" y="109"/>
                    <a:pt x="62" y="109"/>
                    <a:pt x="62" y="109"/>
                  </a:cubicBezTo>
                  <a:lnTo>
                    <a:pt x="62" y="51"/>
                  </a:lnTo>
                  <a:close/>
                  <a:moveTo>
                    <a:pt x="92" y="63"/>
                  </a:moveTo>
                  <a:cubicBezTo>
                    <a:pt x="73" y="63"/>
                    <a:pt x="73" y="63"/>
                    <a:pt x="73" y="63"/>
                  </a:cubicBezTo>
                  <a:cubicBezTo>
                    <a:pt x="73" y="109"/>
                    <a:pt x="73" y="109"/>
                    <a:pt x="73" y="109"/>
                  </a:cubicBezTo>
                  <a:cubicBezTo>
                    <a:pt x="92" y="109"/>
                    <a:pt x="92" y="109"/>
                    <a:pt x="92" y="109"/>
                  </a:cubicBezTo>
                  <a:lnTo>
                    <a:pt x="92" y="63"/>
                  </a:lnTo>
                  <a:close/>
                  <a:moveTo>
                    <a:pt x="121" y="34"/>
                  </a:moveTo>
                  <a:cubicBezTo>
                    <a:pt x="102" y="34"/>
                    <a:pt x="102" y="34"/>
                    <a:pt x="102" y="34"/>
                  </a:cubicBezTo>
                  <a:cubicBezTo>
                    <a:pt x="102" y="109"/>
                    <a:pt x="102" y="109"/>
                    <a:pt x="102" y="109"/>
                  </a:cubicBezTo>
                  <a:cubicBezTo>
                    <a:pt x="121" y="109"/>
                    <a:pt x="121" y="109"/>
                    <a:pt x="121" y="109"/>
                  </a:cubicBezTo>
                  <a:lnTo>
                    <a:pt x="121" y="34"/>
                  </a:lnTo>
                  <a:close/>
                  <a:moveTo>
                    <a:pt x="23" y="47"/>
                  </a:moveTo>
                  <a:cubicBezTo>
                    <a:pt x="21" y="47"/>
                    <a:pt x="18" y="50"/>
                    <a:pt x="18" y="53"/>
                  </a:cubicBezTo>
                  <a:cubicBezTo>
                    <a:pt x="18" y="56"/>
                    <a:pt x="21" y="58"/>
                    <a:pt x="23" y="58"/>
                  </a:cubicBezTo>
                  <a:cubicBezTo>
                    <a:pt x="26" y="58"/>
                    <a:pt x="29" y="56"/>
                    <a:pt x="29" y="53"/>
                  </a:cubicBezTo>
                  <a:cubicBezTo>
                    <a:pt x="29" y="50"/>
                    <a:pt x="26" y="47"/>
                    <a:pt x="23" y="47"/>
                  </a:cubicBezTo>
                  <a:close/>
                  <a:moveTo>
                    <a:pt x="53" y="19"/>
                  </a:moveTo>
                  <a:cubicBezTo>
                    <a:pt x="50" y="19"/>
                    <a:pt x="47" y="22"/>
                    <a:pt x="47" y="25"/>
                  </a:cubicBezTo>
                  <a:cubicBezTo>
                    <a:pt x="47" y="28"/>
                    <a:pt x="50" y="30"/>
                    <a:pt x="53" y="30"/>
                  </a:cubicBezTo>
                  <a:cubicBezTo>
                    <a:pt x="56" y="30"/>
                    <a:pt x="58" y="28"/>
                    <a:pt x="58" y="25"/>
                  </a:cubicBezTo>
                  <a:cubicBezTo>
                    <a:pt x="58" y="22"/>
                    <a:pt x="56" y="19"/>
                    <a:pt x="53" y="19"/>
                  </a:cubicBezTo>
                  <a:close/>
                  <a:moveTo>
                    <a:pt x="82" y="34"/>
                  </a:moveTo>
                  <a:cubicBezTo>
                    <a:pt x="79" y="34"/>
                    <a:pt x="77" y="36"/>
                    <a:pt x="77" y="39"/>
                  </a:cubicBezTo>
                  <a:cubicBezTo>
                    <a:pt x="77" y="42"/>
                    <a:pt x="79" y="44"/>
                    <a:pt x="82" y="44"/>
                  </a:cubicBezTo>
                  <a:cubicBezTo>
                    <a:pt x="85" y="44"/>
                    <a:pt x="88" y="42"/>
                    <a:pt x="88" y="39"/>
                  </a:cubicBezTo>
                  <a:cubicBezTo>
                    <a:pt x="88" y="36"/>
                    <a:pt x="85" y="34"/>
                    <a:pt x="82" y="34"/>
                  </a:cubicBezTo>
                  <a:close/>
                  <a:moveTo>
                    <a:pt x="112" y="0"/>
                  </a:moveTo>
                  <a:cubicBezTo>
                    <a:pt x="109" y="0"/>
                    <a:pt x="106" y="2"/>
                    <a:pt x="106" y="5"/>
                  </a:cubicBezTo>
                  <a:cubicBezTo>
                    <a:pt x="106" y="8"/>
                    <a:pt x="109" y="11"/>
                    <a:pt x="112" y="11"/>
                  </a:cubicBezTo>
                  <a:cubicBezTo>
                    <a:pt x="115" y="11"/>
                    <a:pt x="117" y="8"/>
                    <a:pt x="117" y="5"/>
                  </a:cubicBezTo>
                  <a:cubicBezTo>
                    <a:pt x="117" y="2"/>
                    <a:pt x="115" y="0"/>
                    <a:pt x="112" y="0"/>
                  </a:cubicBezTo>
                  <a:close/>
                  <a:moveTo>
                    <a:pt x="86" y="35"/>
                  </a:moveTo>
                  <a:cubicBezTo>
                    <a:pt x="108" y="9"/>
                    <a:pt x="108" y="9"/>
                    <a:pt x="108" y="9"/>
                  </a:cubicBezTo>
                  <a:moveTo>
                    <a:pt x="58" y="27"/>
                  </a:moveTo>
                  <a:cubicBezTo>
                    <a:pt x="77" y="37"/>
                    <a:pt x="77" y="37"/>
                    <a:pt x="77" y="37"/>
                  </a:cubicBezTo>
                  <a:moveTo>
                    <a:pt x="49" y="29"/>
                  </a:moveTo>
                  <a:cubicBezTo>
                    <a:pt x="27" y="49"/>
                    <a:pt x="27" y="49"/>
                    <a:pt x="27" y="49"/>
                  </a:cubicBezTo>
                </a:path>
              </a:pathLst>
            </a:cu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02" name="Freeform 29">
              <a:extLst>
                <a:ext uri="{FF2B5EF4-FFF2-40B4-BE49-F238E27FC236}">
                  <a16:creationId xmlns:a16="http://schemas.microsoft.com/office/drawing/2014/main" id="{6D177400-F518-0DB8-EEDA-DD79989E6239}"/>
                </a:ext>
              </a:extLst>
            </p:cNvPr>
            <p:cNvSpPr>
              <a:spLocks noEditPoints="1"/>
            </p:cNvSpPr>
            <p:nvPr/>
          </p:nvSpPr>
          <p:spPr bwMode="auto">
            <a:xfrm>
              <a:off x="6308725" y="2000250"/>
              <a:ext cx="411163" cy="484188"/>
            </a:xfrm>
            <a:custGeom>
              <a:avLst/>
              <a:gdLst>
                <a:gd name="T0" fmla="*/ 411163 w 259"/>
                <a:gd name="T1" fmla="*/ 198438 h 305"/>
                <a:gd name="T2" fmla="*/ 411163 w 259"/>
                <a:gd name="T3" fmla="*/ 484188 h 305"/>
                <a:gd name="T4" fmla="*/ 0 w 259"/>
                <a:gd name="T5" fmla="*/ 484188 h 305"/>
                <a:gd name="T6" fmla="*/ 0 w 259"/>
                <a:gd name="T7" fmla="*/ 198438 h 305"/>
                <a:gd name="T8" fmla="*/ 411163 w 259"/>
                <a:gd name="T9" fmla="*/ 484188 h 305"/>
                <a:gd name="T10" fmla="*/ 206375 w 259"/>
                <a:gd name="T11" fmla="*/ 342900 h 305"/>
                <a:gd name="T12" fmla="*/ 0 w 259"/>
                <a:gd name="T13" fmla="*/ 484188 h 305"/>
                <a:gd name="T14" fmla="*/ 411163 w 259"/>
                <a:gd name="T15" fmla="*/ 198438 h 305"/>
                <a:gd name="T16" fmla="*/ 269875 w 259"/>
                <a:gd name="T17" fmla="*/ 342900 h 305"/>
                <a:gd name="T18" fmla="*/ 0 w 259"/>
                <a:gd name="T19" fmla="*/ 198438 h 305"/>
                <a:gd name="T20" fmla="*/ 136525 w 259"/>
                <a:gd name="T21" fmla="*/ 342900 h 305"/>
                <a:gd name="T22" fmla="*/ 361950 w 259"/>
                <a:gd name="T23" fmla="*/ 190500 h 305"/>
                <a:gd name="T24" fmla="*/ 361950 w 259"/>
                <a:gd name="T25" fmla="*/ 87313 h 305"/>
                <a:gd name="T26" fmla="*/ 269875 w 259"/>
                <a:gd name="T27" fmla="*/ 0 h 305"/>
                <a:gd name="T28" fmla="*/ 49213 w 259"/>
                <a:gd name="T29" fmla="*/ 0 h 305"/>
                <a:gd name="T30" fmla="*/ 49213 w 259"/>
                <a:gd name="T31" fmla="*/ 190500 h 305"/>
                <a:gd name="T32" fmla="*/ 361950 w 259"/>
                <a:gd name="T33" fmla="*/ 87313 h 305"/>
                <a:gd name="T34" fmla="*/ 269875 w 259"/>
                <a:gd name="T35" fmla="*/ 0 h 305"/>
                <a:gd name="T36" fmla="*/ 269875 w 259"/>
                <a:gd name="T37" fmla="*/ 87313 h 305"/>
                <a:gd name="T38" fmla="*/ 361950 w 259"/>
                <a:gd name="T39" fmla="*/ 87313 h 305"/>
                <a:gd name="T40" fmla="*/ 136525 w 259"/>
                <a:gd name="T41" fmla="*/ 141288 h 305"/>
                <a:gd name="T42" fmla="*/ 95250 w 259"/>
                <a:gd name="T43" fmla="*/ 141288 h 305"/>
                <a:gd name="T44" fmla="*/ 304800 w 259"/>
                <a:gd name="T45" fmla="*/ 141288 h 305"/>
                <a:gd name="T46" fmla="*/ 179388 w 259"/>
                <a:gd name="T47" fmla="*/ 141288 h 305"/>
                <a:gd name="T48" fmla="*/ 95250 w 259"/>
                <a:gd name="T49" fmla="*/ 187325 h 305"/>
                <a:gd name="T50" fmla="*/ 209550 w 259"/>
                <a:gd name="T51" fmla="*/ 187325 h 305"/>
                <a:gd name="T52" fmla="*/ 304800 w 259"/>
                <a:gd name="T53" fmla="*/ 187325 h 305"/>
                <a:gd name="T54" fmla="*/ 258763 w 259"/>
                <a:gd name="T55" fmla="*/ 187325 h 30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59" h="305">
                  <a:moveTo>
                    <a:pt x="259" y="125"/>
                  </a:moveTo>
                  <a:lnTo>
                    <a:pt x="259" y="305"/>
                  </a:lnTo>
                  <a:lnTo>
                    <a:pt x="0" y="305"/>
                  </a:lnTo>
                  <a:lnTo>
                    <a:pt x="0" y="125"/>
                  </a:lnTo>
                  <a:moveTo>
                    <a:pt x="259" y="305"/>
                  </a:moveTo>
                  <a:lnTo>
                    <a:pt x="130" y="216"/>
                  </a:lnTo>
                  <a:lnTo>
                    <a:pt x="0" y="305"/>
                  </a:lnTo>
                  <a:moveTo>
                    <a:pt x="259" y="125"/>
                  </a:moveTo>
                  <a:lnTo>
                    <a:pt x="170" y="216"/>
                  </a:lnTo>
                  <a:moveTo>
                    <a:pt x="0" y="125"/>
                  </a:moveTo>
                  <a:lnTo>
                    <a:pt x="86" y="216"/>
                  </a:lnTo>
                  <a:moveTo>
                    <a:pt x="228" y="120"/>
                  </a:moveTo>
                  <a:lnTo>
                    <a:pt x="228" y="55"/>
                  </a:lnTo>
                  <a:moveTo>
                    <a:pt x="170" y="0"/>
                  </a:moveTo>
                  <a:lnTo>
                    <a:pt x="31" y="0"/>
                  </a:lnTo>
                  <a:lnTo>
                    <a:pt x="31" y="120"/>
                  </a:lnTo>
                  <a:moveTo>
                    <a:pt x="228" y="55"/>
                  </a:moveTo>
                  <a:lnTo>
                    <a:pt x="170" y="0"/>
                  </a:lnTo>
                  <a:lnTo>
                    <a:pt x="170" y="55"/>
                  </a:lnTo>
                  <a:lnTo>
                    <a:pt x="228" y="55"/>
                  </a:lnTo>
                  <a:moveTo>
                    <a:pt x="86" y="89"/>
                  </a:moveTo>
                  <a:lnTo>
                    <a:pt x="60" y="89"/>
                  </a:lnTo>
                  <a:moveTo>
                    <a:pt x="192" y="89"/>
                  </a:moveTo>
                  <a:lnTo>
                    <a:pt x="113" y="89"/>
                  </a:lnTo>
                  <a:moveTo>
                    <a:pt x="60" y="118"/>
                  </a:moveTo>
                  <a:lnTo>
                    <a:pt x="132" y="118"/>
                  </a:lnTo>
                  <a:moveTo>
                    <a:pt x="192" y="118"/>
                  </a:moveTo>
                  <a:lnTo>
                    <a:pt x="163" y="118"/>
                  </a:lnTo>
                </a:path>
              </a:pathLst>
            </a:cu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03" name="Freeform 30">
              <a:extLst>
                <a:ext uri="{FF2B5EF4-FFF2-40B4-BE49-F238E27FC236}">
                  <a16:creationId xmlns:a16="http://schemas.microsoft.com/office/drawing/2014/main" id="{61FB708B-D655-9004-7CA0-7D9BD6BB578D}"/>
                </a:ext>
              </a:extLst>
            </p:cNvPr>
            <p:cNvSpPr>
              <a:spLocks noEditPoints="1"/>
            </p:cNvSpPr>
            <p:nvPr/>
          </p:nvSpPr>
          <p:spPr bwMode="auto">
            <a:xfrm>
              <a:off x="6248400" y="5518150"/>
              <a:ext cx="528638" cy="547688"/>
            </a:xfrm>
            <a:custGeom>
              <a:avLst/>
              <a:gdLst>
                <a:gd name="T0" fmla="*/ 197764 w 139"/>
                <a:gd name="T1" fmla="*/ 57051 h 144"/>
                <a:gd name="T2" fmla="*/ 463984 w 139"/>
                <a:gd name="T3" fmla="*/ 220597 h 144"/>
                <a:gd name="T4" fmla="*/ 528638 w 139"/>
                <a:gd name="T5" fmla="*/ 349912 h 144"/>
                <a:gd name="T6" fmla="*/ 475394 w 139"/>
                <a:gd name="T7" fmla="*/ 349912 h 144"/>
                <a:gd name="T8" fmla="*/ 475394 w 139"/>
                <a:gd name="T9" fmla="*/ 441193 h 144"/>
                <a:gd name="T10" fmla="*/ 444969 w 139"/>
                <a:gd name="T11" fmla="*/ 471620 h 144"/>
                <a:gd name="T12" fmla="*/ 384118 w 139"/>
                <a:gd name="T13" fmla="*/ 471620 h 144"/>
                <a:gd name="T14" fmla="*/ 384118 w 139"/>
                <a:gd name="T15" fmla="*/ 547688 h 144"/>
                <a:gd name="T16" fmla="*/ 144520 w 139"/>
                <a:gd name="T17" fmla="*/ 547688 h 144"/>
                <a:gd name="T18" fmla="*/ 144520 w 139"/>
                <a:gd name="T19" fmla="*/ 467817 h 144"/>
                <a:gd name="T20" fmla="*/ 117898 w 139"/>
                <a:gd name="T21" fmla="*/ 410766 h 144"/>
                <a:gd name="T22" fmla="*/ 296646 w 139"/>
                <a:gd name="T23" fmla="*/ 247220 h 144"/>
                <a:gd name="T24" fmla="*/ 296646 w 139"/>
                <a:gd name="T25" fmla="*/ 209186 h 144"/>
                <a:gd name="T26" fmla="*/ 254811 w 139"/>
                <a:gd name="T27" fmla="*/ 193973 h 144"/>
                <a:gd name="T28" fmla="*/ 247205 w 139"/>
                <a:gd name="T29" fmla="*/ 178759 h 144"/>
                <a:gd name="T30" fmla="*/ 266221 w 139"/>
                <a:gd name="T31" fmla="*/ 136922 h 144"/>
                <a:gd name="T32" fmla="*/ 239599 w 139"/>
                <a:gd name="T33" fmla="*/ 110298 h 144"/>
                <a:gd name="T34" fmla="*/ 197764 w 139"/>
                <a:gd name="T35" fmla="*/ 129315 h 144"/>
                <a:gd name="T36" fmla="*/ 182551 w 139"/>
                <a:gd name="T37" fmla="*/ 121708 h 144"/>
                <a:gd name="T38" fmla="*/ 167339 w 139"/>
                <a:gd name="T39" fmla="*/ 79871 h 144"/>
                <a:gd name="T40" fmla="*/ 129307 w 139"/>
                <a:gd name="T41" fmla="*/ 79871 h 144"/>
                <a:gd name="T42" fmla="*/ 114095 w 139"/>
                <a:gd name="T43" fmla="*/ 121708 h 144"/>
                <a:gd name="T44" fmla="*/ 98882 w 139"/>
                <a:gd name="T45" fmla="*/ 129315 h 144"/>
                <a:gd name="T46" fmla="*/ 57047 w 139"/>
                <a:gd name="T47" fmla="*/ 110298 h 144"/>
                <a:gd name="T48" fmla="*/ 30425 w 139"/>
                <a:gd name="T49" fmla="*/ 136922 h 144"/>
                <a:gd name="T50" fmla="*/ 49441 w 139"/>
                <a:gd name="T51" fmla="*/ 178759 h 144"/>
                <a:gd name="T52" fmla="*/ 45638 w 139"/>
                <a:gd name="T53" fmla="*/ 193973 h 144"/>
                <a:gd name="T54" fmla="*/ 0 w 139"/>
                <a:gd name="T55" fmla="*/ 209186 h 144"/>
                <a:gd name="T56" fmla="*/ 0 w 139"/>
                <a:gd name="T57" fmla="*/ 247220 h 144"/>
                <a:gd name="T58" fmla="*/ 45638 w 139"/>
                <a:gd name="T59" fmla="*/ 262434 h 144"/>
                <a:gd name="T60" fmla="*/ 49441 w 139"/>
                <a:gd name="T61" fmla="*/ 277647 h 144"/>
                <a:gd name="T62" fmla="*/ 30425 w 139"/>
                <a:gd name="T63" fmla="*/ 319485 h 144"/>
                <a:gd name="T64" fmla="*/ 57047 w 139"/>
                <a:gd name="T65" fmla="*/ 346108 h 144"/>
                <a:gd name="T66" fmla="*/ 98882 w 139"/>
                <a:gd name="T67" fmla="*/ 327091 h 144"/>
                <a:gd name="T68" fmla="*/ 114095 w 139"/>
                <a:gd name="T69" fmla="*/ 334698 h 144"/>
                <a:gd name="T70" fmla="*/ 129307 w 139"/>
                <a:gd name="T71" fmla="*/ 376536 h 144"/>
                <a:gd name="T72" fmla="*/ 167339 w 139"/>
                <a:gd name="T73" fmla="*/ 376536 h 144"/>
                <a:gd name="T74" fmla="*/ 182551 w 139"/>
                <a:gd name="T75" fmla="*/ 334698 h 144"/>
                <a:gd name="T76" fmla="*/ 197764 w 139"/>
                <a:gd name="T77" fmla="*/ 327091 h 144"/>
                <a:gd name="T78" fmla="*/ 239599 w 139"/>
                <a:gd name="T79" fmla="*/ 346108 h 144"/>
                <a:gd name="T80" fmla="*/ 266221 w 139"/>
                <a:gd name="T81" fmla="*/ 319485 h 144"/>
                <a:gd name="T82" fmla="*/ 247205 w 139"/>
                <a:gd name="T83" fmla="*/ 277647 h 144"/>
                <a:gd name="T84" fmla="*/ 254811 w 139"/>
                <a:gd name="T85" fmla="*/ 262434 h 144"/>
                <a:gd name="T86" fmla="*/ 296646 w 139"/>
                <a:gd name="T87" fmla="*/ 247220 h 144"/>
                <a:gd name="T88" fmla="*/ 148323 w 139"/>
                <a:gd name="T89" fmla="*/ 167349 h 144"/>
                <a:gd name="T90" fmla="*/ 87472 w 139"/>
                <a:gd name="T91" fmla="*/ 228203 h 144"/>
                <a:gd name="T92" fmla="*/ 148323 w 139"/>
                <a:gd name="T93" fmla="*/ 289058 h 144"/>
                <a:gd name="T94" fmla="*/ 212976 w 139"/>
                <a:gd name="T95" fmla="*/ 228203 h 144"/>
                <a:gd name="T96" fmla="*/ 148323 w 139"/>
                <a:gd name="T97" fmla="*/ 167349 h 144"/>
                <a:gd name="T98" fmla="*/ 384118 w 139"/>
                <a:gd name="T99" fmla="*/ 471620 h 144"/>
                <a:gd name="T100" fmla="*/ 349890 w 139"/>
                <a:gd name="T101" fmla="*/ 471620 h 14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39" h="144">
                  <a:moveTo>
                    <a:pt x="52" y="15"/>
                  </a:moveTo>
                  <a:cubicBezTo>
                    <a:pt x="129" y="0"/>
                    <a:pt x="122" y="58"/>
                    <a:pt x="122" y="58"/>
                  </a:cubicBezTo>
                  <a:cubicBezTo>
                    <a:pt x="139" y="92"/>
                    <a:pt x="139" y="92"/>
                    <a:pt x="139" y="92"/>
                  </a:cubicBezTo>
                  <a:cubicBezTo>
                    <a:pt x="125" y="92"/>
                    <a:pt x="125" y="92"/>
                    <a:pt x="125" y="92"/>
                  </a:cubicBezTo>
                  <a:cubicBezTo>
                    <a:pt x="125" y="116"/>
                    <a:pt x="125" y="116"/>
                    <a:pt x="125" y="116"/>
                  </a:cubicBezTo>
                  <a:cubicBezTo>
                    <a:pt x="125" y="120"/>
                    <a:pt x="121" y="124"/>
                    <a:pt x="117" y="124"/>
                  </a:cubicBezTo>
                  <a:cubicBezTo>
                    <a:pt x="101" y="124"/>
                    <a:pt x="101" y="124"/>
                    <a:pt x="101" y="124"/>
                  </a:cubicBezTo>
                  <a:cubicBezTo>
                    <a:pt x="101" y="144"/>
                    <a:pt x="101" y="144"/>
                    <a:pt x="101" y="144"/>
                  </a:cubicBezTo>
                  <a:moveTo>
                    <a:pt x="38" y="144"/>
                  </a:moveTo>
                  <a:cubicBezTo>
                    <a:pt x="38" y="123"/>
                    <a:pt x="38" y="123"/>
                    <a:pt x="38" y="123"/>
                  </a:cubicBezTo>
                  <a:cubicBezTo>
                    <a:pt x="31" y="108"/>
                    <a:pt x="31" y="108"/>
                    <a:pt x="31" y="108"/>
                  </a:cubicBezTo>
                  <a:moveTo>
                    <a:pt x="78" y="65"/>
                  </a:moveTo>
                  <a:cubicBezTo>
                    <a:pt x="78" y="55"/>
                    <a:pt x="78" y="55"/>
                    <a:pt x="78" y="55"/>
                  </a:cubicBezTo>
                  <a:cubicBezTo>
                    <a:pt x="67" y="51"/>
                    <a:pt x="67" y="51"/>
                    <a:pt x="67" y="51"/>
                  </a:cubicBezTo>
                  <a:cubicBezTo>
                    <a:pt x="66" y="50"/>
                    <a:pt x="66" y="48"/>
                    <a:pt x="65" y="47"/>
                  </a:cubicBezTo>
                  <a:cubicBezTo>
                    <a:pt x="70" y="36"/>
                    <a:pt x="70" y="36"/>
                    <a:pt x="70" y="36"/>
                  </a:cubicBezTo>
                  <a:cubicBezTo>
                    <a:pt x="63" y="29"/>
                    <a:pt x="63" y="29"/>
                    <a:pt x="63" y="29"/>
                  </a:cubicBezTo>
                  <a:cubicBezTo>
                    <a:pt x="52" y="34"/>
                    <a:pt x="52" y="34"/>
                    <a:pt x="52" y="34"/>
                  </a:cubicBezTo>
                  <a:cubicBezTo>
                    <a:pt x="51" y="33"/>
                    <a:pt x="50" y="33"/>
                    <a:pt x="48" y="32"/>
                  </a:cubicBezTo>
                  <a:cubicBezTo>
                    <a:pt x="44" y="21"/>
                    <a:pt x="44" y="21"/>
                    <a:pt x="44" y="21"/>
                  </a:cubicBezTo>
                  <a:cubicBezTo>
                    <a:pt x="34" y="21"/>
                    <a:pt x="34" y="21"/>
                    <a:pt x="34" y="21"/>
                  </a:cubicBezTo>
                  <a:cubicBezTo>
                    <a:pt x="30" y="32"/>
                    <a:pt x="30" y="32"/>
                    <a:pt x="30" y="32"/>
                  </a:cubicBezTo>
                  <a:cubicBezTo>
                    <a:pt x="29" y="33"/>
                    <a:pt x="27" y="33"/>
                    <a:pt x="26" y="34"/>
                  </a:cubicBezTo>
                  <a:cubicBezTo>
                    <a:pt x="15" y="29"/>
                    <a:pt x="15" y="29"/>
                    <a:pt x="15" y="29"/>
                  </a:cubicBezTo>
                  <a:cubicBezTo>
                    <a:pt x="8" y="36"/>
                    <a:pt x="8" y="36"/>
                    <a:pt x="8" y="36"/>
                  </a:cubicBezTo>
                  <a:cubicBezTo>
                    <a:pt x="13" y="47"/>
                    <a:pt x="13" y="47"/>
                    <a:pt x="13" y="47"/>
                  </a:cubicBezTo>
                  <a:cubicBezTo>
                    <a:pt x="13" y="48"/>
                    <a:pt x="12" y="50"/>
                    <a:pt x="12" y="51"/>
                  </a:cubicBezTo>
                  <a:cubicBezTo>
                    <a:pt x="0" y="55"/>
                    <a:pt x="0" y="55"/>
                    <a:pt x="0" y="55"/>
                  </a:cubicBezTo>
                  <a:cubicBezTo>
                    <a:pt x="0" y="65"/>
                    <a:pt x="0" y="65"/>
                    <a:pt x="0" y="65"/>
                  </a:cubicBezTo>
                  <a:cubicBezTo>
                    <a:pt x="12" y="69"/>
                    <a:pt x="12" y="69"/>
                    <a:pt x="12" y="69"/>
                  </a:cubicBezTo>
                  <a:cubicBezTo>
                    <a:pt x="12" y="71"/>
                    <a:pt x="13" y="72"/>
                    <a:pt x="13" y="73"/>
                  </a:cubicBezTo>
                  <a:cubicBezTo>
                    <a:pt x="8" y="84"/>
                    <a:pt x="8" y="84"/>
                    <a:pt x="8" y="84"/>
                  </a:cubicBezTo>
                  <a:cubicBezTo>
                    <a:pt x="15" y="91"/>
                    <a:pt x="15" y="91"/>
                    <a:pt x="15" y="91"/>
                  </a:cubicBezTo>
                  <a:cubicBezTo>
                    <a:pt x="26" y="86"/>
                    <a:pt x="26" y="86"/>
                    <a:pt x="26" y="86"/>
                  </a:cubicBezTo>
                  <a:cubicBezTo>
                    <a:pt x="27" y="87"/>
                    <a:pt x="29" y="87"/>
                    <a:pt x="30" y="88"/>
                  </a:cubicBezTo>
                  <a:cubicBezTo>
                    <a:pt x="34" y="99"/>
                    <a:pt x="34" y="99"/>
                    <a:pt x="34" y="99"/>
                  </a:cubicBezTo>
                  <a:cubicBezTo>
                    <a:pt x="44" y="99"/>
                    <a:pt x="44" y="99"/>
                    <a:pt x="44" y="99"/>
                  </a:cubicBezTo>
                  <a:cubicBezTo>
                    <a:pt x="48" y="88"/>
                    <a:pt x="48" y="88"/>
                    <a:pt x="48" y="88"/>
                  </a:cubicBezTo>
                  <a:cubicBezTo>
                    <a:pt x="50" y="87"/>
                    <a:pt x="51" y="87"/>
                    <a:pt x="52" y="86"/>
                  </a:cubicBezTo>
                  <a:cubicBezTo>
                    <a:pt x="63" y="91"/>
                    <a:pt x="63" y="91"/>
                    <a:pt x="63" y="91"/>
                  </a:cubicBezTo>
                  <a:cubicBezTo>
                    <a:pt x="70" y="84"/>
                    <a:pt x="70" y="84"/>
                    <a:pt x="70" y="84"/>
                  </a:cubicBezTo>
                  <a:cubicBezTo>
                    <a:pt x="65" y="73"/>
                    <a:pt x="65" y="73"/>
                    <a:pt x="65" y="73"/>
                  </a:cubicBezTo>
                  <a:cubicBezTo>
                    <a:pt x="66" y="72"/>
                    <a:pt x="66" y="71"/>
                    <a:pt x="67" y="69"/>
                  </a:cubicBezTo>
                  <a:lnTo>
                    <a:pt x="78" y="65"/>
                  </a:lnTo>
                  <a:close/>
                  <a:moveTo>
                    <a:pt x="39" y="44"/>
                  </a:moveTo>
                  <a:cubicBezTo>
                    <a:pt x="30" y="44"/>
                    <a:pt x="23" y="51"/>
                    <a:pt x="23" y="60"/>
                  </a:cubicBezTo>
                  <a:cubicBezTo>
                    <a:pt x="23" y="69"/>
                    <a:pt x="30" y="76"/>
                    <a:pt x="39" y="76"/>
                  </a:cubicBezTo>
                  <a:cubicBezTo>
                    <a:pt x="48" y="76"/>
                    <a:pt x="56" y="69"/>
                    <a:pt x="56" y="60"/>
                  </a:cubicBezTo>
                  <a:cubicBezTo>
                    <a:pt x="56" y="51"/>
                    <a:pt x="48" y="44"/>
                    <a:pt x="39" y="44"/>
                  </a:cubicBezTo>
                  <a:close/>
                  <a:moveTo>
                    <a:pt x="101" y="124"/>
                  </a:moveTo>
                  <a:cubicBezTo>
                    <a:pt x="92" y="124"/>
                    <a:pt x="92" y="124"/>
                    <a:pt x="92" y="124"/>
                  </a:cubicBezTo>
                </a:path>
              </a:pathLst>
            </a:cu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sp>
          <p:nvSpPr>
            <p:cNvPr id="24604" name="Freeform 31">
              <a:extLst>
                <a:ext uri="{FF2B5EF4-FFF2-40B4-BE49-F238E27FC236}">
                  <a16:creationId xmlns:a16="http://schemas.microsoft.com/office/drawing/2014/main" id="{F3C698B0-A584-D5F8-C526-B355188550A5}"/>
                </a:ext>
              </a:extLst>
            </p:cNvPr>
            <p:cNvSpPr>
              <a:spLocks noEditPoints="1"/>
            </p:cNvSpPr>
            <p:nvPr/>
          </p:nvSpPr>
          <p:spPr bwMode="auto">
            <a:xfrm>
              <a:off x="6305550" y="808038"/>
              <a:ext cx="452438" cy="457200"/>
            </a:xfrm>
            <a:custGeom>
              <a:avLst/>
              <a:gdLst>
                <a:gd name="T0" fmla="*/ 387804 w 119"/>
                <a:gd name="T1" fmla="*/ 125730 h 120"/>
                <a:gd name="T2" fmla="*/ 425824 w 119"/>
                <a:gd name="T3" fmla="*/ 243840 h 120"/>
                <a:gd name="T4" fmla="*/ 212912 w 119"/>
                <a:gd name="T5" fmla="*/ 457200 h 120"/>
                <a:gd name="T6" fmla="*/ 0 w 119"/>
                <a:gd name="T7" fmla="*/ 243840 h 120"/>
                <a:gd name="T8" fmla="*/ 212912 w 119"/>
                <a:gd name="T9" fmla="*/ 30480 h 120"/>
                <a:gd name="T10" fmla="*/ 326972 w 119"/>
                <a:gd name="T11" fmla="*/ 64770 h 120"/>
                <a:gd name="T12" fmla="*/ 292754 w 119"/>
                <a:gd name="T13" fmla="*/ 102870 h 120"/>
                <a:gd name="T14" fmla="*/ 212912 w 119"/>
                <a:gd name="T15" fmla="*/ 80010 h 120"/>
                <a:gd name="T16" fmla="*/ 49426 w 119"/>
                <a:gd name="T17" fmla="*/ 243840 h 120"/>
                <a:gd name="T18" fmla="*/ 212912 w 119"/>
                <a:gd name="T19" fmla="*/ 403860 h 120"/>
                <a:gd name="T20" fmla="*/ 372596 w 119"/>
                <a:gd name="T21" fmla="*/ 243840 h 120"/>
                <a:gd name="T22" fmla="*/ 349784 w 119"/>
                <a:gd name="T23" fmla="*/ 160020 h 120"/>
                <a:gd name="T24" fmla="*/ 250932 w 119"/>
                <a:gd name="T25" fmla="*/ 144780 h 120"/>
                <a:gd name="T26" fmla="*/ 212912 w 119"/>
                <a:gd name="T27" fmla="*/ 137160 h 120"/>
                <a:gd name="T28" fmla="*/ 106456 w 119"/>
                <a:gd name="T29" fmla="*/ 243840 h 120"/>
                <a:gd name="T30" fmla="*/ 212912 w 119"/>
                <a:gd name="T31" fmla="*/ 350520 h 120"/>
                <a:gd name="T32" fmla="*/ 315566 w 119"/>
                <a:gd name="T33" fmla="*/ 243840 h 120"/>
                <a:gd name="T34" fmla="*/ 304160 w 119"/>
                <a:gd name="T35" fmla="*/ 198120 h 120"/>
                <a:gd name="T36" fmla="*/ 212912 w 119"/>
                <a:gd name="T37" fmla="*/ 243840 h 120"/>
                <a:gd name="T38" fmla="*/ 441032 w 119"/>
                <a:gd name="T39" fmla="*/ 11430 h 120"/>
                <a:gd name="T40" fmla="*/ 387804 w 119"/>
                <a:gd name="T41" fmla="*/ 0 h 120"/>
                <a:gd name="T42" fmla="*/ 387804 w 119"/>
                <a:gd name="T43" fmla="*/ 68580 h 120"/>
                <a:gd name="T44" fmla="*/ 452438 w 119"/>
                <a:gd name="T45" fmla="*/ 68580 h 120"/>
                <a:gd name="T46" fmla="*/ 34218 w 119"/>
                <a:gd name="T47" fmla="*/ 457200 h 120"/>
                <a:gd name="T48" fmla="*/ 76040 w 119"/>
                <a:gd name="T49" fmla="*/ 411480 h 120"/>
                <a:gd name="T50" fmla="*/ 345982 w 119"/>
                <a:gd name="T51" fmla="*/ 411480 h 120"/>
                <a:gd name="T52" fmla="*/ 387804 w 119"/>
                <a:gd name="T53" fmla="*/ 457200 h 1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9" h="120">
                  <a:moveTo>
                    <a:pt x="102" y="33"/>
                  </a:moveTo>
                  <a:cubicBezTo>
                    <a:pt x="108" y="42"/>
                    <a:pt x="112" y="52"/>
                    <a:pt x="112" y="64"/>
                  </a:cubicBezTo>
                  <a:cubicBezTo>
                    <a:pt x="112" y="95"/>
                    <a:pt x="86" y="120"/>
                    <a:pt x="56" y="120"/>
                  </a:cubicBezTo>
                  <a:cubicBezTo>
                    <a:pt x="25" y="120"/>
                    <a:pt x="0" y="95"/>
                    <a:pt x="0" y="64"/>
                  </a:cubicBezTo>
                  <a:cubicBezTo>
                    <a:pt x="0" y="33"/>
                    <a:pt x="25" y="8"/>
                    <a:pt x="56" y="8"/>
                  </a:cubicBezTo>
                  <a:cubicBezTo>
                    <a:pt x="67" y="8"/>
                    <a:pt x="77" y="11"/>
                    <a:pt x="86" y="17"/>
                  </a:cubicBezTo>
                  <a:moveTo>
                    <a:pt x="77" y="27"/>
                  </a:moveTo>
                  <a:cubicBezTo>
                    <a:pt x="71" y="24"/>
                    <a:pt x="63" y="21"/>
                    <a:pt x="56" y="21"/>
                  </a:cubicBezTo>
                  <a:cubicBezTo>
                    <a:pt x="32" y="21"/>
                    <a:pt x="13" y="40"/>
                    <a:pt x="13" y="64"/>
                  </a:cubicBezTo>
                  <a:cubicBezTo>
                    <a:pt x="13" y="87"/>
                    <a:pt x="32" y="106"/>
                    <a:pt x="56" y="106"/>
                  </a:cubicBezTo>
                  <a:cubicBezTo>
                    <a:pt x="79" y="106"/>
                    <a:pt x="98" y="87"/>
                    <a:pt x="98" y="64"/>
                  </a:cubicBezTo>
                  <a:cubicBezTo>
                    <a:pt x="98" y="56"/>
                    <a:pt x="96" y="49"/>
                    <a:pt x="92" y="42"/>
                  </a:cubicBezTo>
                  <a:moveTo>
                    <a:pt x="66" y="38"/>
                  </a:moveTo>
                  <a:cubicBezTo>
                    <a:pt x="63" y="37"/>
                    <a:pt x="59" y="36"/>
                    <a:pt x="56" y="36"/>
                  </a:cubicBezTo>
                  <a:cubicBezTo>
                    <a:pt x="40" y="36"/>
                    <a:pt x="28" y="49"/>
                    <a:pt x="28" y="64"/>
                  </a:cubicBezTo>
                  <a:cubicBezTo>
                    <a:pt x="28" y="79"/>
                    <a:pt x="40" y="92"/>
                    <a:pt x="56" y="92"/>
                  </a:cubicBezTo>
                  <a:cubicBezTo>
                    <a:pt x="71" y="92"/>
                    <a:pt x="83" y="79"/>
                    <a:pt x="83" y="64"/>
                  </a:cubicBezTo>
                  <a:cubicBezTo>
                    <a:pt x="83" y="59"/>
                    <a:pt x="82" y="55"/>
                    <a:pt x="80" y="52"/>
                  </a:cubicBezTo>
                  <a:moveTo>
                    <a:pt x="56" y="64"/>
                  </a:moveTo>
                  <a:cubicBezTo>
                    <a:pt x="116" y="3"/>
                    <a:pt x="116" y="3"/>
                    <a:pt x="116" y="3"/>
                  </a:cubicBezTo>
                  <a:moveTo>
                    <a:pt x="102" y="0"/>
                  </a:moveTo>
                  <a:cubicBezTo>
                    <a:pt x="102" y="18"/>
                    <a:pt x="102" y="18"/>
                    <a:pt x="102" y="18"/>
                  </a:cubicBezTo>
                  <a:cubicBezTo>
                    <a:pt x="119" y="18"/>
                    <a:pt x="119" y="18"/>
                    <a:pt x="119" y="18"/>
                  </a:cubicBezTo>
                  <a:moveTo>
                    <a:pt x="9" y="120"/>
                  </a:moveTo>
                  <a:cubicBezTo>
                    <a:pt x="20" y="108"/>
                    <a:pt x="20" y="108"/>
                    <a:pt x="20" y="108"/>
                  </a:cubicBezTo>
                  <a:moveTo>
                    <a:pt x="91" y="108"/>
                  </a:moveTo>
                  <a:cubicBezTo>
                    <a:pt x="102" y="120"/>
                    <a:pt x="102" y="120"/>
                    <a:pt x="102" y="120"/>
                  </a:cubicBezTo>
                </a:path>
              </a:pathLst>
            </a:cu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sz="1600" noProof="0"/>
            </a:p>
          </p:txBody>
        </p:sp>
      </p:grpSp>
      <p:sp>
        <p:nvSpPr>
          <p:cNvPr id="32" name="Oval 9">
            <a:extLst>
              <a:ext uri="{FF2B5EF4-FFF2-40B4-BE49-F238E27FC236}">
                <a16:creationId xmlns:a16="http://schemas.microsoft.com/office/drawing/2014/main" id="{79F46997-7727-CDA9-0E8C-6DB3586B5847}"/>
              </a:ext>
            </a:extLst>
          </p:cNvPr>
          <p:cNvSpPr>
            <a:spLocks noChangeArrowheads="1"/>
          </p:cNvSpPr>
          <p:nvPr/>
        </p:nvSpPr>
        <p:spPr bwMode="auto">
          <a:xfrm>
            <a:off x="915988" y="2281238"/>
            <a:ext cx="2289175" cy="2295525"/>
          </a:xfrm>
          <a:prstGeom prst="ellipse">
            <a:avLst/>
          </a:prstGeom>
          <a:solidFill>
            <a:schemeClr val="bg2">
              <a:lumMod val="75000"/>
            </a:schemeClr>
          </a:solidFill>
          <a:ln>
            <a:noFill/>
          </a:ln>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s-CO" noProof="0"/>
          </a:p>
        </p:txBody>
      </p:sp>
      <p:sp>
        <p:nvSpPr>
          <p:cNvPr id="33" name="TextBox 32">
            <a:extLst>
              <a:ext uri="{FF2B5EF4-FFF2-40B4-BE49-F238E27FC236}">
                <a16:creationId xmlns:a16="http://schemas.microsoft.com/office/drawing/2014/main" id="{2961E89D-1791-E56C-D0BF-65C28F4A3AC8}"/>
              </a:ext>
            </a:extLst>
          </p:cNvPr>
          <p:cNvSpPr txBox="1">
            <a:spLocks noChangeArrowheads="1"/>
          </p:cNvSpPr>
          <p:nvPr/>
        </p:nvSpPr>
        <p:spPr bwMode="auto">
          <a:xfrm>
            <a:off x="1065213" y="3648075"/>
            <a:ext cx="18176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s-CO" sz="1600" b="1" noProof="0">
                <a:latin typeface="Nunito Sans" pitchFamily="2" charset="0"/>
              </a:rPr>
              <a:t>I. Primer trimestre - 2025</a:t>
            </a:r>
            <a:endParaRPr lang="es-CO" sz="1600" b="1" noProof="0">
              <a:solidFill>
                <a:schemeClr val="bg1"/>
              </a:solidFill>
              <a:latin typeface="Nunito Sans" pitchFamily="2" charset="0"/>
              <a:cs typeface="Open Sans" panose="020B0606030504020204" pitchFamily="34" charset="0"/>
            </a:endParaRPr>
          </a:p>
        </p:txBody>
      </p:sp>
      <p:sp>
        <p:nvSpPr>
          <p:cNvPr id="34" name="Freeform 151">
            <a:extLst>
              <a:ext uri="{FF2B5EF4-FFF2-40B4-BE49-F238E27FC236}">
                <a16:creationId xmlns:a16="http://schemas.microsoft.com/office/drawing/2014/main" id="{BDAD1436-6A51-8409-FA34-D5A54F056B86}"/>
              </a:ext>
            </a:extLst>
          </p:cNvPr>
          <p:cNvSpPr>
            <a:spLocks noEditPoints="1"/>
          </p:cNvSpPr>
          <p:nvPr/>
        </p:nvSpPr>
        <p:spPr bwMode="auto">
          <a:xfrm>
            <a:off x="1693863" y="2671763"/>
            <a:ext cx="731837" cy="823912"/>
          </a:xfrm>
          <a:custGeom>
            <a:avLst/>
            <a:gdLst>
              <a:gd name="T0" fmla="*/ 232779 w 214"/>
              <a:gd name="T1" fmla="*/ 643734 h 241"/>
              <a:gd name="T2" fmla="*/ 174584 w 214"/>
              <a:gd name="T3" fmla="*/ 496497 h 241"/>
              <a:gd name="T4" fmla="*/ 136929 w 214"/>
              <a:gd name="T5" fmla="*/ 369805 h 241"/>
              <a:gd name="T6" fmla="*/ 366285 w 214"/>
              <a:gd name="T7" fmla="*/ 140389 h 241"/>
              <a:gd name="T8" fmla="*/ 592218 w 214"/>
              <a:gd name="T9" fmla="*/ 369805 h 241"/>
              <a:gd name="T10" fmla="*/ 557986 w 214"/>
              <a:gd name="T11" fmla="*/ 496497 h 241"/>
              <a:gd name="T12" fmla="*/ 496368 w 214"/>
              <a:gd name="T13" fmla="*/ 619765 h 241"/>
              <a:gd name="T14" fmla="*/ 366285 w 214"/>
              <a:gd name="T15" fmla="*/ 229416 h 241"/>
              <a:gd name="T16" fmla="*/ 229356 w 214"/>
              <a:gd name="T17" fmla="*/ 366380 h 241"/>
              <a:gd name="T18" fmla="*/ 366285 w 214"/>
              <a:gd name="T19" fmla="*/ 503345 h 241"/>
              <a:gd name="T20" fmla="*/ 503214 w 214"/>
              <a:gd name="T21" fmla="*/ 366380 h 241"/>
              <a:gd name="T22" fmla="*/ 366285 w 214"/>
              <a:gd name="T23" fmla="*/ 229416 h 241"/>
              <a:gd name="T24" fmla="*/ 311513 w 214"/>
              <a:gd name="T25" fmla="*/ 386925 h 241"/>
              <a:gd name="T26" fmla="*/ 352592 w 214"/>
              <a:gd name="T27" fmla="*/ 434863 h 241"/>
              <a:gd name="T28" fmla="*/ 417633 w 214"/>
              <a:gd name="T29" fmla="*/ 321867 h 241"/>
              <a:gd name="T30" fmla="*/ 366285 w 214"/>
              <a:gd name="T31" fmla="*/ 68482 h 241"/>
              <a:gd name="T32" fmla="*/ 366285 w 214"/>
              <a:gd name="T33" fmla="*/ 0 h 241"/>
              <a:gd name="T34" fmla="*/ 219086 w 214"/>
              <a:gd name="T35" fmla="*/ 109572 h 241"/>
              <a:gd name="T36" fmla="*/ 181431 w 214"/>
              <a:gd name="T37" fmla="*/ 47938 h 241"/>
              <a:gd name="T38" fmla="*/ 47925 w 214"/>
              <a:gd name="T39" fmla="*/ 181478 h 241"/>
              <a:gd name="T40" fmla="*/ 109543 w 214"/>
              <a:gd name="T41" fmla="*/ 219143 h 241"/>
              <a:gd name="T42" fmla="*/ 0 w 214"/>
              <a:gd name="T43" fmla="*/ 366380 h 241"/>
              <a:gd name="T44" fmla="*/ 71888 w 214"/>
              <a:gd name="T45" fmla="*/ 366380 h 241"/>
              <a:gd name="T46" fmla="*/ 547716 w 214"/>
              <a:gd name="T47" fmla="*/ 47938 h 241"/>
              <a:gd name="T48" fmla="*/ 513484 w 214"/>
              <a:gd name="T49" fmla="*/ 109572 h 241"/>
              <a:gd name="T50" fmla="*/ 681222 w 214"/>
              <a:gd name="T51" fmla="*/ 181478 h 241"/>
              <a:gd name="T52" fmla="*/ 619604 w 214"/>
              <a:gd name="T53" fmla="*/ 219143 h 241"/>
              <a:gd name="T54" fmla="*/ 660682 w 214"/>
              <a:gd name="T55" fmla="*/ 366380 h 241"/>
              <a:gd name="T56" fmla="*/ 732570 w 214"/>
              <a:gd name="T57" fmla="*/ 366380 h 241"/>
              <a:gd name="T58" fmla="*/ 448442 w 214"/>
              <a:gd name="T59" fmla="*/ 664279 h 241"/>
              <a:gd name="T60" fmla="*/ 267011 w 214"/>
              <a:gd name="T61" fmla="*/ 712216 h 241"/>
              <a:gd name="T62" fmla="*/ 246472 w 214"/>
              <a:gd name="T63" fmla="*/ 743033 h 241"/>
              <a:gd name="T64" fmla="*/ 277281 w 214"/>
              <a:gd name="T65" fmla="*/ 773850 h 241"/>
              <a:gd name="T66" fmla="*/ 290974 w 214"/>
              <a:gd name="T67" fmla="*/ 770426 h 241"/>
              <a:gd name="T68" fmla="*/ 448442 w 214"/>
              <a:gd name="T69" fmla="*/ 725913 h 241"/>
              <a:gd name="T70" fmla="*/ 448442 w 214"/>
              <a:gd name="T71" fmla="*/ 725913 h 241"/>
              <a:gd name="T72" fmla="*/ 455289 w 214"/>
              <a:gd name="T73" fmla="*/ 725913 h 241"/>
              <a:gd name="T74" fmla="*/ 486098 w 214"/>
              <a:gd name="T75" fmla="*/ 756730 h 241"/>
              <a:gd name="T76" fmla="*/ 465559 w 214"/>
              <a:gd name="T77" fmla="*/ 784123 h 241"/>
              <a:gd name="T78" fmla="*/ 311513 w 214"/>
              <a:gd name="T79" fmla="*/ 825212 h 2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4" h="241">
                <a:moveTo>
                  <a:pt x="68" y="188"/>
                </a:moveTo>
                <a:cubicBezTo>
                  <a:pt x="70" y="177"/>
                  <a:pt x="65" y="167"/>
                  <a:pt x="51" y="145"/>
                </a:cubicBezTo>
                <a:cubicBezTo>
                  <a:pt x="44" y="134"/>
                  <a:pt x="40" y="121"/>
                  <a:pt x="40" y="108"/>
                </a:cubicBezTo>
                <a:cubicBezTo>
                  <a:pt x="40" y="71"/>
                  <a:pt x="70" y="41"/>
                  <a:pt x="107" y="41"/>
                </a:cubicBezTo>
                <a:cubicBezTo>
                  <a:pt x="144" y="41"/>
                  <a:pt x="173" y="71"/>
                  <a:pt x="173" y="108"/>
                </a:cubicBezTo>
                <a:cubicBezTo>
                  <a:pt x="173" y="121"/>
                  <a:pt x="170" y="134"/>
                  <a:pt x="163" y="145"/>
                </a:cubicBezTo>
                <a:cubicBezTo>
                  <a:pt x="152" y="162"/>
                  <a:pt x="147" y="172"/>
                  <a:pt x="145" y="181"/>
                </a:cubicBezTo>
                <a:moveTo>
                  <a:pt x="107" y="67"/>
                </a:moveTo>
                <a:cubicBezTo>
                  <a:pt x="85" y="67"/>
                  <a:pt x="67" y="85"/>
                  <a:pt x="67" y="107"/>
                </a:cubicBezTo>
                <a:cubicBezTo>
                  <a:pt x="67" y="129"/>
                  <a:pt x="85" y="147"/>
                  <a:pt x="107" y="147"/>
                </a:cubicBezTo>
                <a:cubicBezTo>
                  <a:pt x="129" y="147"/>
                  <a:pt x="147" y="129"/>
                  <a:pt x="147" y="107"/>
                </a:cubicBezTo>
                <a:cubicBezTo>
                  <a:pt x="147" y="85"/>
                  <a:pt x="129" y="67"/>
                  <a:pt x="107" y="67"/>
                </a:cubicBezTo>
                <a:close/>
                <a:moveTo>
                  <a:pt x="91" y="113"/>
                </a:moveTo>
                <a:cubicBezTo>
                  <a:pt x="103" y="127"/>
                  <a:pt x="103" y="127"/>
                  <a:pt x="103" y="127"/>
                </a:cubicBezTo>
                <a:cubicBezTo>
                  <a:pt x="122" y="94"/>
                  <a:pt x="122" y="94"/>
                  <a:pt x="122" y="94"/>
                </a:cubicBezTo>
                <a:moveTo>
                  <a:pt x="107" y="20"/>
                </a:moveTo>
                <a:cubicBezTo>
                  <a:pt x="107" y="0"/>
                  <a:pt x="107" y="0"/>
                  <a:pt x="107" y="0"/>
                </a:cubicBezTo>
                <a:moveTo>
                  <a:pt x="64" y="32"/>
                </a:moveTo>
                <a:cubicBezTo>
                  <a:pt x="53" y="14"/>
                  <a:pt x="53" y="14"/>
                  <a:pt x="53" y="14"/>
                </a:cubicBezTo>
                <a:moveTo>
                  <a:pt x="14" y="53"/>
                </a:moveTo>
                <a:cubicBezTo>
                  <a:pt x="32" y="64"/>
                  <a:pt x="32" y="64"/>
                  <a:pt x="32" y="64"/>
                </a:cubicBezTo>
                <a:moveTo>
                  <a:pt x="0" y="107"/>
                </a:moveTo>
                <a:cubicBezTo>
                  <a:pt x="21" y="107"/>
                  <a:pt x="21" y="107"/>
                  <a:pt x="21" y="107"/>
                </a:cubicBezTo>
                <a:moveTo>
                  <a:pt x="160" y="14"/>
                </a:moveTo>
                <a:cubicBezTo>
                  <a:pt x="150" y="32"/>
                  <a:pt x="150" y="32"/>
                  <a:pt x="150" y="32"/>
                </a:cubicBezTo>
                <a:moveTo>
                  <a:pt x="199" y="53"/>
                </a:moveTo>
                <a:cubicBezTo>
                  <a:pt x="181" y="64"/>
                  <a:pt x="181" y="64"/>
                  <a:pt x="181" y="64"/>
                </a:cubicBezTo>
                <a:moveTo>
                  <a:pt x="193" y="107"/>
                </a:moveTo>
                <a:cubicBezTo>
                  <a:pt x="214" y="107"/>
                  <a:pt x="214" y="107"/>
                  <a:pt x="214" y="107"/>
                </a:cubicBezTo>
                <a:moveTo>
                  <a:pt x="131" y="194"/>
                </a:moveTo>
                <a:cubicBezTo>
                  <a:pt x="131" y="194"/>
                  <a:pt x="78" y="208"/>
                  <a:pt x="78" y="208"/>
                </a:cubicBezTo>
                <a:cubicBezTo>
                  <a:pt x="75" y="210"/>
                  <a:pt x="72" y="213"/>
                  <a:pt x="72" y="217"/>
                </a:cubicBezTo>
                <a:cubicBezTo>
                  <a:pt x="72" y="222"/>
                  <a:pt x="76" y="226"/>
                  <a:pt x="81" y="226"/>
                </a:cubicBezTo>
                <a:cubicBezTo>
                  <a:pt x="82" y="226"/>
                  <a:pt x="85" y="225"/>
                  <a:pt x="85" y="225"/>
                </a:cubicBezTo>
                <a:cubicBezTo>
                  <a:pt x="131" y="212"/>
                  <a:pt x="131" y="212"/>
                  <a:pt x="131" y="212"/>
                </a:cubicBezTo>
                <a:cubicBezTo>
                  <a:pt x="131" y="212"/>
                  <a:pt x="131" y="212"/>
                  <a:pt x="131" y="212"/>
                </a:cubicBezTo>
                <a:cubicBezTo>
                  <a:pt x="132" y="212"/>
                  <a:pt x="132" y="212"/>
                  <a:pt x="133" y="212"/>
                </a:cubicBezTo>
                <a:cubicBezTo>
                  <a:pt x="138" y="212"/>
                  <a:pt x="142" y="216"/>
                  <a:pt x="142" y="221"/>
                </a:cubicBezTo>
                <a:cubicBezTo>
                  <a:pt x="142" y="224"/>
                  <a:pt x="139" y="228"/>
                  <a:pt x="136" y="229"/>
                </a:cubicBezTo>
                <a:cubicBezTo>
                  <a:pt x="91" y="241"/>
                  <a:pt x="91" y="241"/>
                  <a:pt x="91" y="241"/>
                </a:cubicBezTo>
              </a:path>
            </a:pathLst>
          </a:custGeom>
          <a:noFill/>
          <a:ln w="30163"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O" noProof="0"/>
          </a:p>
        </p:txBody>
      </p:sp>
      <p:sp>
        <p:nvSpPr>
          <p:cNvPr id="39" name="Text Placeholder 38">
            <a:extLst>
              <a:ext uri="{FF2B5EF4-FFF2-40B4-BE49-F238E27FC236}">
                <a16:creationId xmlns:a16="http://schemas.microsoft.com/office/drawing/2014/main" id="{922953B7-001F-54FB-023C-945FC5572F6F}"/>
              </a:ext>
            </a:extLst>
          </p:cNvPr>
          <p:cNvSpPr>
            <a:spLocks noGrp="1"/>
          </p:cNvSpPr>
          <p:nvPr>
            <p:ph type="body" sz="quarter" idx="11"/>
          </p:nvPr>
        </p:nvSpPr>
        <p:spPr bwMode="auto">
          <a:xfrm>
            <a:off x="7237645" y="731704"/>
            <a:ext cx="3856037" cy="1869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s-CO" noProof="0"/>
          </a:p>
          <a:p>
            <a:pPr marL="171450" lvl="0" indent="-171450" algn="just">
              <a:buFont typeface="Wingdings" panose="05000000000000000000" pitchFamily="2" charset="2"/>
              <a:buChar char="§"/>
            </a:pPr>
            <a:r>
              <a:rPr lang="es-CO" noProof="0"/>
              <a:t>Formularios digitales destinados a la ciudadanía para facilitar la solicitud a la Unidad Nacional de Protección de manera virtual, lo que permitiría una mayor accesibilidad tecnológica y una reducción en los tiempos de respuesta.</a:t>
            </a:r>
          </a:p>
          <a:p>
            <a:endParaRPr lang="es-CO" noProof="0"/>
          </a:p>
        </p:txBody>
      </p:sp>
      <p:sp>
        <p:nvSpPr>
          <p:cNvPr id="41" name="Text Placeholder 40">
            <a:extLst>
              <a:ext uri="{FF2B5EF4-FFF2-40B4-BE49-F238E27FC236}">
                <a16:creationId xmlns:a16="http://schemas.microsoft.com/office/drawing/2014/main" id="{DF09F43F-2D12-F32D-F54E-7738DE316A71}"/>
              </a:ext>
            </a:extLst>
          </p:cNvPr>
          <p:cNvSpPr>
            <a:spLocks noGrp="1"/>
          </p:cNvSpPr>
          <p:nvPr>
            <p:ph type="body" sz="quarter" idx="15"/>
          </p:nvPr>
        </p:nvSpPr>
        <p:spPr bwMode="auto">
          <a:xfrm>
            <a:off x="7329169" y="3255050"/>
            <a:ext cx="3855720" cy="563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CO" noProof="0"/>
              <a:t>Sistema de información para la Subdirección de Evaluación de Riesgo, que iniciar la ruta correspondiente evaluación de riesgo, garantizando que la información sea real y verídica.</a:t>
            </a:r>
          </a:p>
        </p:txBody>
      </p:sp>
      <p:sp>
        <p:nvSpPr>
          <p:cNvPr id="42" name="Text Placeholder 41">
            <a:extLst>
              <a:ext uri="{FF2B5EF4-FFF2-40B4-BE49-F238E27FC236}">
                <a16:creationId xmlns:a16="http://schemas.microsoft.com/office/drawing/2014/main" id="{2E51831F-4B9A-E783-F335-DB64F8CBEFEA}"/>
              </a:ext>
            </a:extLst>
          </p:cNvPr>
          <p:cNvSpPr>
            <a:spLocks noGrp="1"/>
          </p:cNvSpPr>
          <p:nvPr>
            <p:ph type="body" sz="quarter" idx="16"/>
          </p:nvPr>
        </p:nvSpPr>
        <p:spPr>
          <a:xfrm>
            <a:off x="7304404" y="2855059"/>
            <a:ext cx="4168017" cy="541338"/>
          </a:xfrm>
        </p:spPr>
        <p:txBody>
          <a:bodyPr vert="horz" lIns="91440" tIns="45720" rIns="91440" bIns="45720" rtlCol="0">
            <a:noAutofit/>
          </a:bodyPr>
          <a:lstStyle/>
          <a:p>
            <a:pPr>
              <a:spcBef>
                <a:spcPts val="0"/>
              </a:spcBef>
            </a:pPr>
            <a:r>
              <a:rPr lang="es-CO" sz="1200" noProof="0"/>
              <a:t>Sistema de Información SER – Ruta Individual </a:t>
            </a:r>
          </a:p>
          <a:p>
            <a:pPr>
              <a:spcBef>
                <a:spcPts val="0"/>
              </a:spcBef>
            </a:pPr>
            <a:r>
              <a:rPr lang="es-CO" sz="1200" i="1" u="sng" noProof="0"/>
              <a:t>Marzo 2025  </a:t>
            </a:r>
          </a:p>
        </p:txBody>
      </p:sp>
      <p:sp>
        <p:nvSpPr>
          <p:cNvPr id="43" name="Text Placeholder 42">
            <a:extLst>
              <a:ext uri="{FF2B5EF4-FFF2-40B4-BE49-F238E27FC236}">
                <a16:creationId xmlns:a16="http://schemas.microsoft.com/office/drawing/2014/main" id="{418A7CD7-5864-D281-022F-FCA0FC89CF0B}"/>
              </a:ext>
            </a:extLst>
          </p:cNvPr>
          <p:cNvSpPr>
            <a:spLocks noGrp="1"/>
          </p:cNvSpPr>
          <p:nvPr>
            <p:ph type="body" sz="quarter" idx="17"/>
          </p:nvPr>
        </p:nvSpPr>
        <p:spPr bwMode="auto">
          <a:xfrm>
            <a:off x="7304404" y="2136204"/>
            <a:ext cx="3855720" cy="563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es-CO" noProof="0"/>
              <a:t>Sistema de información para el Grupo de Servicio al Ciudadano, que permita tramitar todas las solicitudes de evaluación de riesgo, garantizando que la información sea en tiempo real. </a:t>
            </a:r>
          </a:p>
          <a:p>
            <a:endParaRPr lang="es-CO" noProof="0"/>
          </a:p>
        </p:txBody>
      </p:sp>
      <p:sp>
        <p:nvSpPr>
          <p:cNvPr id="45" name="Text Placeholder 44">
            <a:extLst>
              <a:ext uri="{FF2B5EF4-FFF2-40B4-BE49-F238E27FC236}">
                <a16:creationId xmlns:a16="http://schemas.microsoft.com/office/drawing/2014/main" id="{25C7EC0A-B5E4-3791-EA1E-AB9867F79D61}"/>
              </a:ext>
            </a:extLst>
          </p:cNvPr>
          <p:cNvSpPr>
            <a:spLocks noGrp="1"/>
          </p:cNvSpPr>
          <p:nvPr>
            <p:ph type="body" sz="quarter" idx="19"/>
          </p:nvPr>
        </p:nvSpPr>
        <p:spPr bwMode="auto">
          <a:xfrm>
            <a:off x="7329169" y="4629168"/>
            <a:ext cx="3855720" cy="563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CO" noProof="0"/>
              <a:t>Sistema de información para la Subdirección Especializada de Seguridad y Protección, que inicia la ruta correspondiente evaluación de riesgo, garantizando que la información sea real y verídica.</a:t>
            </a:r>
          </a:p>
          <a:p>
            <a:endParaRPr lang="es-CO" noProof="0"/>
          </a:p>
        </p:txBody>
      </p:sp>
      <p:sp>
        <p:nvSpPr>
          <p:cNvPr id="47" name="Text Placeholder 46">
            <a:extLst>
              <a:ext uri="{FF2B5EF4-FFF2-40B4-BE49-F238E27FC236}">
                <a16:creationId xmlns:a16="http://schemas.microsoft.com/office/drawing/2014/main" id="{44F5CD59-92E4-DCE9-5622-115BD8068A81}"/>
              </a:ext>
            </a:extLst>
          </p:cNvPr>
          <p:cNvSpPr>
            <a:spLocks noGrp="1"/>
          </p:cNvSpPr>
          <p:nvPr>
            <p:ph type="body" sz="quarter" idx="21"/>
          </p:nvPr>
        </p:nvSpPr>
        <p:spPr bwMode="auto">
          <a:xfrm>
            <a:off x="7304403" y="5807766"/>
            <a:ext cx="3988907" cy="563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CO" noProof="0"/>
              <a:t>En colaboración con el equipo de la página web, se realizará la maquetación como parte del proceso de modernización del portal web de la entidad, siguiendo las directrices establecidas por MINTIC.</a:t>
            </a:r>
          </a:p>
        </p:txBody>
      </p:sp>
      <p:sp>
        <p:nvSpPr>
          <p:cNvPr id="48" name="Text Placeholder 47">
            <a:extLst>
              <a:ext uri="{FF2B5EF4-FFF2-40B4-BE49-F238E27FC236}">
                <a16:creationId xmlns:a16="http://schemas.microsoft.com/office/drawing/2014/main" id="{84E7B12A-4553-1067-1BE2-BDBE8B537090}"/>
              </a:ext>
            </a:extLst>
          </p:cNvPr>
          <p:cNvSpPr>
            <a:spLocks noGrp="1"/>
          </p:cNvSpPr>
          <p:nvPr>
            <p:ph type="body" sz="quarter" idx="22"/>
          </p:nvPr>
        </p:nvSpPr>
        <p:spPr>
          <a:xfrm>
            <a:off x="7304404" y="5336749"/>
            <a:ext cx="3855720" cy="424289"/>
          </a:xfrm>
        </p:spPr>
        <p:txBody>
          <a:bodyPr/>
          <a:lstStyle/>
          <a:p>
            <a:pPr fontAlgn="auto">
              <a:spcBef>
                <a:spcPts val="0"/>
              </a:spcBef>
              <a:spcAft>
                <a:spcPts val="0"/>
              </a:spcAft>
              <a:defRPr/>
            </a:pPr>
            <a:r>
              <a:rPr lang="es-CO" sz="1200" noProof="0"/>
              <a:t>Modernización de la Página Web</a:t>
            </a:r>
          </a:p>
          <a:p>
            <a:pPr fontAlgn="auto">
              <a:spcBef>
                <a:spcPts val="0"/>
              </a:spcBef>
              <a:spcAft>
                <a:spcPts val="0"/>
              </a:spcAft>
              <a:defRPr/>
            </a:pPr>
            <a:r>
              <a:rPr lang="es-CO" sz="1200" i="1" u="sng" noProof="0"/>
              <a:t>Marzo 2025</a:t>
            </a:r>
          </a:p>
          <a:p>
            <a:pPr fontAlgn="auto">
              <a:spcAft>
                <a:spcPts val="0"/>
              </a:spcAft>
              <a:defRPr/>
            </a:pPr>
            <a:endParaRPr lang="es-CO" sz="1200" noProof="0"/>
          </a:p>
        </p:txBody>
      </p:sp>
      <p:sp>
        <p:nvSpPr>
          <p:cNvPr id="40" name="Text Placeholder 39">
            <a:extLst>
              <a:ext uri="{FF2B5EF4-FFF2-40B4-BE49-F238E27FC236}">
                <a16:creationId xmlns:a16="http://schemas.microsoft.com/office/drawing/2014/main" id="{19672070-AF55-F27D-1E7C-E2E9A881E0F0}"/>
              </a:ext>
            </a:extLst>
          </p:cNvPr>
          <p:cNvSpPr>
            <a:spLocks noGrp="1"/>
          </p:cNvSpPr>
          <p:nvPr>
            <p:ph type="body" sz="quarter" idx="14"/>
          </p:nvPr>
        </p:nvSpPr>
        <p:spPr>
          <a:xfrm>
            <a:off x="7237645" y="559183"/>
            <a:ext cx="4429589" cy="345041"/>
          </a:xfrm>
        </p:spPr>
        <p:txBody>
          <a:bodyPr/>
          <a:lstStyle/>
          <a:p>
            <a:pPr lvl="0">
              <a:spcBef>
                <a:spcPts val="0"/>
              </a:spcBef>
            </a:pPr>
            <a:r>
              <a:rPr lang="es-CO" sz="1200" noProof="0"/>
              <a:t>Catálogo Catalogo Servicio a la ciudadanía </a:t>
            </a:r>
          </a:p>
          <a:p>
            <a:pPr lvl="0">
              <a:spcBef>
                <a:spcPts val="0"/>
              </a:spcBef>
            </a:pPr>
            <a:r>
              <a:rPr lang="es-CO" sz="1200" i="1" u="sng" noProof="0"/>
              <a:t>Febrero 2025</a:t>
            </a:r>
          </a:p>
          <a:p>
            <a:pPr fontAlgn="auto">
              <a:spcAft>
                <a:spcPts val="0"/>
              </a:spcAft>
              <a:defRPr/>
            </a:pPr>
            <a:endParaRPr lang="es-CO" noProof="0"/>
          </a:p>
        </p:txBody>
      </p:sp>
      <p:sp>
        <p:nvSpPr>
          <p:cNvPr id="4" name="Text Placeholder 41">
            <a:extLst>
              <a:ext uri="{FF2B5EF4-FFF2-40B4-BE49-F238E27FC236}">
                <a16:creationId xmlns:a16="http://schemas.microsoft.com/office/drawing/2014/main" id="{9F28B01F-25B5-B9A5-7905-0C648B927B25}"/>
              </a:ext>
            </a:extLst>
          </p:cNvPr>
          <p:cNvSpPr txBox="1">
            <a:spLocks/>
          </p:cNvSpPr>
          <p:nvPr/>
        </p:nvSpPr>
        <p:spPr>
          <a:xfrm>
            <a:off x="7278688" y="1734223"/>
            <a:ext cx="4559720" cy="54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0" lang="en-US" sz="1600" b="1" i="0" u="none" strike="noStrike" kern="1200" cap="none" normalizeH="0" baseline="0" dirty="0" smtClean="0">
                <a:ln>
                  <a:noFill/>
                </a:ln>
                <a:solidFill>
                  <a:schemeClr val="tx1"/>
                </a:solidFill>
                <a:effectLst/>
                <a:latin typeface="Open Sans" panose="020B06060305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s-CO" sz="1200" noProof="0"/>
              <a:t>Sistema de Información GSC</a:t>
            </a:r>
          </a:p>
          <a:p>
            <a:pPr>
              <a:spcBef>
                <a:spcPts val="0"/>
              </a:spcBef>
            </a:pPr>
            <a:r>
              <a:rPr lang="es-CO" sz="1200" i="1" u="sng" noProof="0"/>
              <a:t>Febrero 2025</a:t>
            </a:r>
          </a:p>
        </p:txBody>
      </p:sp>
      <p:sp>
        <p:nvSpPr>
          <p:cNvPr id="31" name="Text Placeholder 41">
            <a:extLst>
              <a:ext uri="{FF2B5EF4-FFF2-40B4-BE49-F238E27FC236}">
                <a16:creationId xmlns:a16="http://schemas.microsoft.com/office/drawing/2014/main" id="{EC6F3114-5B6E-9BF0-291A-37400DB06A3D}"/>
              </a:ext>
            </a:extLst>
          </p:cNvPr>
          <p:cNvSpPr txBox="1">
            <a:spLocks/>
          </p:cNvSpPr>
          <p:nvPr/>
        </p:nvSpPr>
        <p:spPr>
          <a:xfrm>
            <a:off x="7304404" y="4041102"/>
            <a:ext cx="4168017" cy="54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0" lang="en-US" sz="1600" b="1" i="0" u="none" strike="noStrike" kern="1200" cap="none" normalizeH="0" baseline="0" dirty="0" smtClean="0">
                <a:ln>
                  <a:noFill/>
                </a:ln>
                <a:solidFill>
                  <a:schemeClr val="tx1"/>
                </a:solidFill>
                <a:effectLst/>
                <a:latin typeface="Open Sans" panose="020B06060305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s-CO" sz="1200" noProof="0"/>
              <a:t>Sistema de Información SESP – Asesor poblacional GRAERR – GPS.</a:t>
            </a:r>
          </a:p>
          <a:p>
            <a:pPr>
              <a:spcBef>
                <a:spcPts val="0"/>
              </a:spcBef>
            </a:pPr>
            <a:r>
              <a:rPr lang="es-CO" sz="1200" i="1" u="sng" noProof="0"/>
              <a:t>Marzo 2025  </a:t>
            </a:r>
          </a:p>
        </p:txBody>
      </p:sp>
      <p:sp>
        <p:nvSpPr>
          <p:cNvPr id="3" name="Título 4">
            <a:extLst>
              <a:ext uri="{FF2B5EF4-FFF2-40B4-BE49-F238E27FC236}">
                <a16:creationId xmlns:a16="http://schemas.microsoft.com/office/drawing/2014/main" id="{B884042A-2A9F-0EE1-E824-4AA37BAAFBA2}"/>
              </a:ext>
            </a:extLst>
          </p:cNvPr>
          <p:cNvSpPr txBox="1">
            <a:spLocks/>
          </p:cNvSpPr>
          <p:nvPr/>
        </p:nvSpPr>
        <p:spPr>
          <a:xfrm>
            <a:off x="0" y="6195218"/>
            <a:ext cx="10515600" cy="1325563"/>
          </a:xfrm>
          <a:prstGeom prst="rect">
            <a:avLst/>
          </a:prstGeom>
        </p:spPr>
        <p:txBody>
          <a:bodyPr/>
          <a:lstStyle>
            <a:lvl1pPr algn="ctr" defTabSz="914400" rtl="0" eaLnBrk="1" latinLnBrk="0" hangingPunct="1">
              <a:lnSpc>
                <a:spcPct val="90000"/>
              </a:lnSpc>
              <a:spcBef>
                <a:spcPct val="0"/>
              </a:spcBef>
              <a:buNone/>
              <a:defRPr sz="4400" b="1" kern="1200">
                <a:solidFill>
                  <a:srgbClr val="D63843"/>
                </a:solidFill>
                <a:latin typeface="Nunito Sans" pitchFamily="2" charset="0"/>
                <a:ea typeface="+mj-ea"/>
                <a:cs typeface="+mj-cs"/>
              </a:defRPr>
            </a:lvl1pPr>
          </a:lstStyle>
          <a:p>
            <a:pPr algn="l"/>
            <a:r>
              <a:rPr lang="es-CO"/>
              <a:t>i. Talento humano</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750" fill="hold"/>
                                        <p:tgtEl>
                                          <p:spTgt spid="32"/>
                                        </p:tgtEl>
                                        <p:attrNameLst>
                                          <p:attrName>ppt_x</p:attrName>
                                        </p:attrNameLst>
                                      </p:cBhvr>
                                      <p:tavLst>
                                        <p:tav tm="0">
                                          <p:val>
                                            <p:strVal val="0-#ppt_w/2"/>
                                          </p:val>
                                        </p:tav>
                                        <p:tav tm="100000">
                                          <p:val>
                                            <p:strVal val="#ppt_x"/>
                                          </p:val>
                                        </p:tav>
                                      </p:tavLst>
                                    </p:anim>
                                    <p:anim calcmode="lin" valueType="num">
                                      <p:cBhvr additive="base">
                                        <p:cTn id="8" dur="750" fill="hold"/>
                                        <p:tgtEl>
                                          <p:spTgt spid="3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750"/>
                            </p:stCondLst>
                            <p:childTnLst>
                              <p:par>
                                <p:cTn id="10" presetID="2" presetClass="entr" presetSubtype="1" fill="hold" nodeType="afterEffect">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cBhvr additive="base">
                                        <p:cTn id="12" dur="1000" fill="hold"/>
                                        <p:tgtEl>
                                          <p:spTgt spid="34"/>
                                        </p:tgtEl>
                                        <p:attrNameLst>
                                          <p:attrName>ppt_x</p:attrName>
                                        </p:attrNameLst>
                                      </p:cBhvr>
                                      <p:tavLst>
                                        <p:tav tm="0">
                                          <p:val>
                                            <p:strVal val="#ppt_x"/>
                                          </p:val>
                                        </p:tav>
                                        <p:tav tm="100000">
                                          <p:val>
                                            <p:strVal val="#ppt_x"/>
                                          </p:val>
                                        </p:tav>
                                      </p:tavLst>
                                    </p:anim>
                                    <p:anim calcmode="lin" valueType="num">
                                      <p:cBhvr additive="base">
                                        <p:cTn id="13" dur="1000" fill="hold"/>
                                        <p:tgtEl>
                                          <p:spTgt spid="34"/>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750"/>
                            </p:stCondLst>
                            <p:childTnLst>
                              <p:par>
                                <p:cTn id="15" presetID="2" presetClass="entr" presetSubtype="4" fill="hold" grpId="0" nodeType="after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1000" fill="hold"/>
                                        <p:tgtEl>
                                          <p:spTgt spid="33"/>
                                        </p:tgtEl>
                                        <p:attrNameLst>
                                          <p:attrName>ppt_x</p:attrName>
                                        </p:attrNameLst>
                                      </p:cBhvr>
                                      <p:tavLst>
                                        <p:tav tm="0">
                                          <p:val>
                                            <p:strVal val="#ppt_x"/>
                                          </p:val>
                                        </p:tav>
                                        <p:tav tm="100000">
                                          <p:val>
                                            <p:strVal val="#ppt_x"/>
                                          </p:val>
                                        </p:tav>
                                      </p:tavLst>
                                    </p:anim>
                                    <p:anim calcmode="lin" valueType="num">
                                      <p:cBhvr additive="base">
                                        <p:cTn id="18" dur="1000" fill="hold"/>
                                        <p:tgtEl>
                                          <p:spTgt spid="33"/>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750"/>
                            </p:stCondLst>
                            <p:childTnLst>
                              <p:par>
                                <p:cTn id="20" presetID="53" presetClass="entr" presetSubtype="16" fill="hold" nodeType="afterEffect">
                                  <p:stCondLst>
                                    <p:cond delay="0"/>
                                  </p:stCondLst>
                                  <p:childTnLst>
                                    <p:set>
                                      <p:cBhvr>
                                        <p:cTn id="21" dur="1" fill="hold">
                                          <p:stCondLst>
                                            <p:cond delay="0"/>
                                          </p:stCondLst>
                                        </p:cTn>
                                        <p:tgtEl>
                                          <p:spTgt spid="37"/>
                                        </p:tgtEl>
                                        <p:attrNameLst>
                                          <p:attrName>style.visibility</p:attrName>
                                        </p:attrNameLst>
                                      </p:cBhvr>
                                      <p:to>
                                        <p:strVal val="visible"/>
                                      </p:to>
                                    </p:set>
                                    <p:anim calcmode="lin" valueType="num">
                                      <p:cBhvr>
                                        <p:cTn id="22" dur="500" fill="hold"/>
                                        <p:tgtEl>
                                          <p:spTgt spid="37"/>
                                        </p:tgtEl>
                                        <p:attrNameLst>
                                          <p:attrName>ppt_w</p:attrName>
                                        </p:attrNameLst>
                                      </p:cBhvr>
                                      <p:tavLst>
                                        <p:tav tm="0">
                                          <p:val>
                                            <p:fltVal val="0"/>
                                          </p:val>
                                        </p:tav>
                                        <p:tav tm="100000">
                                          <p:val>
                                            <p:strVal val="#ppt_w"/>
                                          </p:val>
                                        </p:tav>
                                      </p:tavLst>
                                    </p:anim>
                                    <p:anim calcmode="lin" valueType="num">
                                      <p:cBhvr>
                                        <p:cTn id="23" dur="500" fill="hold"/>
                                        <p:tgtEl>
                                          <p:spTgt spid="37"/>
                                        </p:tgtEl>
                                        <p:attrNameLst>
                                          <p:attrName>ppt_h</p:attrName>
                                        </p:attrNameLst>
                                      </p:cBhvr>
                                      <p:tavLst>
                                        <p:tav tm="0">
                                          <p:val>
                                            <p:fltVal val="0"/>
                                          </p:val>
                                        </p:tav>
                                        <p:tav tm="100000">
                                          <p:val>
                                            <p:strVal val="#ppt_h"/>
                                          </p:val>
                                        </p:tav>
                                      </p:tavLst>
                                    </p:anim>
                                    <p:animEffect transition="in" filter="fade">
                                      <p:cBhvr>
                                        <p:cTn id="24" dur="500"/>
                                        <p:tgtEl>
                                          <p:spTgt spid="37"/>
                                        </p:tgtEl>
                                      </p:cBhvr>
                                    </p:animEffect>
                                  </p:childTnLst>
                                </p:cTn>
                              </p:par>
                            </p:childTnLst>
                          </p:cTn>
                        </p:par>
                        <p:par>
                          <p:cTn id="25" fill="hold" nodeType="afterGroup">
                            <p:stCondLst>
                              <p:cond delay="3250"/>
                            </p:stCondLst>
                            <p:childTnLst>
                              <p:par>
                                <p:cTn id="26" presetID="22" presetClass="entr" presetSubtype="8"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500"/>
                                        <p:tgtEl>
                                          <p:spTgt spid="36"/>
                                        </p:tgtEl>
                                      </p:cBhvr>
                                    </p:animEffect>
                                  </p:childTnLst>
                                </p:cTn>
                              </p:par>
                            </p:childTnLst>
                          </p:cTn>
                        </p:par>
                        <p:par>
                          <p:cTn id="29" fill="hold" nodeType="afterGroup">
                            <p:stCondLst>
                              <p:cond delay="4250"/>
                            </p:stCondLst>
                            <p:childTnLst>
                              <p:par>
                                <p:cTn id="30" presetID="10" presetClass="entr" presetSubtype="0" fill="hold" nodeType="after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childTnLst>
                          </p:cTn>
                        </p:par>
                        <p:par>
                          <p:cTn id="33" fill="hold" nodeType="afterGroup">
                            <p:stCondLst>
                              <p:cond delay="4750"/>
                            </p:stCondLst>
                            <p:childTnLst>
                              <p:par>
                                <p:cTn id="34" presetID="10" presetClass="entr" presetSubtype="0"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500"/>
                                        <p:tgtEl>
                                          <p:spTgt spid="25"/>
                                        </p:tgtEl>
                                      </p:cBhvr>
                                    </p:animEffect>
                                  </p:childTnLst>
                                </p:cTn>
                              </p:par>
                            </p:childTnLst>
                          </p:cTn>
                        </p:par>
                        <p:par>
                          <p:cTn id="37" fill="hold" nodeType="afterGroup">
                            <p:stCondLst>
                              <p:cond delay="5250"/>
                            </p:stCondLst>
                            <p:childTnLst>
                              <p:par>
                                <p:cTn id="38" presetID="10" presetClass="entr" presetSubtype="0" fill="hold" grpId="0" nodeType="after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fade">
                                      <p:cBhvr>
                                        <p:cTn id="40" dur="500"/>
                                        <p:tgtEl>
                                          <p:spTgt spid="24"/>
                                        </p:tgtEl>
                                      </p:cBhvr>
                                    </p:animEffect>
                                  </p:childTnLst>
                                </p:cTn>
                              </p:par>
                            </p:childTnLst>
                          </p:cTn>
                        </p:par>
                        <p:par>
                          <p:cTn id="41" fill="hold" nodeType="afterGroup">
                            <p:stCondLst>
                              <p:cond delay="5750"/>
                            </p:stCondLst>
                            <p:childTnLst>
                              <p:par>
                                <p:cTn id="42" presetID="10" presetClass="entr" presetSubtype="0"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500"/>
                                        <p:tgtEl>
                                          <p:spTgt spid="23"/>
                                        </p:tgtEl>
                                      </p:cBhvr>
                                    </p:animEffect>
                                  </p:childTnLst>
                                </p:cTn>
                              </p:par>
                            </p:childTnLst>
                          </p:cTn>
                        </p:par>
                        <p:par>
                          <p:cTn id="45" fill="hold" nodeType="afterGroup">
                            <p:stCondLst>
                              <p:cond delay="6250"/>
                            </p:stCondLst>
                            <p:childTnLst>
                              <p:par>
                                <p:cTn id="46" presetID="10" presetClass="entr" presetSubtype="0"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childTnLst>
                                </p:cTn>
                              </p:par>
                            </p:childTnLst>
                          </p:cTn>
                        </p:par>
                        <p:par>
                          <p:cTn id="49" fill="hold" nodeType="afterGroup">
                            <p:stCondLst>
                              <p:cond delay="6750"/>
                            </p:stCondLst>
                            <p:childTnLst>
                              <p:par>
                                <p:cTn id="50" presetID="10" presetClass="entr" presetSubtype="0"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par>
                          <p:cTn id="53" fill="hold" nodeType="afterGroup">
                            <p:stCondLst>
                              <p:cond delay="7250"/>
                            </p:stCondLst>
                            <p:childTnLst>
                              <p:par>
                                <p:cTn id="54" presetID="53" presetClass="entr" presetSubtype="16"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500" fill="hold"/>
                                        <p:tgtEl>
                                          <p:spTgt spid="35"/>
                                        </p:tgtEl>
                                        <p:attrNameLst>
                                          <p:attrName>ppt_w</p:attrName>
                                        </p:attrNameLst>
                                      </p:cBhvr>
                                      <p:tavLst>
                                        <p:tav tm="0">
                                          <p:val>
                                            <p:fltVal val="0"/>
                                          </p:val>
                                        </p:tav>
                                        <p:tav tm="100000">
                                          <p:val>
                                            <p:strVal val="#ppt_w"/>
                                          </p:val>
                                        </p:tav>
                                      </p:tavLst>
                                    </p:anim>
                                    <p:anim calcmode="lin" valueType="num">
                                      <p:cBhvr>
                                        <p:cTn id="57" dur="500" fill="hold"/>
                                        <p:tgtEl>
                                          <p:spTgt spid="35"/>
                                        </p:tgtEl>
                                        <p:attrNameLst>
                                          <p:attrName>ppt_h</p:attrName>
                                        </p:attrNameLst>
                                      </p:cBhvr>
                                      <p:tavLst>
                                        <p:tav tm="0">
                                          <p:val>
                                            <p:fltVal val="0"/>
                                          </p:val>
                                        </p:tav>
                                        <p:tav tm="100000">
                                          <p:val>
                                            <p:strVal val="#ppt_h"/>
                                          </p:val>
                                        </p:tav>
                                      </p:tavLst>
                                    </p:anim>
                                    <p:animEffect transition="in" filter="fade">
                                      <p:cBhvr>
                                        <p:cTn id="58" dur="500"/>
                                        <p:tgtEl>
                                          <p:spTgt spid="35"/>
                                        </p:tgtEl>
                                      </p:cBhvr>
                                    </p:animEffect>
                                  </p:childTnLst>
                                </p:cTn>
                              </p:par>
                              <p:par>
                                <p:cTn id="59" presetID="2" presetClass="entr" presetSubtype="2" fill="hold" grpId="0" nodeType="withEffect">
                                  <p:stCondLst>
                                    <p:cond delay="0"/>
                                  </p:stCondLst>
                                  <p:childTnLst>
                                    <p:set>
                                      <p:cBhvr>
                                        <p:cTn id="60" dur="1" fill="hold">
                                          <p:stCondLst>
                                            <p:cond delay="0"/>
                                          </p:stCondLst>
                                        </p:cTn>
                                        <p:tgtEl>
                                          <p:spTgt spid="40">
                                            <p:txEl>
                                              <p:pRg st="0" end="0"/>
                                            </p:txEl>
                                          </p:spTgt>
                                        </p:tgtEl>
                                        <p:attrNameLst>
                                          <p:attrName>style.visibility</p:attrName>
                                        </p:attrNameLst>
                                      </p:cBhvr>
                                      <p:to>
                                        <p:strVal val="visible"/>
                                      </p:to>
                                    </p:set>
                                    <p:anim calcmode="lin" valueType="num">
                                      <p:cBhvr additive="base">
                                        <p:cTn id="61" dur="500" fill="hold"/>
                                        <p:tgtEl>
                                          <p:spTgt spid="40">
                                            <p:txEl>
                                              <p:pRg st="0" end="0"/>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40">
                                            <p:txEl>
                                              <p:pRg st="0" end="0"/>
                                            </p:txEl>
                                          </p:spTgt>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40">
                                            <p:txEl>
                                              <p:pRg st="1" end="1"/>
                                            </p:txEl>
                                          </p:spTgt>
                                        </p:tgtEl>
                                        <p:attrNameLst>
                                          <p:attrName>style.visibility</p:attrName>
                                        </p:attrNameLst>
                                      </p:cBhvr>
                                      <p:to>
                                        <p:strVal val="visible"/>
                                      </p:to>
                                    </p:set>
                                    <p:anim calcmode="lin" valueType="num">
                                      <p:cBhvr additive="base">
                                        <p:cTn id="65" dur="500" fill="hold"/>
                                        <p:tgtEl>
                                          <p:spTgt spid="40">
                                            <p:txEl>
                                              <p:pRg st="1" end="1"/>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40">
                                            <p:txEl>
                                              <p:pRg st="1" end="1"/>
                                            </p:txEl>
                                          </p:spTgt>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41">
                                            <p:txEl>
                                              <p:pRg st="0" end="0"/>
                                            </p:txEl>
                                          </p:spTgt>
                                        </p:tgtEl>
                                        <p:attrNameLst>
                                          <p:attrName>style.visibility</p:attrName>
                                        </p:attrNameLst>
                                      </p:cBhvr>
                                      <p:to>
                                        <p:strVal val="visible"/>
                                      </p:to>
                                    </p:set>
                                    <p:anim calcmode="lin" valueType="num">
                                      <p:cBhvr additive="base">
                                        <p:cTn id="69" dur="500" fill="hold"/>
                                        <p:tgtEl>
                                          <p:spTgt spid="41">
                                            <p:txEl>
                                              <p:pRg st="0" end="0"/>
                                            </p:txEl>
                                          </p:spTgt>
                                        </p:tgtEl>
                                        <p:attrNameLst>
                                          <p:attrName>ppt_x</p:attrName>
                                        </p:attrNameLst>
                                      </p:cBhvr>
                                      <p:tavLst>
                                        <p:tav tm="0">
                                          <p:val>
                                            <p:strVal val="1+#ppt_w/2"/>
                                          </p:val>
                                        </p:tav>
                                        <p:tav tm="100000">
                                          <p:val>
                                            <p:strVal val="#ppt_x"/>
                                          </p:val>
                                        </p:tav>
                                      </p:tavLst>
                                    </p:anim>
                                    <p:anim calcmode="lin" valueType="num">
                                      <p:cBhvr additive="base">
                                        <p:cTn id="70" dur="500" fill="hold"/>
                                        <p:tgtEl>
                                          <p:spTgt spid="41">
                                            <p:txEl>
                                              <p:pRg st="0" end="0"/>
                                            </p:txEl>
                                          </p:spTgt>
                                        </p:tgtEl>
                                        <p:attrNameLst>
                                          <p:attrName>ppt_y</p:attrName>
                                        </p:attrNameLst>
                                      </p:cBhvr>
                                      <p:tavLst>
                                        <p:tav tm="0">
                                          <p:val>
                                            <p:strVal val="#ppt_y"/>
                                          </p:val>
                                        </p:tav>
                                        <p:tav tm="100000">
                                          <p:val>
                                            <p:strVal val="#ppt_y"/>
                                          </p:val>
                                        </p:tav>
                                      </p:tavLst>
                                    </p:anim>
                                  </p:childTnLst>
                                </p:cTn>
                              </p:par>
                              <p:par>
                                <p:cTn id="71" presetID="2" presetClass="entr" presetSubtype="2" fill="hold" grpId="0" nodeType="withEffect">
                                  <p:stCondLst>
                                    <p:cond delay="0"/>
                                  </p:stCondLst>
                                  <p:childTnLst>
                                    <p:set>
                                      <p:cBhvr>
                                        <p:cTn id="72" dur="1" fill="hold">
                                          <p:stCondLst>
                                            <p:cond delay="0"/>
                                          </p:stCondLst>
                                        </p:cTn>
                                        <p:tgtEl>
                                          <p:spTgt spid="42">
                                            <p:txEl>
                                              <p:pRg st="0" end="0"/>
                                            </p:txEl>
                                          </p:spTgt>
                                        </p:tgtEl>
                                        <p:attrNameLst>
                                          <p:attrName>style.visibility</p:attrName>
                                        </p:attrNameLst>
                                      </p:cBhvr>
                                      <p:to>
                                        <p:strVal val="visible"/>
                                      </p:to>
                                    </p:set>
                                    <p:anim calcmode="lin" valueType="num">
                                      <p:cBhvr additive="base">
                                        <p:cTn id="73" dur="500" fill="hold"/>
                                        <p:tgtEl>
                                          <p:spTgt spid="42">
                                            <p:txEl>
                                              <p:pRg st="0" end="0"/>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4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42">
                                            <p:txEl>
                                              <p:pRg st="1" end="1"/>
                                            </p:txEl>
                                          </p:spTgt>
                                        </p:tgtEl>
                                        <p:attrNameLst>
                                          <p:attrName>style.visibility</p:attrName>
                                        </p:attrNameLst>
                                      </p:cBhvr>
                                      <p:to>
                                        <p:strVal val="visible"/>
                                      </p:to>
                                    </p:set>
                                    <p:anim calcmode="lin" valueType="num">
                                      <p:cBhvr additive="base">
                                        <p:cTn id="79" dur="500" fill="hold"/>
                                        <p:tgtEl>
                                          <p:spTgt spid="42">
                                            <p:txEl>
                                              <p:pRg st="1" end="1"/>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42">
                                            <p:txEl>
                                              <p:pRg st="1" end="1"/>
                                            </p:txEl>
                                          </p:spTgt>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43">
                                            <p:txEl>
                                              <p:pRg st="0" end="0"/>
                                            </p:txEl>
                                          </p:spTgt>
                                        </p:tgtEl>
                                        <p:attrNameLst>
                                          <p:attrName>style.visibility</p:attrName>
                                        </p:attrNameLst>
                                      </p:cBhvr>
                                      <p:to>
                                        <p:strVal val="visible"/>
                                      </p:to>
                                    </p:set>
                                    <p:anim calcmode="lin" valueType="num">
                                      <p:cBhvr additive="base">
                                        <p:cTn id="83" dur="500" fill="hold"/>
                                        <p:tgtEl>
                                          <p:spTgt spid="43">
                                            <p:txEl>
                                              <p:pRg st="0" end="0"/>
                                            </p:txEl>
                                          </p:spTgt>
                                        </p:tgtEl>
                                        <p:attrNameLst>
                                          <p:attrName>ppt_x</p:attrName>
                                        </p:attrNameLst>
                                      </p:cBhvr>
                                      <p:tavLst>
                                        <p:tav tm="0">
                                          <p:val>
                                            <p:strVal val="1+#ppt_w/2"/>
                                          </p:val>
                                        </p:tav>
                                        <p:tav tm="100000">
                                          <p:val>
                                            <p:strVal val="#ppt_x"/>
                                          </p:val>
                                        </p:tav>
                                      </p:tavLst>
                                    </p:anim>
                                    <p:anim calcmode="lin" valueType="num">
                                      <p:cBhvr additive="base">
                                        <p:cTn id="84" dur="500" fill="hold"/>
                                        <p:tgtEl>
                                          <p:spTgt spid="43">
                                            <p:txEl>
                                              <p:pRg st="0" end="0"/>
                                            </p:txEl>
                                          </p:spTgt>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45">
                                            <p:txEl>
                                              <p:pRg st="0" end="0"/>
                                            </p:txEl>
                                          </p:spTgt>
                                        </p:tgtEl>
                                        <p:attrNameLst>
                                          <p:attrName>style.visibility</p:attrName>
                                        </p:attrNameLst>
                                      </p:cBhvr>
                                      <p:to>
                                        <p:strVal val="visible"/>
                                      </p:to>
                                    </p:set>
                                    <p:anim calcmode="lin" valueType="num">
                                      <p:cBhvr additive="base">
                                        <p:cTn id="87" dur="500" fill="hold"/>
                                        <p:tgtEl>
                                          <p:spTgt spid="45">
                                            <p:txEl>
                                              <p:pRg st="0" end="0"/>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45">
                                            <p:txEl>
                                              <p:pRg st="0" end="0"/>
                                            </p:txEl>
                                          </p:spTgt>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47">
                                            <p:txEl>
                                              <p:pRg st="0" end="0"/>
                                            </p:txEl>
                                          </p:spTgt>
                                        </p:tgtEl>
                                        <p:attrNameLst>
                                          <p:attrName>style.visibility</p:attrName>
                                        </p:attrNameLst>
                                      </p:cBhvr>
                                      <p:to>
                                        <p:strVal val="visible"/>
                                      </p:to>
                                    </p:set>
                                    <p:anim calcmode="lin" valueType="num">
                                      <p:cBhvr additive="base">
                                        <p:cTn id="91" dur="500" fill="hold"/>
                                        <p:tgtEl>
                                          <p:spTgt spid="47">
                                            <p:txEl>
                                              <p:pRg st="0" end="0"/>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47">
                                            <p:txEl>
                                              <p:pRg st="0" end="0"/>
                                            </p:txEl>
                                          </p:spTgt>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48">
                                            <p:txEl>
                                              <p:pRg st="0" end="0"/>
                                            </p:txEl>
                                          </p:spTgt>
                                        </p:tgtEl>
                                        <p:attrNameLst>
                                          <p:attrName>style.visibility</p:attrName>
                                        </p:attrNameLst>
                                      </p:cBhvr>
                                      <p:to>
                                        <p:strVal val="visible"/>
                                      </p:to>
                                    </p:set>
                                    <p:anim calcmode="lin" valueType="num">
                                      <p:cBhvr additive="base">
                                        <p:cTn id="95" dur="500" fill="hold"/>
                                        <p:tgtEl>
                                          <p:spTgt spid="48">
                                            <p:txEl>
                                              <p:pRg st="0" end="0"/>
                                            </p:txEl>
                                          </p:spTgt>
                                        </p:tgtEl>
                                        <p:attrNameLst>
                                          <p:attrName>ppt_x</p:attrName>
                                        </p:attrNameLst>
                                      </p:cBhvr>
                                      <p:tavLst>
                                        <p:tav tm="0">
                                          <p:val>
                                            <p:strVal val="1+#ppt_w/2"/>
                                          </p:val>
                                        </p:tav>
                                        <p:tav tm="100000">
                                          <p:val>
                                            <p:strVal val="#ppt_x"/>
                                          </p:val>
                                        </p:tav>
                                      </p:tavLst>
                                    </p:anim>
                                    <p:anim calcmode="lin" valueType="num">
                                      <p:cBhvr additive="base">
                                        <p:cTn id="96" dur="500" fill="hold"/>
                                        <p:tgtEl>
                                          <p:spTgt spid="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2" fill="hold" grpId="0" nodeType="clickEffect">
                                  <p:stCondLst>
                                    <p:cond delay="0"/>
                                  </p:stCondLst>
                                  <p:childTnLst>
                                    <p:set>
                                      <p:cBhvr>
                                        <p:cTn id="100" dur="1" fill="hold">
                                          <p:stCondLst>
                                            <p:cond delay="0"/>
                                          </p:stCondLst>
                                        </p:cTn>
                                        <p:tgtEl>
                                          <p:spTgt spid="48">
                                            <p:txEl>
                                              <p:pRg st="1" end="1"/>
                                            </p:txEl>
                                          </p:spTgt>
                                        </p:tgtEl>
                                        <p:attrNameLst>
                                          <p:attrName>style.visibility</p:attrName>
                                        </p:attrNameLst>
                                      </p:cBhvr>
                                      <p:to>
                                        <p:strVal val="visible"/>
                                      </p:to>
                                    </p:set>
                                    <p:anim calcmode="lin" valueType="num">
                                      <p:cBhvr additive="base">
                                        <p:cTn id="101" dur="500" fill="hold"/>
                                        <p:tgtEl>
                                          <p:spTgt spid="48">
                                            <p:txEl>
                                              <p:pRg st="1" end="1"/>
                                            </p:txEl>
                                          </p:spTgt>
                                        </p:tgtEl>
                                        <p:attrNameLst>
                                          <p:attrName>ppt_x</p:attrName>
                                        </p:attrNameLst>
                                      </p:cBhvr>
                                      <p:tavLst>
                                        <p:tav tm="0">
                                          <p:val>
                                            <p:strVal val="1+#ppt_w/2"/>
                                          </p:val>
                                        </p:tav>
                                        <p:tav tm="100000">
                                          <p:val>
                                            <p:strVal val="#ppt_x"/>
                                          </p:val>
                                        </p:tav>
                                      </p:tavLst>
                                    </p:anim>
                                    <p:anim calcmode="lin" valueType="num">
                                      <p:cBhvr additive="base">
                                        <p:cTn id="102" dur="500" fill="hold"/>
                                        <p:tgtEl>
                                          <p:spTgt spid="48">
                                            <p:txEl>
                                              <p:pRg st="1" end="1"/>
                                            </p:txEl>
                                          </p:spTgt>
                                        </p:tgtEl>
                                        <p:attrNameLst>
                                          <p:attrName>ppt_y</p:attrName>
                                        </p:attrNameLst>
                                      </p:cBhvr>
                                      <p:tavLst>
                                        <p:tav tm="0">
                                          <p:val>
                                            <p:strVal val="#ppt_y"/>
                                          </p:val>
                                        </p:tav>
                                        <p:tav tm="100000">
                                          <p:val>
                                            <p:strVal val="#ppt_y"/>
                                          </p:val>
                                        </p:tav>
                                      </p:tavLst>
                                    </p:anim>
                                  </p:childTnLst>
                                </p:cTn>
                              </p:par>
                              <p:par>
                                <p:cTn id="103" presetID="2" presetClass="entr" presetSubtype="2" fill="hold" grpId="0" nodeType="withEffect">
                                  <p:stCondLst>
                                    <p:cond delay="0"/>
                                  </p:stCondLst>
                                  <p:childTnLst>
                                    <p:set>
                                      <p:cBhvr>
                                        <p:cTn id="104" dur="1" fill="hold">
                                          <p:stCondLst>
                                            <p:cond delay="0"/>
                                          </p:stCondLst>
                                        </p:cTn>
                                        <p:tgtEl>
                                          <p:spTgt spid="4">
                                            <p:txEl>
                                              <p:pRg st="0" end="0"/>
                                            </p:txEl>
                                          </p:spTgt>
                                        </p:tgtEl>
                                        <p:attrNameLst>
                                          <p:attrName>style.visibility</p:attrName>
                                        </p:attrNameLst>
                                      </p:cBhvr>
                                      <p:to>
                                        <p:strVal val="visible"/>
                                      </p:to>
                                    </p:set>
                                    <p:anim calcmode="lin" valueType="num">
                                      <p:cBhvr additive="base">
                                        <p:cTn id="105"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06"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2" fill="hold" grpId="0" nodeType="clickEffect">
                                  <p:stCondLst>
                                    <p:cond delay="0"/>
                                  </p:stCondLst>
                                  <p:childTnLst>
                                    <p:set>
                                      <p:cBhvr>
                                        <p:cTn id="110" dur="1" fill="hold">
                                          <p:stCondLst>
                                            <p:cond delay="0"/>
                                          </p:stCondLst>
                                        </p:cTn>
                                        <p:tgtEl>
                                          <p:spTgt spid="4">
                                            <p:txEl>
                                              <p:pRg st="1" end="1"/>
                                            </p:txEl>
                                          </p:spTgt>
                                        </p:tgtEl>
                                        <p:attrNameLst>
                                          <p:attrName>style.visibility</p:attrName>
                                        </p:attrNameLst>
                                      </p:cBhvr>
                                      <p:to>
                                        <p:strVal val="visible"/>
                                      </p:to>
                                    </p:set>
                                    <p:anim calcmode="lin" valueType="num">
                                      <p:cBhvr additive="base">
                                        <p:cTn id="11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31">
                                            <p:txEl>
                                              <p:pRg st="0" end="0"/>
                                            </p:txEl>
                                          </p:spTgt>
                                        </p:tgtEl>
                                        <p:attrNameLst>
                                          <p:attrName>style.visibility</p:attrName>
                                        </p:attrNameLst>
                                      </p:cBhvr>
                                      <p:to>
                                        <p:strVal val="visible"/>
                                      </p:to>
                                    </p:set>
                                    <p:anim calcmode="lin" valueType="num">
                                      <p:cBhvr additive="base">
                                        <p:cTn id="115" dur="500" fill="hold"/>
                                        <p:tgtEl>
                                          <p:spTgt spid="31">
                                            <p:txEl>
                                              <p:pRg st="0" end="0"/>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2" fill="hold" grpId="0" nodeType="clickEffect">
                                  <p:stCondLst>
                                    <p:cond delay="0"/>
                                  </p:stCondLst>
                                  <p:childTnLst>
                                    <p:set>
                                      <p:cBhvr>
                                        <p:cTn id="120" dur="1" fill="hold">
                                          <p:stCondLst>
                                            <p:cond delay="0"/>
                                          </p:stCondLst>
                                        </p:cTn>
                                        <p:tgtEl>
                                          <p:spTgt spid="31">
                                            <p:txEl>
                                              <p:pRg st="1" end="1"/>
                                            </p:txEl>
                                          </p:spTgt>
                                        </p:tgtEl>
                                        <p:attrNameLst>
                                          <p:attrName>style.visibility</p:attrName>
                                        </p:attrNameLst>
                                      </p:cBhvr>
                                      <p:to>
                                        <p:strVal val="visible"/>
                                      </p:to>
                                    </p:set>
                                    <p:anim calcmode="lin" valueType="num">
                                      <p:cBhvr additive="base">
                                        <p:cTn id="121" dur="500" fill="hold"/>
                                        <p:tgtEl>
                                          <p:spTgt spid="31">
                                            <p:txEl>
                                              <p:pRg st="1" end="1"/>
                                            </p:txEl>
                                          </p:spTgt>
                                        </p:tgtEl>
                                        <p:attrNameLst>
                                          <p:attrName>ppt_x</p:attrName>
                                        </p:attrNameLst>
                                      </p:cBhvr>
                                      <p:tavLst>
                                        <p:tav tm="0">
                                          <p:val>
                                            <p:strVal val="1+#ppt_w/2"/>
                                          </p:val>
                                        </p:tav>
                                        <p:tav tm="100000">
                                          <p:val>
                                            <p:strVal val="#ppt_x"/>
                                          </p:val>
                                        </p:tav>
                                      </p:tavLst>
                                    </p:anim>
                                    <p:anim calcmode="lin" valueType="num">
                                      <p:cBhvr additive="base">
                                        <p:cTn id="122" dur="500" fill="hold"/>
                                        <p:tgtEl>
                                          <p:spTgt spid="3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32" grpId="0" animBg="1"/>
      <p:bldP spid="33" grpId="0"/>
      <p:bldP spid="41" grpId="0" build="p"/>
      <p:bldP spid="42" grpId="0" build="p"/>
      <p:bldP spid="43" grpId="0" build="p"/>
      <p:bldP spid="45" grpId="0" build="p"/>
      <p:bldP spid="47" grpId="0" build="p"/>
      <p:bldP spid="48" grpId="0" build="p"/>
      <p:bldP spid="40" grpId="0" build="p"/>
      <p:bldP spid="4" grpId="0" build="p"/>
      <p:bldP spid="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703500-B944-6003-4AFF-8CB451C4322D}"/>
              </a:ext>
            </a:extLst>
          </p:cNvPr>
          <p:cNvSpPr>
            <a:spLocks noGrp="1"/>
          </p:cNvSpPr>
          <p:nvPr>
            <p:ph type="title"/>
          </p:nvPr>
        </p:nvSpPr>
        <p:spPr/>
        <p:txBody>
          <a:bodyPr/>
          <a:lstStyle/>
          <a:p>
            <a:r>
              <a:rPr lang="es-CO" noProof="0"/>
              <a:t>I. RESUMEN EJECUTIVO</a:t>
            </a:r>
          </a:p>
        </p:txBody>
      </p:sp>
      <p:sp>
        <p:nvSpPr>
          <p:cNvPr id="4" name="Marcador de número de diapositiva 3">
            <a:extLst>
              <a:ext uri="{FF2B5EF4-FFF2-40B4-BE49-F238E27FC236}">
                <a16:creationId xmlns:a16="http://schemas.microsoft.com/office/drawing/2014/main" id="{061EBBD3-833F-B214-7AE1-897BA4C88637}"/>
              </a:ext>
            </a:extLst>
          </p:cNvPr>
          <p:cNvSpPr>
            <a:spLocks noGrp="1"/>
          </p:cNvSpPr>
          <p:nvPr>
            <p:ph type="sldNum" sz="quarter" idx="12"/>
          </p:nvPr>
        </p:nvSpPr>
        <p:spPr/>
        <p:txBody>
          <a:bodyPr/>
          <a:lstStyle/>
          <a:p>
            <a:fld id="{754415B7-C51D-2949-B156-39DD5A86A842}" type="slidenum">
              <a:rPr lang="es-CO" noProof="0" smtClean="0"/>
              <a:pPr/>
              <a:t>3</a:t>
            </a:fld>
            <a:endParaRPr lang="es-CO" noProof="0"/>
          </a:p>
        </p:txBody>
      </p:sp>
    </p:spTree>
    <p:extLst>
      <p:ext uri="{BB962C8B-B14F-4D97-AF65-F5344CB8AC3E}">
        <p14:creationId xmlns:p14="http://schemas.microsoft.com/office/powerpoint/2010/main" val="207777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44976F-0513-6089-9DA0-3609EC2FBA2D}"/>
              </a:ext>
            </a:extLst>
          </p:cNvPr>
          <p:cNvSpPr>
            <a:spLocks noGrp="1"/>
          </p:cNvSpPr>
          <p:nvPr>
            <p:ph type="title"/>
          </p:nvPr>
        </p:nvSpPr>
        <p:spPr/>
        <p:txBody>
          <a:bodyPr/>
          <a:lstStyle/>
          <a:p>
            <a:pPr algn="r"/>
            <a:r>
              <a:rPr lang="es-CO" noProof="0"/>
              <a:t>Información general </a:t>
            </a:r>
          </a:p>
        </p:txBody>
      </p:sp>
      <p:sp>
        <p:nvSpPr>
          <p:cNvPr id="3" name="Marcador de contenido 2">
            <a:extLst>
              <a:ext uri="{FF2B5EF4-FFF2-40B4-BE49-F238E27FC236}">
                <a16:creationId xmlns:a16="http://schemas.microsoft.com/office/drawing/2014/main" id="{6D1A28E2-1F53-93CA-0269-5F85128031D4}"/>
              </a:ext>
            </a:extLst>
          </p:cNvPr>
          <p:cNvSpPr>
            <a:spLocks noGrp="1"/>
          </p:cNvSpPr>
          <p:nvPr>
            <p:ph idx="1"/>
          </p:nvPr>
        </p:nvSpPr>
        <p:spPr>
          <a:xfrm>
            <a:off x="338328" y="1717168"/>
            <a:ext cx="11466576" cy="4473320"/>
          </a:xfrm>
        </p:spPr>
        <p:txBody>
          <a:bodyPr vert="horz" lIns="91440" tIns="45720" rIns="91440" bIns="45720" rtlCol="0" anchor="t">
            <a:normAutofit/>
          </a:bodyPr>
          <a:lstStyle/>
          <a:p>
            <a:r>
              <a:rPr lang="es-CO" sz="3200" b="1" noProof="0"/>
              <a:t>Estado General: </a:t>
            </a:r>
            <a:r>
              <a:rPr lang="es-CO" sz="3200" noProof="0"/>
              <a:t>			</a:t>
            </a:r>
          </a:p>
          <a:p>
            <a:r>
              <a:rPr lang="es-CO" sz="3200" b="1" noProof="0">
                <a:latin typeface="Nunito Sans"/>
              </a:rPr>
              <a:t>Fecha Inicio:</a:t>
            </a:r>
            <a:r>
              <a:rPr lang="es-CO" sz="3200" noProof="0">
                <a:latin typeface="Nunito Sans"/>
              </a:rPr>
              <a:t>							 Octubre - 2024 </a:t>
            </a:r>
          </a:p>
          <a:p>
            <a:r>
              <a:rPr lang="es-CO" sz="3200" b="1" noProof="0">
                <a:latin typeface="Nunito Sans"/>
              </a:rPr>
              <a:t>Fecha Fin Prevista:</a:t>
            </a:r>
            <a:r>
              <a:rPr lang="es-CO" sz="3200" noProof="0">
                <a:latin typeface="Nunito Sans"/>
              </a:rPr>
              <a:t>		 			  Febrero - 2026</a:t>
            </a:r>
          </a:p>
          <a:p>
            <a:r>
              <a:rPr lang="es-CO" sz="3200" b="1" noProof="0">
                <a:latin typeface="Nunito Sans"/>
              </a:rPr>
              <a:t>Presupuesto Solicitado: </a:t>
            </a:r>
            <a:r>
              <a:rPr lang="es-CO" sz="3200" noProof="0">
                <a:latin typeface="Nunito Sans"/>
              </a:rPr>
              <a:t>	 			  </a:t>
            </a:r>
            <a:r>
              <a:rPr lang="es-CO" sz="3200" b="1" noProof="0">
                <a:latin typeface="Nunito Sans"/>
              </a:rPr>
              <a:t>4.139.044.997</a:t>
            </a:r>
          </a:p>
          <a:p>
            <a:endParaRPr lang="es-CO" sz="3200" b="1" noProof="0"/>
          </a:p>
          <a:p>
            <a:r>
              <a:rPr lang="es-CO" sz="3200" noProof="0">
                <a:latin typeface="Nunito Sans"/>
              </a:rPr>
              <a:t>Presupuesto ejecutado Oct a Dic:  		      252.700.666</a:t>
            </a:r>
          </a:p>
          <a:p>
            <a:endParaRPr lang="es-CO" sz="3200" noProof="0">
              <a:latin typeface="Nunito Sans"/>
            </a:endParaRPr>
          </a:p>
          <a:p>
            <a:endParaRPr lang="es-CO" sz="3200" noProof="0">
              <a:latin typeface="Nunito Sans"/>
            </a:endParaRPr>
          </a:p>
        </p:txBody>
      </p:sp>
      <p:sp>
        <p:nvSpPr>
          <p:cNvPr id="4" name="Marcador de número de diapositiva 3">
            <a:extLst>
              <a:ext uri="{FF2B5EF4-FFF2-40B4-BE49-F238E27FC236}">
                <a16:creationId xmlns:a16="http://schemas.microsoft.com/office/drawing/2014/main" id="{2FEA6001-5E03-6189-B15D-9FAC36F28560}"/>
              </a:ext>
            </a:extLst>
          </p:cNvPr>
          <p:cNvSpPr>
            <a:spLocks noGrp="1"/>
          </p:cNvSpPr>
          <p:nvPr>
            <p:ph type="sldNum" sz="quarter" idx="12"/>
          </p:nvPr>
        </p:nvSpPr>
        <p:spPr/>
        <p:txBody>
          <a:bodyPr/>
          <a:lstStyle/>
          <a:p>
            <a:fld id="{754415B7-C51D-2949-B156-39DD5A86A842}" type="slidenum">
              <a:rPr lang="es-CO" noProof="0" smtClean="0"/>
              <a:pPr/>
              <a:t>4</a:t>
            </a:fld>
            <a:endParaRPr lang="es-CO" noProof="0"/>
          </a:p>
        </p:txBody>
      </p:sp>
    </p:spTree>
    <p:extLst>
      <p:ext uri="{BB962C8B-B14F-4D97-AF65-F5344CB8AC3E}">
        <p14:creationId xmlns:p14="http://schemas.microsoft.com/office/powerpoint/2010/main" val="272150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44976F-0513-6089-9DA0-3609EC2FBA2D}"/>
              </a:ext>
            </a:extLst>
          </p:cNvPr>
          <p:cNvSpPr>
            <a:spLocks noGrp="1"/>
          </p:cNvSpPr>
          <p:nvPr>
            <p:ph type="title"/>
          </p:nvPr>
        </p:nvSpPr>
        <p:spPr/>
        <p:txBody>
          <a:bodyPr/>
          <a:lstStyle/>
          <a:p>
            <a:pPr algn="r"/>
            <a:r>
              <a:rPr lang="es-CO" noProof="0"/>
              <a:t>Información general </a:t>
            </a:r>
          </a:p>
        </p:txBody>
      </p:sp>
      <p:sp>
        <p:nvSpPr>
          <p:cNvPr id="4" name="Marcador de número de diapositiva 3">
            <a:extLst>
              <a:ext uri="{FF2B5EF4-FFF2-40B4-BE49-F238E27FC236}">
                <a16:creationId xmlns:a16="http://schemas.microsoft.com/office/drawing/2014/main" id="{2FEA6001-5E03-6189-B15D-9FAC36F28560}"/>
              </a:ext>
            </a:extLst>
          </p:cNvPr>
          <p:cNvSpPr>
            <a:spLocks noGrp="1"/>
          </p:cNvSpPr>
          <p:nvPr>
            <p:ph type="sldNum" sz="quarter" idx="12"/>
          </p:nvPr>
        </p:nvSpPr>
        <p:spPr/>
        <p:txBody>
          <a:bodyPr/>
          <a:lstStyle/>
          <a:p>
            <a:fld id="{754415B7-C51D-2949-B156-39DD5A86A842}" type="slidenum">
              <a:rPr lang="es-CO" noProof="0" smtClean="0"/>
              <a:pPr/>
              <a:t>5</a:t>
            </a:fld>
            <a:endParaRPr lang="es-CO" noProof="0"/>
          </a:p>
        </p:txBody>
      </p:sp>
      <p:sp>
        <p:nvSpPr>
          <p:cNvPr id="10" name="CuadroTexto 9">
            <a:extLst>
              <a:ext uri="{FF2B5EF4-FFF2-40B4-BE49-F238E27FC236}">
                <a16:creationId xmlns:a16="http://schemas.microsoft.com/office/drawing/2014/main" id="{A70F9E3F-2352-1B39-7020-66961D07E606}"/>
              </a:ext>
            </a:extLst>
          </p:cNvPr>
          <p:cNvSpPr txBox="1"/>
          <p:nvPr/>
        </p:nvSpPr>
        <p:spPr>
          <a:xfrm>
            <a:off x="356572" y="4730338"/>
            <a:ext cx="5739427" cy="1600438"/>
          </a:xfrm>
          <a:prstGeom prst="rect">
            <a:avLst/>
          </a:prstGeom>
          <a:noFill/>
        </p:spPr>
        <p:txBody>
          <a:bodyPr wrap="square" rtlCol="0">
            <a:spAutoFit/>
          </a:bodyPr>
          <a:lstStyle/>
          <a:p>
            <a:pPr algn="just"/>
            <a:r>
              <a:rPr lang="es-CO" sz="1400" noProof="0">
                <a:latin typeface="Nunito Sans" pitchFamily="2" charset="0"/>
              </a:rPr>
              <a:t>De los recursos solicitados en función de las necesidades del proyecto, se requerían </a:t>
            </a:r>
            <a:r>
              <a:rPr lang="es-CO" sz="1400" b="1" noProof="0">
                <a:latin typeface="Nunito Sans" pitchFamily="2" charset="0"/>
              </a:rPr>
              <a:t>43 personas</a:t>
            </a:r>
            <a:r>
              <a:rPr lang="es-CO" sz="1400" noProof="0">
                <a:latin typeface="Nunito Sans" pitchFamily="2" charset="0"/>
              </a:rPr>
              <a:t>, pero solo se contrataron </a:t>
            </a:r>
            <a:r>
              <a:rPr lang="es-CO" sz="1400" b="1" noProof="0">
                <a:latin typeface="Nunito Sans" pitchFamily="2" charset="0"/>
              </a:rPr>
              <a:t>19</a:t>
            </a:r>
            <a:r>
              <a:rPr lang="es-CO" sz="1400" noProof="0">
                <a:latin typeface="Nunito Sans" pitchFamily="2" charset="0"/>
              </a:rPr>
              <a:t> </a:t>
            </a:r>
            <a:r>
              <a:rPr lang="es-CO" sz="1400" b="1" noProof="0">
                <a:latin typeface="Nunito Sans" pitchFamily="2" charset="0"/>
              </a:rPr>
              <a:t>personas</a:t>
            </a:r>
            <a:r>
              <a:rPr lang="es-CO" sz="1400" noProof="0">
                <a:latin typeface="Nunito Sans" pitchFamily="2" charset="0"/>
              </a:rPr>
              <a:t> al inicio del mes de octubre/2024. Uno de los colaboradores asignados dedica el 50% de su tiempo al proyecto. </a:t>
            </a:r>
          </a:p>
          <a:p>
            <a:pPr algn="just"/>
            <a:endParaRPr lang="es-CO" sz="1400" noProof="0">
              <a:latin typeface="Nunito Sans" pitchFamily="2" charset="0"/>
            </a:endParaRPr>
          </a:p>
          <a:p>
            <a:pPr algn="just"/>
            <a:r>
              <a:rPr lang="es-CO" sz="1400" noProof="0">
                <a:latin typeface="Nunito Sans" pitchFamily="2" charset="0"/>
              </a:rPr>
              <a:t>Los costos reflejan únicamente el personal contratado adicional, sin incluir los recursos actuales de las dependencias de la entidad.</a:t>
            </a:r>
          </a:p>
        </p:txBody>
      </p:sp>
      <p:sp>
        <p:nvSpPr>
          <p:cNvPr id="11" name="Rectángulo: esquinas redondeadas 10">
            <a:extLst>
              <a:ext uri="{FF2B5EF4-FFF2-40B4-BE49-F238E27FC236}">
                <a16:creationId xmlns:a16="http://schemas.microsoft.com/office/drawing/2014/main" id="{971A042C-05A1-7B92-71A6-B4AE4487112C}"/>
              </a:ext>
            </a:extLst>
          </p:cNvPr>
          <p:cNvSpPr/>
          <p:nvPr/>
        </p:nvSpPr>
        <p:spPr>
          <a:xfrm>
            <a:off x="6721312" y="1517715"/>
            <a:ext cx="4440024" cy="754145"/>
          </a:xfrm>
          <a:prstGeom prst="roundRect">
            <a:avLst/>
          </a:prstGeom>
          <a:solidFill>
            <a:schemeClr val="accent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s-CO" noProof="0">
                <a:latin typeface="Nunito Sans" pitchFamily="2" charset="0"/>
              </a:rPr>
              <a:t>Presupuesto total del proyecto solicitado en recurso humano : </a:t>
            </a:r>
            <a:br>
              <a:rPr lang="es-CO" noProof="0">
                <a:latin typeface="Nunito Sans" pitchFamily="2" charset="0"/>
              </a:rPr>
            </a:br>
            <a:r>
              <a:rPr lang="es-CO" b="1" noProof="0">
                <a:latin typeface="Nunito Sans" pitchFamily="2" charset="0"/>
              </a:rPr>
              <a:t>$</a:t>
            </a:r>
            <a:r>
              <a:rPr lang="es-CO" sz="1800" b="1" noProof="0">
                <a:latin typeface="Nunito Sans" pitchFamily="2" charset="0"/>
              </a:rPr>
              <a:t>4.139.044.997</a:t>
            </a:r>
            <a:r>
              <a:rPr lang="es-CO" b="1" noProof="0">
                <a:latin typeface="Nunito Sans" pitchFamily="2" charset="0"/>
              </a:rPr>
              <a:t> </a:t>
            </a:r>
          </a:p>
        </p:txBody>
      </p:sp>
      <p:graphicFrame>
        <p:nvGraphicFramePr>
          <p:cNvPr id="15" name="Marcador de contenido 14">
            <a:extLst>
              <a:ext uri="{FF2B5EF4-FFF2-40B4-BE49-F238E27FC236}">
                <a16:creationId xmlns:a16="http://schemas.microsoft.com/office/drawing/2014/main" id="{14096497-B74B-DB2B-FD84-604797E6A2F6}"/>
              </a:ext>
            </a:extLst>
          </p:cNvPr>
          <p:cNvGraphicFramePr>
            <a:graphicFrameLocks noGrp="1"/>
          </p:cNvGraphicFramePr>
          <p:nvPr>
            <p:ph idx="1"/>
            <p:extLst>
              <p:ext uri="{D42A27DB-BD31-4B8C-83A1-F6EECF244321}">
                <p14:modId xmlns:p14="http://schemas.microsoft.com/office/powerpoint/2010/main" val="3526468229"/>
              </p:ext>
            </p:extLst>
          </p:nvPr>
        </p:nvGraphicFramePr>
        <p:xfrm>
          <a:off x="367645" y="1309541"/>
          <a:ext cx="5882325" cy="3276600"/>
        </p:xfrm>
        <a:graphic>
          <a:graphicData uri="http://schemas.openxmlformats.org/drawingml/2006/table">
            <a:tbl>
              <a:tblPr/>
              <a:tblGrid>
                <a:gridCol w="1565855">
                  <a:extLst>
                    <a:ext uri="{9D8B030D-6E8A-4147-A177-3AD203B41FA5}">
                      <a16:colId xmlns:a16="http://schemas.microsoft.com/office/drawing/2014/main" val="3141979541"/>
                    </a:ext>
                  </a:extLst>
                </a:gridCol>
                <a:gridCol w="925513">
                  <a:extLst>
                    <a:ext uri="{9D8B030D-6E8A-4147-A177-3AD203B41FA5}">
                      <a16:colId xmlns:a16="http://schemas.microsoft.com/office/drawing/2014/main" val="2639717600"/>
                    </a:ext>
                  </a:extLst>
                </a:gridCol>
                <a:gridCol w="1234018">
                  <a:extLst>
                    <a:ext uri="{9D8B030D-6E8A-4147-A177-3AD203B41FA5}">
                      <a16:colId xmlns:a16="http://schemas.microsoft.com/office/drawing/2014/main" val="3645808596"/>
                    </a:ext>
                  </a:extLst>
                </a:gridCol>
                <a:gridCol w="954030">
                  <a:extLst>
                    <a:ext uri="{9D8B030D-6E8A-4147-A177-3AD203B41FA5}">
                      <a16:colId xmlns:a16="http://schemas.microsoft.com/office/drawing/2014/main" val="1541360521"/>
                    </a:ext>
                  </a:extLst>
                </a:gridCol>
                <a:gridCol w="1202909">
                  <a:extLst>
                    <a:ext uri="{9D8B030D-6E8A-4147-A177-3AD203B41FA5}">
                      <a16:colId xmlns:a16="http://schemas.microsoft.com/office/drawing/2014/main" val="2552601317"/>
                    </a:ext>
                  </a:extLst>
                </a:gridCol>
              </a:tblGrid>
              <a:tr h="219075">
                <a:tc gridSpan="5">
                  <a:txBody>
                    <a:bodyPr/>
                    <a:lstStyle/>
                    <a:p>
                      <a:pPr algn="ctr" fontAlgn="b"/>
                      <a:r>
                        <a:rPr lang="es-CO" sz="1100" b="1" i="0" u="none" strike="noStrike" noProof="0">
                          <a:solidFill>
                            <a:srgbClr val="FFFFFF"/>
                          </a:solidFill>
                          <a:effectLst/>
                          <a:latin typeface="Nunito Sans" pitchFamily="2" charset="0"/>
                        </a:rPr>
                        <a:t>COSTOS DEL PROYECTO  - RECURSO HUMANO 4TO TRIMESTRE  2024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1F27"/>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690090092"/>
                  </a:ext>
                </a:extLst>
              </a:tr>
              <a:tr h="552450">
                <a:tc>
                  <a:txBody>
                    <a:bodyPr/>
                    <a:lstStyle/>
                    <a:p>
                      <a:pPr algn="ctr" fontAlgn="b"/>
                      <a:r>
                        <a:rPr lang="es-CO" sz="1100" b="1" i="0" u="none" strike="noStrike" noProof="0">
                          <a:solidFill>
                            <a:srgbClr val="FFFFFF"/>
                          </a:solidFill>
                          <a:effectLst/>
                          <a:latin typeface="Nunito Sans" pitchFamily="2" charset="0"/>
                        </a:rPr>
                        <a:t>SUBDIRECCION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3843"/>
                    </a:solidFill>
                  </a:tcPr>
                </a:tc>
                <a:tc>
                  <a:txBody>
                    <a:bodyPr/>
                    <a:lstStyle/>
                    <a:p>
                      <a:pPr algn="ctr" fontAlgn="b"/>
                      <a:r>
                        <a:rPr lang="es-CO" sz="1100" b="1" i="0" u="none" strike="noStrike" noProof="0">
                          <a:solidFill>
                            <a:srgbClr val="FFFFFF"/>
                          </a:solidFill>
                          <a:effectLst/>
                          <a:latin typeface="Nunito Sans" pitchFamily="2" charset="0"/>
                        </a:rPr>
                        <a:t>Perfiles Contratados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3843"/>
                    </a:solidFill>
                  </a:tcPr>
                </a:tc>
                <a:tc>
                  <a:txBody>
                    <a:bodyPr/>
                    <a:lstStyle/>
                    <a:p>
                      <a:pPr algn="ctr" fontAlgn="b"/>
                      <a:r>
                        <a:rPr lang="es-CO" sz="1100" b="1" i="0" u="none" strike="noStrike" noProof="0">
                          <a:solidFill>
                            <a:srgbClr val="FFFFFF"/>
                          </a:solidFill>
                          <a:effectLst/>
                          <a:latin typeface="Nunito Sans" pitchFamily="2" charset="0"/>
                        </a:rPr>
                        <a:t>Presupuesto Ejecutado </a:t>
                      </a:r>
                    </a:p>
                    <a:p>
                      <a:pPr algn="ctr" fontAlgn="b"/>
                      <a:r>
                        <a:rPr lang="es-CO" sz="1100" b="1" i="0" u="none" strike="noStrike" noProof="0">
                          <a:solidFill>
                            <a:srgbClr val="FFFFFF"/>
                          </a:solidFill>
                          <a:effectLst/>
                          <a:latin typeface="Nunito Sans" pitchFamily="2" charset="0"/>
                        </a:rPr>
                        <a:t>Oct - Dic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3843"/>
                    </a:solidFill>
                  </a:tcPr>
                </a:tc>
                <a:tc>
                  <a:txBody>
                    <a:bodyPr/>
                    <a:lstStyle/>
                    <a:p>
                      <a:pPr algn="ctr" fontAlgn="b"/>
                      <a:r>
                        <a:rPr lang="es-CO" sz="1100" b="1" i="0" u="none" strike="noStrike" noProof="0">
                          <a:solidFill>
                            <a:srgbClr val="FFFFFF"/>
                          </a:solidFill>
                          <a:effectLst/>
                          <a:latin typeface="Nunito Sans" pitchFamily="2" charset="0"/>
                        </a:rPr>
                        <a:t>Perfiles Solicitados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3843"/>
                    </a:solidFill>
                  </a:tcPr>
                </a:tc>
                <a:tc>
                  <a:txBody>
                    <a:bodyPr/>
                    <a:lstStyle/>
                    <a:p>
                      <a:pPr algn="ctr" fontAlgn="b"/>
                      <a:r>
                        <a:rPr lang="es-CO" sz="1100" b="1" i="0" u="none" strike="noStrike" noProof="0">
                          <a:solidFill>
                            <a:srgbClr val="FFFFFF"/>
                          </a:solidFill>
                          <a:effectLst/>
                          <a:latin typeface="Nunito Sans" pitchFamily="2" charset="0"/>
                        </a:rPr>
                        <a:t>Presupuesto Solicitado              </a:t>
                      </a:r>
                      <a:r>
                        <a:rPr lang="es-CO" sz="1100" b="1" i="0" u="none" strike="noStrike" noProof="0" err="1">
                          <a:solidFill>
                            <a:srgbClr val="FFFFFF"/>
                          </a:solidFill>
                          <a:effectLst/>
                          <a:latin typeface="Nunito Sans" pitchFamily="2" charset="0"/>
                        </a:rPr>
                        <a:t>Sep</a:t>
                      </a:r>
                      <a:r>
                        <a:rPr lang="es-CO" sz="1100" b="1" i="0" u="none" strike="noStrike" noProof="0">
                          <a:solidFill>
                            <a:srgbClr val="FFFFFF"/>
                          </a:solidFill>
                          <a:effectLst/>
                          <a:latin typeface="Nunito Sans" pitchFamily="2" charset="0"/>
                        </a:rPr>
                        <a:t> – Dic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3843"/>
                    </a:solidFill>
                  </a:tcPr>
                </a:tc>
                <a:extLst>
                  <a:ext uri="{0D108BD9-81ED-4DB2-BD59-A6C34878D82A}">
                    <a16:rowId xmlns:a16="http://schemas.microsoft.com/office/drawing/2014/main" val="2063119486"/>
                  </a:ext>
                </a:extLst>
              </a:tr>
              <a:tr h="314325">
                <a:tc>
                  <a:txBody>
                    <a:bodyPr/>
                    <a:lstStyle/>
                    <a:p>
                      <a:pPr algn="l" fontAlgn="ctr"/>
                      <a:r>
                        <a:rPr lang="es-CO" sz="900" b="0" i="0" u="none" strike="noStrike" noProof="0">
                          <a:solidFill>
                            <a:srgbClr val="000000"/>
                          </a:solidFill>
                          <a:effectLst/>
                          <a:latin typeface="Nunito Sans" pitchFamily="2" charset="0"/>
                        </a:rPr>
                        <a:t>Subdirección de Protección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900" b="0" i="0" u="none" strike="noStrike" noProof="0">
                          <a:solidFill>
                            <a:srgbClr val="000000"/>
                          </a:solidFill>
                          <a:effectLst/>
                          <a:latin typeface="Nunito Sans" pitchFamily="2"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900" b="1" i="0" u="none" strike="noStrike" noProof="0">
                          <a:solidFill>
                            <a:srgbClr val="000000"/>
                          </a:solidFill>
                          <a:effectLst/>
                          <a:latin typeface="Nunito Sans" pitchFamily="2"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B6"/>
                    </a:solidFill>
                  </a:tcPr>
                </a:tc>
                <a:tc>
                  <a:txBody>
                    <a:bodyPr/>
                    <a:lstStyle/>
                    <a:p>
                      <a:pPr algn="ctr" fontAlgn="ctr"/>
                      <a:r>
                        <a:rPr lang="es-CO" sz="900" b="0" i="0" u="none" strike="noStrike" noProof="0">
                          <a:solidFill>
                            <a:srgbClr val="000000"/>
                          </a:solidFill>
                          <a:effectLst/>
                          <a:latin typeface="Nunito Sans" pitchFamily="2" charset="0"/>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0" i="0" u="none" strike="noStrike" noProof="0">
                          <a:solidFill>
                            <a:srgbClr val="000000"/>
                          </a:solidFill>
                          <a:effectLst/>
                          <a:latin typeface="Nunito Sans" pitchFamily="2" charset="0"/>
                        </a:rPr>
                        <a:t> $        395.640.372,00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2437648"/>
                  </a:ext>
                </a:extLst>
              </a:tr>
              <a:tr h="733425">
                <a:tc>
                  <a:txBody>
                    <a:bodyPr/>
                    <a:lstStyle/>
                    <a:p>
                      <a:pPr algn="l" fontAlgn="ctr"/>
                      <a:r>
                        <a:rPr lang="es-CO" sz="900" b="0" i="0" u="none" strike="noStrike" noProof="0" err="1">
                          <a:solidFill>
                            <a:srgbClr val="000000"/>
                          </a:solidFill>
                          <a:effectLst/>
                          <a:latin typeface="Nunito Sans" pitchFamily="2" charset="0"/>
                        </a:rPr>
                        <a:t>Subdireccion</a:t>
                      </a:r>
                      <a:r>
                        <a:rPr lang="es-CO" sz="900" b="0" i="0" u="none" strike="noStrike" noProof="0">
                          <a:solidFill>
                            <a:srgbClr val="000000"/>
                          </a:solidFill>
                          <a:effectLst/>
                          <a:latin typeface="Nunito Sans" pitchFamily="2" charset="0"/>
                        </a:rPr>
                        <a:t> Especializada de Seguridad y Protección (SESP)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900" b="0" i="0" u="none" strike="noStrike" noProof="0">
                          <a:solidFill>
                            <a:srgbClr val="000000"/>
                          </a:solidFill>
                          <a:effectLst/>
                          <a:latin typeface="Nunito Sans" pitchFamily="2" charset="0"/>
                        </a:rPr>
                        <a:t>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1" i="0" u="none" strike="noStrike" noProof="0">
                          <a:solidFill>
                            <a:srgbClr val="000000"/>
                          </a:solidFill>
                          <a:effectLst/>
                          <a:latin typeface="Nunito Sans" pitchFamily="2" charset="0"/>
                        </a:rPr>
                        <a:t> $           70.122.133,33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B6"/>
                    </a:solidFill>
                  </a:tcPr>
                </a:tc>
                <a:tc>
                  <a:txBody>
                    <a:bodyPr/>
                    <a:lstStyle/>
                    <a:p>
                      <a:pPr algn="ctr" fontAlgn="ctr"/>
                      <a:r>
                        <a:rPr lang="es-CO" sz="900" b="0" i="0" u="none" strike="noStrike" noProof="0">
                          <a:solidFill>
                            <a:srgbClr val="000000"/>
                          </a:solidFill>
                          <a:effectLst/>
                          <a:latin typeface="Nunito Sans" pitchFamily="2"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0" i="0" u="none" strike="noStrike" noProof="0">
                          <a:solidFill>
                            <a:srgbClr val="000000"/>
                          </a:solidFill>
                          <a:effectLst/>
                          <a:latin typeface="Nunito Sans" pitchFamily="2" charset="0"/>
                        </a:rPr>
                        <a:t> $          94.280.547,00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6928345"/>
                  </a:ext>
                </a:extLst>
              </a:tr>
              <a:tr h="495300">
                <a:tc>
                  <a:txBody>
                    <a:bodyPr/>
                    <a:lstStyle/>
                    <a:p>
                      <a:pPr algn="l" fontAlgn="ctr"/>
                      <a:r>
                        <a:rPr lang="es-CO" sz="900" b="0" i="0" u="none" strike="noStrike" noProof="0">
                          <a:solidFill>
                            <a:srgbClr val="000000"/>
                          </a:solidFill>
                          <a:effectLst/>
                          <a:latin typeface="Nunito Sans" pitchFamily="2" charset="0"/>
                        </a:rPr>
                        <a:t>Subdirección Evaluación Riesgo (SER)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900" b="0" i="0" u="none" strike="noStrike" noProof="0">
                          <a:solidFill>
                            <a:srgbClr val="000000"/>
                          </a:solidFill>
                          <a:effectLst/>
                          <a:latin typeface="Nunito Sans" pitchFamily="2"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1" i="0" u="none" strike="noStrike" noProof="0">
                          <a:solidFill>
                            <a:srgbClr val="000000"/>
                          </a:solidFill>
                          <a:effectLst/>
                          <a:latin typeface="Nunito Sans" pitchFamily="2" charset="0"/>
                        </a:rPr>
                        <a:t> $           65.738.533,33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B6"/>
                    </a:solidFill>
                  </a:tcPr>
                </a:tc>
                <a:tc>
                  <a:txBody>
                    <a:bodyPr/>
                    <a:lstStyle/>
                    <a:p>
                      <a:pPr algn="ctr" fontAlgn="ctr"/>
                      <a:r>
                        <a:rPr lang="es-CO" sz="900" b="0" i="0" u="none" strike="noStrike" noProof="0">
                          <a:solidFill>
                            <a:srgbClr val="000000"/>
                          </a:solidFill>
                          <a:effectLst/>
                          <a:latin typeface="Nunito Sans" pitchFamily="2"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0" i="0" u="none" strike="noStrike" noProof="0">
                          <a:solidFill>
                            <a:srgbClr val="000000"/>
                          </a:solidFill>
                          <a:effectLst/>
                          <a:latin typeface="Nunito Sans" pitchFamily="2" charset="0"/>
                        </a:rPr>
                        <a:t> $        125.707.397,00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1874036"/>
                  </a:ext>
                </a:extLst>
              </a:tr>
              <a:tr h="333375">
                <a:tc>
                  <a:txBody>
                    <a:bodyPr/>
                    <a:lstStyle/>
                    <a:p>
                      <a:pPr algn="l" fontAlgn="ctr"/>
                      <a:r>
                        <a:rPr lang="es-CO" sz="900" b="0" i="0" u="none" strike="noStrike" noProof="0">
                          <a:solidFill>
                            <a:srgbClr val="000000"/>
                          </a:solidFill>
                          <a:effectLst/>
                          <a:latin typeface="Nunito Sans" pitchFamily="2" charset="0"/>
                        </a:rPr>
                        <a:t>Profesional de Apoyo</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900" b="0" i="0" u="none" strike="noStrike" noProof="0">
                          <a:solidFill>
                            <a:srgbClr val="000000"/>
                          </a:solidFill>
                          <a:effectLst/>
                          <a:latin typeface="Nunito Sans" pitchFamily="2"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1" i="0" u="none" strike="noStrike" noProof="0">
                          <a:solidFill>
                            <a:srgbClr val="000000"/>
                          </a:solidFill>
                          <a:effectLst/>
                          <a:latin typeface="Nunito Sans" pitchFamily="2" charset="0"/>
                        </a:rPr>
                        <a:t> $           37.333.333,33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B6"/>
                    </a:solidFill>
                  </a:tcPr>
                </a:tc>
                <a:tc>
                  <a:txBody>
                    <a:bodyPr/>
                    <a:lstStyle/>
                    <a:p>
                      <a:pPr algn="ctr" fontAlgn="ctr"/>
                      <a:r>
                        <a:rPr lang="es-CO" sz="900" b="0" i="0" u="none" strike="noStrike" noProof="0">
                          <a:solidFill>
                            <a:srgbClr val="000000"/>
                          </a:solidFill>
                          <a:effectLst/>
                          <a:latin typeface="Nunito Sans" pitchFamily="2"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0" i="0" u="none" strike="noStrike" noProof="0">
                          <a:solidFill>
                            <a:srgbClr val="000000"/>
                          </a:solidFill>
                          <a:effectLst/>
                          <a:latin typeface="Nunito Sans" pitchFamily="2" charset="0"/>
                        </a:rPr>
                        <a:t> $          68.016.000,00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96760783"/>
                  </a:ext>
                </a:extLst>
              </a:tr>
              <a:tr h="276225">
                <a:tc>
                  <a:txBody>
                    <a:bodyPr/>
                    <a:lstStyle/>
                    <a:p>
                      <a:pPr algn="l" fontAlgn="ctr"/>
                      <a:r>
                        <a:rPr lang="es-CO" sz="900" b="0" i="0" u="none" strike="noStrike" noProof="0">
                          <a:solidFill>
                            <a:srgbClr val="000000"/>
                          </a:solidFill>
                          <a:effectLst/>
                          <a:latin typeface="Nunito Sans" pitchFamily="2" charset="0"/>
                        </a:rPr>
                        <a:t>Otras dependencias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900" b="0" i="0" u="none" strike="noStrike" noProof="0">
                          <a:solidFill>
                            <a:srgbClr val="000000"/>
                          </a:solidFill>
                          <a:effectLst/>
                          <a:latin typeface="Nunito Sans" pitchFamily="2"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1" i="0" u="none" strike="noStrike" noProof="0">
                          <a:solidFill>
                            <a:srgbClr val="000000"/>
                          </a:solidFill>
                          <a:effectLst/>
                          <a:latin typeface="Nunito Sans" pitchFamily="2" charset="0"/>
                        </a:rPr>
                        <a:t> $           79.506.666,67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ABB6"/>
                    </a:solidFill>
                  </a:tcPr>
                </a:tc>
                <a:tc>
                  <a:txBody>
                    <a:bodyPr/>
                    <a:lstStyle/>
                    <a:p>
                      <a:pPr algn="ctr" fontAlgn="ctr"/>
                      <a:r>
                        <a:rPr lang="es-CO" sz="900" b="0" i="0" u="none" strike="noStrike" noProof="0">
                          <a:solidFill>
                            <a:srgbClr val="000000"/>
                          </a:solidFill>
                          <a:effectLst/>
                          <a:latin typeface="Nunito Sans" pitchFamily="2"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s-CO" sz="900" b="0" i="0" u="none" strike="noStrike" noProof="0">
                          <a:solidFill>
                            <a:srgbClr val="000000"/>
                          </a:solidFill>
                          <a:effectLst/>
                          <a:latin typeface="Nunito Sans" pitchFamily="2" charset="0"/>
                        </a:rPr>
                        <a:t> $        122.534.136,00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6426808"/>
                  </a:ext>
                </a:extLst>
              </a:tr>
              <a:tr h="352425">
                <a:tc>
                  <a:txBody>
                    <a:bodyPr/>
                    <a:lstStyle/>
                    <a:p>
                      <a:pPr algn="ctr" fontAlgn="ctr"/>
                      <a:r>
                        <a:rPr lang="es-CO" sz="1000" b="1" i="0" u="none" strike="noStrike" noProof="0">
                          <a:solidFill>
                            <a:srgbClr val="000000"/>
                          </a:solidFill>
                          <a:effectLst/>
                          <a:latin typeface="Nunito Sans" pitchFamily="2" charset="0"/>
                        </a:rPr>
                        <a:t>TOTALES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A2A7"/>
                    </a:solidFill>
                  </a:tcPr>
                </a:tc>
                <a:tc>
                  <a:txBody>
                    <a:bodyPr/>
                    <a:lstStyle/>
                    <a:p>
                      <a:pPr algn="ctr" fontAlgn="ctr"/>
                      <a:r>
                        <a:rPr lang="es-CO" sz="1000" b="1" i="0" u="none" strike="noStrike" noProof="0">
                          <a:solidFill>
                            <a:srgbClr val="000000"/>
                          </a:solidFill>
                          <a:effectLst/>
                          <a:latin typeface="Nunito Sans" pitchFamily="2" charset="0"/>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A2A7"/>
                    </a:solidFill>
                  </a:tcPr>
                </a:tc>
                <a:tc>
                  <a:txBody>
                    <a:bodyPr/>
                    <a:lstStyle/>
                    <a:p>
                      <a:pPr algn="l" fontAlgn="ctr"/>
                      <a:r>
                        <a:rPr lang="es-CO" sz="1000" b="1" i="0" u="none" strike="noStrike" noProof="0">
                          <a:solidFill>
                            <a:srgbClr val="000000"/>
                          </a:solidFill>
                          <a:effectLst/>
                          <a:latin typeface="Nunito Sans" pitchFamily="2" charset="0"/>
                        </a:rPr>
                        <a:t> $     252.700.666,67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A2A7"/>
                    </a:solidFill>
                  </a:tcPr>
                </a:tc>
                <a:tc>
                  <a:txBody>
                    <a:bodyPr/>
                    <a:lstStyle/>
                    <a:p>
                      <a:pPr algn="ctr" fontAlgn="ctr"/>
                      <a:r>
                        <a:rPr lang="es-CO" sz="1000" b="1" i="0" u="none" strike="noStrike" noProof="0">
                          <a:solidFill>
                            <a:srgbClr val="000000"/>
                          </a:solidFill>
                          <a:effectLst/>
                          <a:latin typeface="Nunito Sans" pitchFamily="2" charset="0"/>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A2A7"/>
                    </a:solidFill>
                  </a:tcPr>
                </a:tc>
                <a:tc>
                  <a:txBody>
                    <a:bodyPr/>
                    <a:lstStyle/>
                    <a:p>
                      <a:pPr algn="ctr" fontAlgn="ctr"/>
                      <a:r>
                        <a:rPr lang="es-CO" sz="1000" b="1" i="0" u="none" strike="noStrike" noProof="0">
                          <a:solidFill>
                            <a:srgbClr val="000000"/>
                          </a:solidFill>
                          <a:effectLst/>
                          <a:latin typeface="Nunito Sans" pitchFamily="2" charset="0"/>
                        </a:rPr>
                        <a:t> $    806.178.452,00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A2A7"/>
                    </a:solidFill>
                  </a:tcPr>
                </a:tc>
                <a:extLst>
                  <a:ext uri="{0D108BD9-81ED-4DB2-BD59-A6C34878D82A}">
                    <a16:rowId xmlns:a16="http://schemas.microsoft.com/office/drawing/2014/main" val="1900477275"/>
                  </a:ext>
                </a:extLst>
              </a:tr>
            </a:tbl>
          </a:graphicData>
        </a:graphic>
      </p:graphicFrame>
      <p:graphicFrame>
        <p:nvGraphicFramePr>
          <p:cNvPr id="16" name="Gráfico 15">
            <a:extLst>
              <a:ext uri="{FF2B5EF4-FFF2-40B4-BE49-F238E27FC236}">
                <a16:creationId xmlns:a16="http://schemas.microsoft.com/office/drawing/2014/main" id="{25D04A1A-0CC8-939D-B69C-39E48465B0BC}"/>
              </a:ext>
            </a:extLst>
          </p:cNvPr>
          <p:cNvGraphicFramePr>
            <a:graphicFrameLocks/>
          </p:cNvGraphicFramePr>
          <p:nvPr>
            <p:extLst>
              <p:ext uri="{D42A27DB-BD31-4B8C-83A1-F6EECF244321}">
                <p14:modId xmlns:p14="http://schemas.microsoft.com/office/powerpoint/2010/main" val="2398600325"/>
              </p:ext>
            </p:extLst>
          </p:nvPr>
        </p:nvGraphicFramePr>
        <p:xfrm>
          <a:off x="6446290" y="2521783"/>
          <a:ext cx="5308936" cy="36194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3782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44976F-0513-6089-9DA0-3609EC2FBA2D}"/>
              </a:ext>
            </a:extLst>
          </p:cNvPr>
          <p:cNvSpPr>
            <a:spLocks noGrp="1"/>
          </p:cNvSpPr>
          <p:nvPr>
            <p:ph type="title"/>
          </p:nvPr>
        </p:nvSpPr>
        <p:spPr>
          <a:xfrm>
            <a:off x="1332875" y="-7059"/>
            <a:ext cx="10515600" cy="1325563"/>
          </a:xfrm>
        </p:spPr>
        <p:txBody>
          <a:bodyPr/>
          <a:lstStyle/>
          <a:p>
            <a:pPr algn="r"/>
            <a:r>
              <a:rPr lang="es-CO" noProof="0"/>
              <a:t>Información general </a:t>
            </a:r>
          </a:p>
        </p:txBody>
      </p:sp>
      <p:sp>
        <p:nvSpPr>
          <p:cNvPr id="4" name="Marcador de número de diapositiva 3">
            <a:extLst>
              <a:ext uri="{FF2B5EF4-FFF2-40B4-BE49-F238E27FC236}">
                <a16:creationId xmlns:a16="http://schemas.microsoft.com/office/drawing/2014/main" id="{2FEA6001-5E03-6189-B15D-9FAC36F28560}"/>
              </a:ext>
            </a:extLst>
          </p:cNvPr>
          <p:cNvSpPr>
            <a:spLocks noGrp="1"/>
          </p:cNvSpPr>
          <p:nvPr>
            <p:ph type="sldNum" sz="quarter" idx="12"/>
          </p:nvPr>
        </p:nvSpPr>
        <p:spPr/>
        <p:txBody>
          <a:bodyPr/>
          <a:lstStyle/>
          <a:p>
            <a:fld id="{754415B7-C51D-2949-B156-39DD5A86A842}" type="slidenum">
              <a:rPr lang="es-CO" noProof="0" smtClean="0"/>
              <a:pPr/>
              <a:t>6</a:t>
            </a:fld>
            <a:endParaRPr lang="es-CO" noProof="0"/>
          </a:p>
        </p:txBody>
      </p:sp>
      <p:graphicFrame>
        <p:nvGraphicFramePr>
          <p:cNvPr id="7" name="Marcador de contenido 6">
            <a:extLst>
              <a:ext uri="{FF2B5EF4-FFF2-40B4-BE49-F238E27FC236}">
                <a16:creationId xmlns:a16="http://schemas.microsoft.com/office/drawing/2014/main" id="{57776943-EBAF-1FE5-0232-6AF25DF41DE4}"/>
              </a:ext>
            </a:extLst>
          </p:cNvPr>
          <p:cNvGraphicFramePr>
            <a:graphicFrameLocks noGrp="1"/>
          </p:cNvGraphicFramePr>
          <p:nvPr>
            <p:ph idx="1"/>
            <p:extLst>
              <p:ext uri="{D42A27DB-BD31-4B8C-83A1-F6EECF244321}">
                <p14:modId xmlns:p14="http://schemas.microsoft.com/office/powerpoint/2010/main" val="3106837940"/>
              </p:ext>
            </p:extLst>
          </p:nvPr>
        </p:nvGraphicFramePr>
        <p:xfrm>
          <a:off x="209863" y="1210188"/>
          <a:ext cx="5823828" cy="5196514"/>
        </p:xfrm>
        <a:graphic>
          <a:graphicData uri="http://schemas.openxmlformats.org/drawingml/2006/table">
            <a:tbl>
              <a:tblPr/>
              <a:tblGrid>
                <a:gridCol w="3529980">
                  <a:extLst>
                    <a:ext uri="{9D8B030D-6E8A-4147-A177-3AD203B41FA5}">
                      <a16:colId xmlns:a16="http://schemas.microsoft.com/office/drawing/2014/main" val="499056658"/>
                    </a:ext>
                  </a:extLst>
                </a:gridCol>
                <a:gridCol w="1146924">
                  <a:extLst>
                    <a:ext uri="{9D8B030D-6E8A-4147-A177-3AD203B41FA5}">
                      <a16:colId xmlns:a16="http://schemas.microsoft.com/office/drawing/2014/main" val="952816845"/>
                    </a:ext>
                  </a:extLst>
                </a:gridCol>
                <a:gridCol w="1146924">
                  <a:extLst>
                    <a:ext uri="{9D8B030D-6E8A-4147-A177-3AD203B41FA5}">
                      <a16:colId xmlns:a16="http://schemas.microsoft.com/office/drawing/2014/main" val="3165300742"/>
                    </a:ext>
                  </a:extLst>
                </a:gridCol>
              </a:tblGrid>
              <a:tr h="238750">
                <a:tc>
                  <a:txBody>
                    <a:bodyPr/>
                    <a:lstStyle/>
                    <a:p>
                      <a:pPr algn="ctr" fontAlgn="ctr"/>
                      <a:r>
                        <a:rPr lang="es-CO" sz="1200" b="1" i="0" u="none" strike="noStrike" noProof="0">
                          <a:solidFill>
                            <a:srgbClr val="FFFFFF"/>
                          </a:solidFill>
                          <a:effectLst/>
                          <a:latin typeface="Nunito Sans" pitchFamily="2" charset="0"/>
                        </a:rPr>
                        <a:t>Solicitud Recursos </a:t>
                      </a:r>
                      <a:r>
                        <a:rPr lang="es-CO" sz="1200" b="1" i="0" u="none" strike="noStrike" noProof="0" err="1">
                          <a:solidFill>
                            <a:srgbClr val="FFFFFF"/>
                          </a:solidFill>
                          <a:effectLst/>
                          <a:latin typeface="Nunito Sans" pitchFamily="2" charset="0"/>
                        </a:rPr>
                        <a:t>Tecnologicos</a:t>
                      </a:r>
                      <a:endParaRPr lang="es-CO" sz="1200" b="1" i="0" u="none" strike="noStrike" noProof="0">
                        <a:solidFill>
                          <a:srgbClr val="FFFFFF"/>
                        </a:solidFill>
                        <a:effectLst/>
                        <a:latin typeface="Nunito Sans" pitchFamily="2" charset="0"/>
                      </a:endParaRPr>
                    </a:p>
                  </a:txBody>
                  <a:tcPr marL="6680" marR="6680" marT="6680" marB="0" anchor="ctr">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tc>
                  <a:txBody>
                    <a:bodyPr/>
                    <a:lstStyle/>
                    <a:p>
                      <a:pPr algn="ctr" fontAlgn="ctr"/>
                      <a:r>
                        <a:rPr lang="es-CO" sz="1200" b="1" i="0" u="none" strike="noStrike" noProof="0">
                          <a:solidFill>
                            <a:srgbClr val="FFFFFF"/>
                          </a:solidFill>
                          <a:effectLst/>
                          <a:latin typeface="Nunito Sans" pitchFamily="2" charset="0"/>
                        </a:rPr>
                        <a:t>Solicitados</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tc>
                  <a:txBody>
                    <a:bodyPr/>
                    <a:lstStyle/>
                    <a:p>
                      <a:pPr algn="ctr" fontAlgn="ctr"/>
                      <a:r>
                        <a:rPr lang="es-CO" sz="1200" b="1" i="0" u="none" strike="noStrike" noProof="0">
                          <a:solidFill>
                            <a:srgbClr val="FFFFFF"/>
                          </a:solidFill>
                          <a:effectLst/>
                          <a:latin typeface="Nunito Sans" pitchFamily="2" charset="0"/>
                        </a:rPr>
                        <a:t>Entregados</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extLst>
                  <a:ext uri="{0D108BD9-81ED-4DB2-BD59-A6C34878D82A}">
                    <a16:rowId xmlns:a16="http://schemas.microsoft.com/office/drawing/2014/main" val="2505062574"/>
                  </a:ext>
                </a:extLst>
              </a:tr>
              <a:tr h="255825">
                <a:tc>
                  <a:txBody>
                    <a:bodyPr/>
                    <a:lstStyle/>
                    <a:p>
                      <a:pPr algn="ctr" fontAlgn="b"/>
                      <a:r>
                        <a:rPr lang="es-CO" sz="1200" b="0" i="0" u="none" strike="noStrike" noProof="0">
                          <a:solidFill>
                            <a:srgbClr val="000000"/>
                          </a:solidFill>
                          <a:effectLst/>
                          <a:latin typeface="Nunito Sans" pitchFamily="2" charset="0"/>
                        </a:rPr>
                        <a:t>Equipo de cómputo con 64GB de RAM, CORE i9, 1TB SSD, 32GB de Tarjeta Gráfica de RAM </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10</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2330437671"/>
                  </a:ext>
                </a:extLst>
              </a:tr>
              <a:tr h="255825">
                <a:tc>
                  <a:txBody>
                    <a:bodyPr/>
                    <a:lstStyle/>
                    <a:p>
                      <a:pPr algn="ctr" fontAlgn="b"/>
                      <a:r>
                        <a:rPr lang="es-CO" sz="1200" b="0" i="0" u="none" strike="noStrike" noProof="0">
                          <a:solidFill>
                            <a:srgbClr val="000000"/>
                          </a:solidFill>
                          <a:effectLst/>
                          <a:latin typeface="Nunito Sans" pitchFamily="2" charset="0"/>
                        </a:rPr>
                        <a:t>Equipo de cómputo con 8GB de RAM, CORE i7, 1TB SSD, 500GB de Tarjeta Gráfica de RAM </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33</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344557794"/>
                  </a:ext>
                </a:extLst>
              </a:tr>
              <a:tr h="255825">
                <a:tc>
                  <a:txBody>
                    <a:bodyPr/>
                    <a:lstStyle/>
                    <a:p>
                      <a:pPr algn="ctr" fontAlgn="b"/>
                      <a:r>
                        <a:rPr lang="es-CO" sz="1200" b="0" i="0" u="none" strike="noStrike" noProof="0">
                          <a:solidFill>
                            <a:srgbClr val="000000"/>
                          </a:solidFill>
                          <a:effectLst/>
                          <a:latin typeface="Nunito Sans" pitchFamily="2" charset="0"/>
                        </a:rPr>
                        <a:t>Teléfono corporativo de generaciones recientes para las pruebas de las aplicaciones móviles.</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2</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2671656493"/>
                  </a:ext>
                </a:extLst>
              </a:tr>
              <a:tr h="226927">
                <a:tc>
                  <a:txBody>
                    <a:bodyPr/>
                    <a:lstStyle/>
                    <a:p>
                      <a:pPr algn="ctr" fontAlgn="b"/>
                      <a:r>
                        <a:rPr lang="es-CO" sz="1200" b="1" i="0" u="none" strike="noStrike" noProof="0">
                          <a:solidFill>
                            <a:srgbClr val="000000"/>
                          </a:solidFill>
                          <a:effectLst/>
                          <a:latin typeface="Nunito Sans" pitchFamily="2" charset="0"/>
                        </a:rPr>
                        <a:t>Total, Recursos Tecnológicos</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1" i="0" u="none" strike="noStrike" noProof="0">
                          <a:solidFill>
                            <a:srgbClr val="000000"/>
                          </a:solidFill>
                          <a:effectLst/>
                          <a:latin typeface="Nunito Sans" pitchFamily="2" charset="0"/>
                        </a:rPr>
                        <a:t>45</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1"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3580086790"/>
                  </a:ext>
                </a:extLst>
              </a:tr>
              <a:tr h="226927">
                <a:tc>
                  <a:txBody>
                    <a:bodyPr/>
                    <a:lstStyle/>
                    <a:p>
                      <a:pPr algn="l" fontAlgn="b"/>
                      <a:endParaRPr lang="es-CO" sz="1200" b="0" i="0" u="none" strike="noStrike" noProof="0">
                        <a:solidFill>
                          <a:srgbClr val="000000"/>
                        </a:solidFill>
                        <a:effectLst/>
                        <a:latin typeface="Nunito Sans" pitchFamily="2" charset="0"/>
                      </a:endParaRPr>
                    </a:p>
                  </a:txBody>
                  <a:tcPr marL="6680" marR="6680" marT="6680" marB="0" anchor="b">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endParaRPr lang="es-CO" sz="1200" b="0" i="0" u="none" strike="noStrike" noProof="0">
                        <a:solidFill>
                          <a:srgbClr val="000000"/>
                        </a:solidFill>
                        <a:effectLst/>
                        <a:latin typeface="Nunito Sans" pitchFamily="2" charset="0"/>
                      </a:endParaRP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endParaRPr lang="es-CO" sz="1200" b="0" i="0" u="none" strike="noStrike" noProof="0">
                        <a:solidFill>
                          <a:srgbClr val="000000"/>
                        </a:solidFill>
                        <a:effectLst/>
                        <a:latin typeface="Nunito Sans" pitchFamily="2" charset="0"/>
                      </a:endParaRP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3131989355"/>
                  </a:ext>
                </a:extLst>
              </a:tr>
              <a:tr h="226927">
                <a:tc>
                  <a:txBody>
                    <a:bodyPr/>
                    <a:lstStyle/>
                    <a:p>
                      <a:pPr algn="ctr" fontAlgn="ctr"/>
                      <a:r>
                        <a:rPr lang="es-CO" sz="1200" b="1" i="0" u="none" strike="noStrike" noProof="0">
                          <a:solidFill>
                            <a:srgbClr val="FFFFFF"/>
                          </a:solidFill>
                          <a:effectLst/>
                          <a:latin typeface="Nunito Sans" pitchFamily="2" charset="0"/>
                        </a:rPr>
                        <a:t>Solicitud recursos Físicos</a:t>
                      </a:r>
                    </a:p>
                  </a:txBody>
                  <a:tcPr marL="6680" marR="6680" marT="6680" marB="0" anchor="ctr">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tc>
                  <a:txBody>
                    <a:bodyPr/>
                    <a:lstStyle/>
                    <a:p>
                      <a:pPr algn="ctr" fontAlgn="ctr"/>
                      <a:r>
                        <a:rPr lang="es-CO" sz="1200" b="1" i="0" u="none" strike="noStrike" noProof="0">
                          <a:solidFill>
                            <a:srgbClr val="FFFFFF"/>
                          </a:solidFill>
                          <a:effectLst/>
                          <a:latin typeface="Nunito Sans" pitchFamily="2" charset="0"/>
                        </a:rPr>
                        <a:t>Solicitados</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tc>
                  <a:txBody>
                    <a:bodyPr/>
                    <a:lstStyle/>
                    <a:p>
                      <a:pPr algn="ctr" fontAlgn="ctr"/>
                      <a:r>
                        <a:rPr lang="es-CO" sz="1200" b="1" i="0" u="none" strike="noStrike" noProof="0">
                          <a:solidFill>
                            <a:srgbClr val="FFFFFF"/>
                          </a:solidFill>
                          <a:effectLst/>
                          <a:latin typeface="Nunito Sans" pitchFamily="2" charset="0"/>
                        </a:rPr>
                        <a:t>Entregados</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extLst>
                  <a:ext uri="{0D108BD9-81ED-4DB2-BD59-A6C34878D82A}">
                    <a16:rowId xmlns:a16="http://schemas.microsoft.com/office/drawing/2014/main" val="4216068312"/>
                  </a:ext>
                </a:extLst>
              </a:tr>
              <a:tr h="226927">
                <a:tc>
                  <a:txBody>
                    <a:bodyPr/>
                    <a:lstStyle/>
                    <a:p>
                      <a:pPr algn="ctr" fontAlgn="b"/>
                      <a:r>
                        <a:rPr lang="es-CO" sz="1200" b="0" i="0" u="none" strike="noStrike" noProof="0">
                          <a:solidFill>
                            <a:srgbClr val="000000"/>
                          </a:solidFill>
                          <a:effectLst/>
                          <a:latin typeface="Nunito Sans" pitchFamily="2" charset="0"/>
                        </a:rPr>
                        <a:t>Sala de reunión y de trabajo de </a:t>
                      </a:r>
                      <a:r>
                        <a:rPr lang="es-CO" sz="1200" b="0" i="0" u="none" strike="noStrike" noProof="0" err="1">
                          <a:solidFill>
                            <a:srgbClr val="000000"/>
                          </a:solidFill>
                          <a:effectLst/>
                          <a:latin typeface="Nunito Sans" pitchFamily="2" charset="0"/>
                        </a:rPr>
                        <a:t>colobarativo</a:t>
                      </a:r>
                      <a:endParaRPr lang="es-CO" sz="1200" b="0" i="0" u="none" strike="noStrike" noProof="0">
                        <a:solidFill>
                          <a:srgbClr val="000000"/>
                        </a:solidFill>
                        <a:effectLst/>
                        <a:latin typeface="Nunito Sans" pitchFamily="2" charset="0"/>
                      </a:endParaRP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1</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1216934457"/>
                  </a:ext>
                </a:extLst>
              </a:tr>
              <a:tr h="226927">
                <a:tc>
                  <a:txBody>
                    <a:bodyPr/>
                    <a:lstStyle/>
                    <a:p>
                      <a:pPr algn="ctr" fontAlgn="b"/>
                      <a:r>
                        <a:rPr lang="es-CO" sz="1200" b="0" i="0" u="none" strike="noStrike" noProof="0">
                          <a:solidFill>
                            <a:srgbClr val="000000"/>
                          </a:solidFill>
                          <a:effectLst/>
                          <a:latin typeface="Nunito Sans" pitchFamily="2" charset="0"/>
                        </a:rPr>
                        <a:t>Puestos de trabajo </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30</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19</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3211156069"/>
                  </a:ext>
                </a:extLst>
              </a:tr>
              <a:tr h="226927">
                <a:tc>
                  <a:txBody>
                    <a:bodyPr/>
                    <a:lstStyle/>
                    <a:p>
                      <a:pPr algn="ctr" fontAlgn="b"/>
                      <a:r>
                        <a:rPr lang="es-CO" sz="1200" b="0" i="0" u="none" strike="noStrike" noProof="0">
                          <a:solidFill>
                            <a:srgbClr val="000000"/>
                          </a:solidFill>
                          <a:effectLst/>
                          <a:latin typeface="Nunito Sans" pitchFamily="2" charset="0"/>
                        </a:rPr>
                        <a:t>Proyector y/o televisor de 48 pulgadas</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1</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4147333903"/>
                  </a:ext>
                </a:extLst>
              </a:tr>
              <a:tr h="226927">
                <a:tc>
                  <a:txBody>
                    <a:bodyPr/>
                    <a:lstStyle/>
                    <a:p>
                      <a:pPr algn="ctr" fontAlgn="b"/>
                      <a:r>
                        <a:rPr lang="es-CO" sz="1200" b="0" i="0" u="none" strike="noStrike" noProof="0">
                          <a:solidFill>
                            <a:srgbClr val="000000"/>
                          </a:solidFill>
                          <a:effectLst/>
                          <a:latin typeface="Nunito Sans" pitchFamily="2" charset="0"/>
                        </a:rPr>
                        <a:t>Tablero</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2</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 </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1633785231"/>
                  </a:ext>
                </a:extLst>
              </a:tr>
              <a:tr h="226927">
                <a:tc>
                  <a:txBody>
                    <a:bodyPr/>
                    <a:lstStyle/>
                    <a:p>
                      <a:pPr algn="ctr" fontAlgn="ctr"/>
                      <a:r>
                        <a:rPr lang="es-CO" sz="1200" b="1" i="0" u="none" strike="noStrike" noProof="0">
                          <a:solidFill>
                            <a:srgbClr val="000000"/>
                          </a:solidFill>
                          <a:effectLst/>
                          <a:latin typeface="Nunito Sans" pitchFamily="2" charset="0"/>
                        </a:rPr>
                        <a:t>Total, Solicitud recursos Físicos</a:t>
                      </a:r>
                    </a:p>
                  </a:txBody>
                  <a:tcPr marL="6680" marR="6680" marT="6680" marB="0" anchor="ctr">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1" i="0" u="none" strike="noStrike" noProof="0">
                          <a:solidFill>
                            <a:srgbClr val="000000"/>
                          </a:solidFill>
                          <a:effectLst/>
                          <a:latin typeface="Nunito Sans" pitchFamily="2" charset="0"/>
                        </a:rPr>
                        <a:t>34</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1"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2564446538"/>
                  </a:ext>
                </a:extLst>
              </a:tr>
              <a:tr h="226927">
                <a:tc>
                  <a:txBody>
                    <a:bodyPr/>
                    <a:lstStyle/>
                    <a:p>
                      <a:pPr algn="l" fontAlgn="b"/>
                      <a:endParaRPr lang="es-CO" sz="1200" b="0" i="0" u="none" strike="noStrike" noProof="0">
                        <a:solidFill>
                          <a:srgbClr val="000000"/>
                        </a:solidFill>
                        <a:effectLst/>
                        <a:latin typeface="Nunito Sans" pitchFamily="2" charset="0"/>
                      </a:endParaRPr>
                    </a:p>
                  </a:txBody>
                  <a:tcPr marL="6680" marR="6680" marT="6680" marB="0" anchor="b">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endParaRPr lang="es-CO" sz="1200" b="0" i="0" u="none" strike="noStrike" noProof="0">
                        <a:solidFill>
                          <a:srgbClr val="000000"/>
                        </a:solidFill>
                        <a:effectLst/>
                        <a:latin typeface="Nunito Sans" pitchFamily="2" charset="0"/>
                      </a:endParaRP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endParaRPr lang="es-CO" sz="1200" b="0" i="0" u="none" strike="noStrike" noProof="0">
                        <a:solidFill>
                          <a:srgbClr val="000000"/>
                        </a:solidFill>
                        <a:effectLst/>
                        <a:latin typeface="Nunito Sans" pitchFamily="2" charset="0"/>
                      </a:endParaRP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1295664802"/>
                  </a:ext>
                </a:extLst>
              </a:tr>
              <a:tr h="226927">
                <a:tc>
                  <a:txBody>
                    <a:bodyPr/>
                    <a:lstStyle/>
                    <a:p>
                      <a:pPr algn="ctr" fontAlgn="ctr"/>
                      <a:r>
                        <a:rPr lang="es-CO" sz="1200" b="1" i="0" u="none" strike="noStrike" noProof="0">
                          <a:solidFill>
                            <a:srgbClr val="FFFFFF"/>
                          </a:solidFill>
                          <a:effectLst/>
                          <a:latin typeface="Nunito Sans" pitchFamily="2" charset="0"/>
                        </a:rPr>
                        <a:t>Infraestructura </a:t>
                      </a:r>
                    </a:p>
                  </a:txBody>
                  <a:tcPr marL="6680" marR="6680" marT="6680" marB="0" anchor="ctr">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tc>
                  <a:txBody>
                    <a:bodyPr/>
                    <a:lstStyle/>
                    <a:p>
                      <a:pPr algn="ctr" fontAlgn="ctr"/>
                      <a:r>
                        <a:rPr lang="es-CO" sz="1200" b="1" i="0" u="none" strike="noStrike" noProof="0">
                          <a:solidFill>
                            <a:srgbClr val="FFFFFF"/>
                          </a:solidFill>
                          <a:effectLst/>
                          <a:latin typeface="Nunito Sans" pitchFamily="2" charset="0"/>
                        </a:rPr>
                        <a:t>Solicitados</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tc>
                  <a:txBody>
                    <a:bodyPr/>
                    <a:lstStyle/>
                    <a:p>
                      <a:pPr algn="ctr" fontAlgn="ctr"/>
                      <a:r>
                        <a:rPr lang="es-CO" sz="1200" b="1" i="0" u="none" strike="noStrike" noProof="0">
                          <a:solidFill>
                            <a:srgbClr val="FFFFFF"/>
                          </a:solidFill>
                          <a:effectLst/>
                          <a:latin typeface="Nunito Sans" pitchFamily="2" charset="0"/>
                        </a:rPr>
                        <a:t>Entregados</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solidFill>
                      <a:srgbClr val="FF6969"/>
                    </a:solidFill>
                  </a:tcPr>
                </a:tc>
                <a:extLst>
                  <a:ext uri="{0D108BD9-81ED-4DB2-BD59-A6C34878D82A}">
                    <a16:rowId xmlns:a16="http://schemas.microsoft.com/office/drawing/2014/main" val="2201476781"/>
                  </a:ext>
                </a:extLst>
              </a:tr>
              <a:tr h="255825">
                <a:tc>
                  <a:txBody>
                    <a:bodyPr/>
                    <a:lstStyle/>
                    <a:p>
                      <a:pPr algn="ctr" fontAlgn="b"/>
                      <a:r>
                        <a:rPr lang="es-CO" sz="1200" b="0" i="0" u="none" strike="noStrike" noProof="0">
                          <a:solidFill>
                            <a:srgbClr val="000000"/>
                          </a:solidFill>
                          <a:effectLst/>
                          <a:latin typeface="Nunito Sans" pitchFamily="2" charset="0"/>
                        </a:rPr>
                        <a:t>Servidor de aplicaciones (128GB de RAM, 10TB a 5 años y 20TB a 10 años)</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1</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1534743090"/>
                  </a:ext>
                </a:extLst>
              </a:tr>
              <a:tr h="255825">
                <a:tc>
                  <a:txBody>
                    <a:bodyPr/>
                    <a:lstStyle/>
                    <a:p>
                      <a:pPr algn="ctr" fontAlgn="b"/>
                      <a:r>
                        <a:rPr lang="es-CO" sz="1200" b="0" i="0" u="none" strike="noStrike" noProof="0">
                          <a:solidFill>
                            <a:srgbClr val="000000"/>
                          </a:solidFill>
                          <a:effectLst/>
                          <a:latin typeface="Nunito Sans" pitchFamily="2" charset="0"/>
                        </a:rPr>
                        <a:t>Servidor de Base de Datos (256GB de RAM, 20TB a 5 años y 30TB a 20 años)</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2</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984565812"/>
                  </a:ext>
                </a:extLst>
              </a:tr>
              <a:tr h="255825">
                <a:tc>
                  <a:txBody>
                    <a:bodyPr/>
                    <a:lstStyle/>
                    <a:p>
                      <a:pPr algn="ctr" fontAlgn="b"/>
                      <a:r>
                        <a:rPr lang="es-CO" sz="1200" b="0" i="0" u="none" strike="noStrike" noProof="0">
                          <a:solidFill>
                            <a:srgbClr val="000000"/>
                          </a:solidFill>
                          <a:effectLst/>
                          <a:latin typeface="Nunito Sans" pitchFamily="2" charset="0"/>
                        </a:rPr>
                        <a:t>Servidor en Azure o Amazon Web Server  (256GB de RAM, 20TB a 5 años y 30TB a 10 años)</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1</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2648858271"/>
                  </a:ext>
                </a:extLst>
              </a:tr>
              <a:tr h="226927">
                <a:tc>
                  <a:txBody>
                    <a:bodyPr/>
                    <a:lstStyle/>
                    <a:p>
                      <a:pPr algn="ctr" fontAlgn="b"/>
                      <a:r>
                        <a:rPr lang="es-CO" sz="1200" b="0" i="0" u="none" strike="noStrike" noProof="0">
                          <a:solidFill>
                            <a:srgbClr val="000000"/>
                          </a:solidFill>
                          <a:effectLst/>
                          <a:latin typeface="Nunito Sans" pitchFamily="2" charset="0"/>
                        </a:rPr>
                        <a:t>Servidor web (128GB de RAM, 6TB a 10 años)</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1 </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0"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356233616"/>
                  </a:ext>
                </a:extLst>
              </a:tr>
              <a:tr h="226927">
                <a:tc>
                  <a:txBody>
                    <a:bodyPr/>
                    <a:lstStyle/>
                    <a:p>
                      <a:pPr algn="ctr" fontAlgn="b"/>
                      <a:r>
                        <a:rPr lang="es-CO" sz="1200" b="1" i="0" u="none" strike="noStrike" noProof="0">
                          <a:solidFill>
                            <a:srgbClr val="000000"/>
                          </a:solidFill>
                          <a:effectLst/>
                          <a:latin typeface="Nunito Sans" pitchFamily="2" charset="0"/>
                        </a:rPr>
                        <a:t>Total, infraestructura</a:t>
                      </a:r>
                    </a:p>
                  </a:txBody>
                  <a:tcPr marL="6680" marR="6680" marT="6680" marB="0" anchor="b">
                    <a:lnL w="6350" cap="flat" cmpd="sng" algn="ctr">
                      <a:solidFill>
                        <a:srgbClr val="E97132"/>
                      </a:solidFill>
                      <a:prstDash val="solid"/>
                      <a:round/>
                      <a:headEnd type="none" w="med" len="med"/>
                      <a:tailEnd type="none" w="med" len="med"/>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1" i="0" u="none" strike="noStrike" noProof="0">
                          <a:solidFill>
                            <a:srgbClr val="000000"/>
                          </a:solidFill>
                          <a:effectLst/>
                          <a:latin typeface="Nunito Sans" pitchFamily="2" charset="0"/>
                        </a:rPr>
                        <a:t>5</a:t>
                      </a:r>
                    </a:p>
                  </a:txBody>
                  <a:tcPr marL="6680" marR="6680" marT="6680" marB="0" anchor="ctr">
                    <a:lnL>
                      <a:noFill/>
                    </a:lnL>
                    <a:lnR>
                      <a:noFill/>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tc>
                  <a:txBody>
                    <a:bodyPr/>
                    <a:lstStyle/>
                    <a:p>
                      <a:pPr algn="ctr" fontAlgn="ctr"/>
                      <a:r>
                        <a:rPr lang="es-CO" sz="1200" b="1" i="0" u="none" strike="noStrike" noProof="0">
                          <a:solidFill>
                            <a:srgbClr val="000000"/>
                          </a:solidFill>
                          <a:effectLst/>
                          <a:latin typeface="Nunito Sans" pitchFamily="2" charset="0"/>
                        </a:rPr>
                        <a:t>0</a:t>
                      </a:r>
                    </a:p>
                  </a:txBody>
                  <a:tcPr marL="6680" marR="6680" marT="6680" marB="0" anchor="ctr">
                    <a:lnL>
                      <a:noFill/>
                    </a:lnL>
                    <a:lnR w="6350" cap="flat" cmpd="sng" algn="ctr">
                      <a:solidFill>
                        <a:srgbClr val="E97132"/>
                      </a:solidFill>
                      <a:prstDash val="solid"/>
                      <a:round/>
                      <a:headEnd type="none" w="med" len="med"/>
                      <a:tailEnd type="none" w="med" len="med"/>
                    </a:lnR>
                    <a:lnT w="6350" cap="flat" cmpd="sng" algn="ctr">
                      <a:solidFill>
                        <a:srgbClr val="E97132"/>
                      </a:solidFill>
                      <a:prstDash val="solid"/>
                      <a:round/>
                      <a:headEnd type="none" w="med" len="med"/>
                      <a:tailEnd type="none" w="med" len="med"/>
                    </a:lnT>
                    <a:lnB w="6350" cap="flat" cmpd="sng" algn="ctr">
                      <a:solidFill>
                        <a:srgbClr val="E97132"/>
                      </a:solidFill>
                      <a:prstDash val="solid"/>
                      <a:round/>
                      <a:headEnd type="none" w="med" len="med"/>
                      <a:tailEnd type="none" w="med" len="med"/>
                    </a:lnB>
                    <a:noFill/>
                  </a:tcPr>
                </a:tc>
                <a:extLst>
                  <a:ext uri="{0D108BD9-81ED-4DB2-BD59-A6C34878D82A}">
                    <a16:rowId xmlns:a16="http://schemas.microsoft.com/office/drawing/2014/main" val="3865680238"/>
                  </a:ext>
                </a:extLst>
              </a:tr>
            </a:tbl>
          </a:graphicData>
        </a:graphic>
      </p:graphicFrame>
      <p:sp>
        <p:nvSpPr>
          <p:cNvPr id="12" name="CuadroTexto 11">
            <a:extLst>
              <a:ext uri="{FF2B5EF4-FFF2-40B4-BE49-F238E27FC236}">
                <a16:creationId xmlns:a16="http://schemas.microsoft.com/office/drawing/2014/main" id="{EF9E667B-01C4-1C31-E508-8005BE2F642B}"/>
              </a:ext>
            </a:extLst>
          </p:cNvPr>
          <p:cNvSpPr txBox="1"/>
          <p:nvPr/>
        </p:nvSpPr>
        <p:spPr>
          <a:xfrm>
            <a:off x="6477703" y="1062848"/>
            <a:ext cx="5193663" cy="2246769"/>
          </a:xfrm>
          <a:prstGeom prst="rect">
            <a:avLst/>
          </a:prstGeom>
          <a:solidFill>
            <a:srgbClr val="951F27"/>
          </a:solid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s-CO" sz="1400" noProof="0">
                <a:solidFill>
                  <a:schemeClr val="bg1"/>
                </a:solidFill>
                <a:latin typeface="Nunito Sans" pitchFamily="2" charset="0"/>
              </a:rPr>
              <a:t>Al equipo del EI-UNP se le asignaron 19 equipos de cómputo con las siguientes características:</a:t>
            </a:r>
          </a:p>
          <a:p>
            <a:pPr algn="just">
              <a:buFont typeface="Arial" panose="020B0604020202020204" pitchFamily="34" charset="0"/>
              <a:buChar char="•"/>
            </a:pPr>
            <a:r>
              <a:rPr lang="es-CO" sz="1400" noProof="0">
                <a:solidFill>
                  <a:schemeClr val="bg1"/>
                </a:solidFill>
                <a:latin typeface="Nunito Sans" pitchFamily="2" charset="0"/>
              </a:rPr>
              <a:t>Procesador Intel Core i5 de 14 núcleos y 20 hilos</a:t>
            </a:r>
          </a:p>
          <a:p>
            <a:pPr algn="just">
              <a:buFont typeface="Arial" panose="020B0604020202020204" pitchFamily="34" charset="0"/>
              <a:buChar char="•"/>
            </a:pPr>
            <a:r>
              <a:rPr lang="es-CO" sz="1400" noProof="0">
                <a:solidFill>
                  <a:schemeClr val="bg1"/>
                </a:solidFill>
                <a:latin typeface="Nunito Sans" pitchFamily="2" charset="0"/>
              </a:rPr>
              <a:t>16 GB de RAM</a:t>
            </a:r>
          </a:p>
          <a:p>
            <a:pPr algn="just">
              <a:buFont typeface="Arial" panose="020B0604020202020204" pitchFamily="34" charset="0"/>
              <a:buChar char="•"/>
            </a:pPr>
            <a:r>
              <a:rPr lang="es-CO" sz="1400" noProof="0">
                <a:solidFill>
                  <a:schemeClr val="bg1"/>
                </a:solidFill>
                <a:latin typeface="Nunito Sans" pitchFamily="2" charset="0"/>
              </a:rPr>
              <a:t>500 GB de almacenamiento</a:t>
            </a:r>
          </a:p>
          <a:p>
            <a:pPr algn="just">
              <a:buFont typeface="Arial" panose="020B0604020202020204" pitchFamily="34" charset="0"/>
              <a:buChar char="•"/>
            </a:pPr>
            <a:r>
              <a:rPr lang="es-CO" sz="1400" noProof="0">
                <a:solidFill>
                  <a:schemeClr val="bg1"/>
                </a:solidFill>
                <a:latin typeface="Nunito Sans" pitchFamily="2" charset="0"/>
              </a:rPr>
              <a:t>Tarjeta gráfica integrada (8 GB compartidos con la memoria RAM)</a:t>
            </a:r>
          </a:p>
          <a:p>
            <a:pPr algn="just"/>
            <a:r>
              <a:rPr lang="es-CO" sz="1400" noProof="0">
                <a:solidFill>
                  <a:schemeClr val="bg1"/>
                </a:solidFill>
                <a:latin typeface="Nunito Sans" pitchFamily="2" charset="0"/>
              </a:rPr>
              <a:t>Sin embargo, estas características indican que los equipos no son adecuados para los desarrollos, ni para el manejo de bases de datos requeridos en el proyecto tecnológico.</a:t>
            </a:r>
          </a:p>
        </p:txBody>
      </p:sp>
      <p:sp>
        <p:nvSpPr>
          <p:cNvPr id="13" name="CuadroTexto 12">
            <a:extLst>
              <a:ext uri="{FF2B5EF4-FFF2-40B4-BE49-F238E27FC236}">
                <a16:creationId xmlns:a16="http://schemas.microsoft.com/office/drawing/2014/main" id="{E557F9A7-416A-D90B-73CF-FE3163E81232}"/>
              </a:ext>
            </a:extLst>
          </p:cNvPr>
          <p:cNvSpPr txBox="1"/>
          <p:nvPr/>
        </p:nvSpPr>
        <p:spPr>
          <a:xfrm>
            <a:off x="6477704" y="3479355"/>
            <a:ext cx="5193663" cy="1169551"/>
          </a:xfrm>
          <a:prstGeom prst="rect">
            <a:avLst/>
          </a:prstGeom>
          <a:solidFill>
            <a:srgbClr val="951F27"/>
          </a:solid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s-CO" sz="1400" noProof="0">
                <a:solidFill>
                  <a:schemeClr val="bg1"/>
                </a:solidFill>
                <a:latin typeface="Nunito Sans" pitchFamily="2" charset="0"/>
              </a:rPr>
              <a:t>De los recursos físicos solicitados, se recibió un espacio junto al área jurídica, el cual no es adecuado para implementar metodologías ágiles. Además, aún faltan recursos como personal y puestos de trabajo para cumplir con las necesidades del proyecto.</a:t>
            </a:r>
          </a:p>
        </p:txBody>
      </p:sp>
      <p:sp>
        <p:nvSpPr>
          <p:cNvPr id="14" name="CuadroTexto 13">
            <a:extLst>
              <a:ext uri="{FF2B5EF4-FFF2-40B4-BE49-F238E27FC236}">
                <a16:creationId xmlns:a16="http://schemas.microsoft.com/office/drawing/2014/main" id="{41BB8245-C3EA-D807-F938-48ED9AC84316}"/>
              </a:ext>
            </a:extLst>
          </p:cNvPr>
          <p:cNvSpPr txBox="1"/>
          <p:nvPr/>
        </p:nvSpPr>
        <p:spPr>
          <a:xfrm>
            <a:off x="6477703" y="5120430"/>
            <a:ext cx="5193663" cy="954107"/>
          </a:xfrm>
          <a:prstGeom prst="rect">
            <a:avLst/>
          </a:prstGeom>
          <a:solidFill>
            <a:srgbClr val="951F27"/>
          </a:solid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s-CO" sz="1400" noProof="0">
                <a:solidFill>
                  <a:schemeClr val="bg1"/>
                </a:solidFill>
                <a:latin typeface="Nunito Sans" pitchFamily="2" charset="0"/>
              </a:rPr>
              <a:t>Las limitaciones de la infraestructura de la entidad son considerables, ya que se encuentra en proceso de compra. Sin embargo, los retrasos en este proceso podrían afectar el despliegue de las soluciones tecnológicas.</a:t>
            </a:r>
          </a:p>
        </p:txBody>
      </p:sp>
      <p:cxnSp>
        <p:nvCxnSpPr>
          <p:cNvPr id="18" name="Conector recto de flecha 17">
            <a:extLst>
              <a:ext uri="{FF2B5EF4-FFF2-40B4-BE49-F238E27FC236}">
                <a16:creationId xmlns:a16="http://schemas.microsoft.com/office/drawing/2014/main" id="{7EA21553-0D96-066E-6BC5-2D216DF1344B}"/>
              </a:ext>
            </a:extLst>
          </p:cNvPr>
          <p:cNvCxnSpPr>
            <a:cxnSpLocks/>
          </p:cNvCxnSpPr>
          <p:nvPr/>
        </p:nvCxnSpPr>
        <p:spPr>
          <a:xfrm>
            <a:off x="5790656" y="2158041"/>
            <a:ext cx="631596" cy="0"/>
          </a:xfrm>
          <a:prstGeom prst="straightConnector1">
            <a:avLst/>
          </a:prstGeom>
          <a:ln w="38100" cap="flat" cmpd="sng" algn="ctr">
            <a:solidFill>
              <a:srgbClr val="951F2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9" name="Conector recto de flecha 18">
            <a:extLst>
              <a:ext uri="{FF2B5EF4-FFF2-40B4-BE49-F238E27FC236}">
                <a16:creationId xmlns:a16="http://schemas.microsoft.com/office/drawing/2014/main" id="{EBCAE3D7-4841-5FE6-1948-29B737D21D9A}"/>
              </a:ext>
            </a:extLst>
          </p:cNvPr>
          <p:cNvCxnSpPr>
            <a:cxnSpLocks/>
          </p:cNvCxnSpPr>
          <p:nvPr/>
        </p:nvCxnSpPr>
        <p:spPr>
          <a:xfrm>
            <a:off x="5790656" y="3876075"/>
            <a:ext cx="631596" cy="0"/>
          </a:xfrm>
          <a:prstGeom prst="straightConnector1">
            <a:avLst/>
          </a:prstGeom>
          <a:ln w="38100" cap="flat" cmpd="sng" algn="ctr">
            <a:solidFill>
              <a:srgbClr val="951F2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0" name="Conector recto de flecha 19">
            <a:extLst>
              <a:ext uri="{FF2B5EF4-FFF2-40B4-BE49-F238E27FC236}">
                <a16:creationId xmlns:a16="http://schemas.microsoft.com/office/drawing/2014/main" id="{D727E2F6-776D-D133-3911-BA519931C550}"/>
              </a:ext>
            </a:extLst>
          </p:cNvPr>
          <p:cNvCxnSpPr>
            <a:cxnSpLocks/>
          </p:cNvCxnSpPr>
          <p:nvPr/>
        </p:nvCxnSpPr>
        <p:spPr>
          <a:xfrm>
            <a:off x="5790656" y="5594108"/>
            <a:ext cx="631596" cy="0"/>
          </a:xfrm>
          <a:prstGeom prst="straightConnector1">
            <a:avLst/>
          </a:prstGeom>
          <a:ln w="38100" cap="flat" cmpd="sng" algn="ctr">
            <a:solidFill>
              <a:srgbClr val="951F2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001609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1EB0B9-9C9F-BB2F-C022-7F8ED7364E0B}"/>
              </a:ext>
            </a:extLst>
          </p:cNvPr>
          <p:cNvSpPr>
            <a:spLocks noGrp="1"/>
          </p:cNvSpPr>
          <p:nvPr>
            <p:ph type="title"/>
          </p:nvPr>
        </p:nvSpPr>
        <p:spPr/>
        <p:txBody>
          <a:bodyPr/>
          <a:lstStyle/>
          <a:p>
            <a:r>
              <a:rPr lang="es-CO" noProof="0"/>
              <a:t>III. AVANCES DEL PERIODO</a:t>
            </a:r>
          </a:p>
        </p:txBody>
      </p:sp>
      <p:sp>
        <p:nvSpPr>
          <p:cNvPr id="4" name="Marcador de número de diapositiva 3">
            <a:extLst>
              <a:ext uri="{FF2B5EF4-FFF2-40B4-BE49-F238E27FC236}">
                <a16:creationId xmlns:a16="http://schemas.microsoft.com/office/drawing/2014/main" id="{E9762CA8-22C1-D847-BDA6-C8CA78B80521}"/>
              </a:ext>
            </a:extLst>
          </p:cNvPr>
          <p:cNvSpPr>
            <a:spLocks noGrp="1"/>
          </p:cNvSpPr>
          <p:nvPr>
            <p:ph type="sldNum" sz="quarter" idx="12"/>
          </p:nvPr>
        </p:nvSpPr>
        <p:spPr/>
        <p:txBody>
          <a:bodyPr/>
          <a:lstStyle/>
          <a:p>
            <a:fld id="{754415B7-C51D-2949-B156-39DD5A86A842}" type="slidenum">
              <a:rPr lang="es-CO" noProof="0" smtClean="0"/>
              <a:pPr/>
              <a:t>7</a:t>
            </a:fld>
            <a:endParaRPr lang="es-CO" noProof="0"/>
          </a:p>
        </p:txBody>
      </p:sp>
    </p:spTree>
    <p:extLst>
      <p:ext uri="{BB962C8B-B14F-4D97-AF65-F5344CB8AC3E}">
        <p14:creationId xmlns:p14="http://schemas.microsoft.com/office/powerpoint/2010/main" val="124028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060D62-31BC-7A59-7AAF-07E30E084D08}"/>
              </a:ext>
            </a:extLst>
          </p:cNvPr>
          <p:cNvSpPr>
            <a:spLocks noGrp="1"/>
          </p:cNvSpPr>
          <p:nvPr>
            <p:ph type="title"/>
          </p:nvPr>
        </p:nvSpPr>
        <p:spPr>
          <a:xfrm>
            <a:off x="138021" y="1295371"/>
            <a:ext cx="4357354" cy="646076"/>
          </a:xfrm>
        </p:spPr>
        <p:txBody>
          <a:bodyPr anchor="ctr">
            <a:normAutofit/>
          </a:bodyPr>
          <a:lstStyle/>
          <a:p>
            <a:r>
              <a:rPr lang="es-CO" sz="2000" noProof="0"/>
              <a:t>a. Microservicios UNP</a:t>
            </a:r>
          </a:p>
        </p:txBody>
      </p:sp>
      <p:sp>
        <p:nvSpPr>
          <p:cNvPr id="4" name="Marcador de texto 3">
            <a:extLst>
              <a:ext uri="{FF2B5EF4-FFF2-40B4-BE49-F238E27FC236}">
                <a16:creationId xmlns:a16="http://schemas.microsoft.com/office/drawing/2014/main" id="{D0BE1E8F-71C5-9AE6-9389-EC6169335A37}"/>
              </a:ext>
            </a:extLst>
          </p:cNvPr>
          <p:cNvSpPr>
            <a:spLocks noGrp="1"/>
          </p:cNvSpPr>
          <p:nvPr>
            <p:ph type="body" sz="half" idx="2"/>
          </p:nvPr>
        </p:nvSpPr>
        <p:spPr>
          <a:xfrm>
            <a:off x="341518" y="1941447"/>
            <a:ext cx="3901298" cy="3569466"/>
          </a:xfrm>
        </p:spPr>
        <p:txBody>
          <a:bodyPr>
            <a:normAutofit lnSpcReduction="10000"/>
          </a:bodyPr>
          <a:lstStyle/>
          <a:p>
            <a:pPr algn="just"/>
            <a:r>
              <a:rPr lang="es-CO" sz="1800" noProof="0"/>
              <a:t>El equipo del Ecosistema ha recibido diversos requerimientos de las dependencias de la UNP, orientados a la creación, mejora y optimización de los servicios proporcionados por la entidad.</a:t>
            </a:r>
          </a:p>
          <a:p>
            <a:pPr algn="just"/>
            <a:r>
              <a:rPr lang="es-CO" sz="1800" noProof="0"/>
              <a:t>Para priorizar estos microservicios, los desarrolladores han dedicado su tiempo y habilidades, asegurando el cumplimiento eficiente de estas tareas. </a:t>
            </a:r>
          </a:p>
          <a:p>
            <a:pPr algn="just"/>
            <a:r>
              <a:rPr lang="es-CO" sz="1800" noProof="0"/>
              <a:t>A continuación, se presenta el listado de los microservicios solicitados:</a:t>
            </a:r>
          </a:p>
        </p:txBody>
      </p:sp>
      <p:sp>
        <p:nvSpPr>
          <p:cNvPr id="5" name="Marcador de número de diapositiva 4">
            <a:extLst>
              <a:ext uri="{FF2B5EF4-FFF2-40B4-BE49-F238E27FC236}">
                <a16:creationId xmlns:a16="http://schemas.microsoft.com/office/drawing/2014/main" id="{F886E08A-AD9D-0BBD-1452-B4D561B02266}"/>
              </a:ext>
            </a:extLst>
          </p:cNvPr>
          <p:cNvSpPr>
            <a:spLocks noGrp="1"/>
          </p:cNvSpPr>
          <p:nvPr>
            <p:ph type="sldNum" sz="quarter" idx="12"/>
          </p:nvPr>
        </p:nvSpPr>
        <p:spPr/>
        <p:txBody>
          <a:bodyPr/>
          <a:lstStyle/>
          <a:p>
            <a:fld id="{754415B7-C51D-2949-B156-39DD5A86A842}" type="slidenum">
              <a:rPr lang="es-CO" noProof="0" smtClean="0"/>
              <a:t>8</a:t>
            </a:fld>
            <a:endParaRPr lang="es-CO" noProof="0"/>
          </a:p>
        </p:txBody>
      </p:sp>
      <p:sp>
        <p:nvSpPr>
          <p:cNvPr id="6" name="Título 1">
            <a:extLst>
              <a:ext uri="{FF2B5EF4-FFF2-40B4-BE49-F238E27FC236}">
                <a16:creationId xmlns:a16="http://schemas.microsoft.com/office/drawing/2014/main" id="{4EF161D3-2637-4C9E-637D-E496720E8EF6}"/>
              </a:ext>
            </a:extLst>
          </p:cNvPr>
          <p:cNvSpPr txBox="1">
            <a:spLocks/>
          </p:cNvSpPr>
          <p:nvPr/>
        </p:nvSpPr>
        <p:spPr>
          <a:xfrm>
            <a:off x="1648229" y="263135"/>
            <a:ext cx="10238969" cy="6460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kern="1200">
                <a:solidFill>
                  <a:srgbClr val="D63843"/>
                </a:solidFill>
                <a:latin typeface="Nunito Sans" pitchFamily="2" charset="0"/>
                <a:ea typeface="+mj-ea"/>
                <a:cs typeface="+mj-cs"/>
              </a:defRPr>
            </a:lvl1pPr>
          </a:lstStyle>
          <a:p>
            <a:pPr algn="r"/>
            <a:r>
              <a:rPr lang="es-CO" noProof="0"/>
              <a:t>i. Hitos</a:t>
            </a:r>
          </a:p>
        </p:txBody>
      </p:sp>
      <p:graphicFrame>
        <p:nvGraphicFramePr>
          <p:cNvPr id="11" name="Marcador de contenido 10">
            <a:extLst>
              <a:ext uri="{FF2B5EF4-FFF2-40B4-BE49-F238E27FC236}">
                <a16:creationId xmlns:a16="http://schemas.microsoft.com/office/drawing/2014/main" id="{4360B08F-7CCD-0A4D-F99C-40E4CEB17C77}"/>
              </a:ext>
            </a:extLst>
          </p:cNvPr>
          <p:cNvGraphicFramePr>
            <a:graphicFrameLocks noGrp="1"/>
          </p:cNvGraphicFramePr>
          <p:nvPr>
            <p:ph idx="1"/>
            <p:extLst>
              <p:ext uri="{D42A27DB-BD31-4B8C-83A1-F6EECF244321}">
                <p14:modId xmlns:p14="http://schemas.microsoft.com/office/powerpoint/2010/main" val="1280629943"/>
              </p:ext>
            </p:extLst>
          </p:nvPr>
        </p:nvGraphicFramePr>
        <p:xfrm>
          <a:off x="4747933" y="1014718"/>
          <a:ext cx="7102549" cy="4605387"/>
        </p:xfrm>
        <a:graphic>
          <a:graphicData uri="http://schemas.openxmlformats.org/drawingml/2006/table">
            <a:tbl>
              <a:tblPr>
                <a:tableStyleId>{8799B23B-EC83-4686-B30A-512413B5E67A}</a:tableStyleId>
              </a:tblPr>
              <a:tblGrid>
                <a:gridCol w="1605516">
                  <a:extLst>
                    <a:ext uri="{9D8B030D-6E8A-4147-A177-3AD203B41FA5}">
                      <a16:colId xmlns:a16="http://schemas.microsoft.com/office/drawing/2014/main" val="2682110978"/>
                    </a:ext>
                  </a:extLst>
                </a:gridCol>
                <a:gridCol w="765544">
                  <a:extLst>
                    <a:ext uri="{9D8B030D-6E8A-4147-A177-3AD203B41FA5}">
                      <a16:colId xmlns:a16="http://schemas.microsoft.com/office/drawing/2014/main" val="474267391"/>
                    </a:ext>
                  </a:extLst>
                </a:gridCol>
                <a:gridCol w="1382233">
                  <a:extLst>
                    <a:ext uri="{9D8B030D-6E8A-4147-A177-3AD203B41FA5}">
                      <a16:colId xmlns:a16="http://schemas.microsoft.com/office/drawing/2014/main" val="2163226851"/>
                    </a:ext>
                  </a:extLst>
                </a:gridCol>
                <a:gridCol w="861237">
                  <a:extLst>
                    <a:ext uri="{9D8B030D-6E8A-4147-A177-3AD203B41FA5}">
                      <a16:colId xmlns:a16="http://schemas.microsoft.com/office/drawing/2014/main" val="491081545"/>
                    </a:ext>
                  </a:extLst>
                </a:gridCol>
                <a:gridCol w="882502">
                  <a:extLst>
                    <a:ext uri="{9D8B030D-6E8A-4147-A177-3AD203B41FA5}">
                      <a16:colId xmlns:a16="http://schemas.microsoft.com/office/drawing/2014/main" val="511049883"/>
                    </a:ext>
                  </a:extLst>
                </a:gridCol>
                <a:gridCol w="1605517">
                  <a:extLst>
                    <a:ext uri="{9D8B030D-6E8A-4147-A177-3AD203B41FA5}">
                      <a16:colId xmlns:a16="http://schemas.microsoft.com/office/drawing/2014/main" val="1106012431"/>
                    </a:ext>
                  </a:extLst>
                </a:gridCol>
              </a:tblGrid>
              <a:tr h="520233">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MICROSERVICIO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GRUPO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DEPENDENCIA</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AVANCE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ESTADO </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FECHA DE INICIO </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extLst>
                  <a:ext uri="{0D108BD9-81ED-4DB2-BD59-A6C34878D82A}">
                    <a16:rowId xmlns:a16="http://schemas.microsoft.com/office/drawing/2014/main" val="902298393"/>
                  </a:ext>
                </a:extLst>
              </a:tr>
              <a:tr h="680859">
                <a:tc>
                  <a:txBody>
                    <a:bodyPr/>
                    <a:lstStyle/>
                    <a:p>
                      <a:pPr algn="l" fontAlgn="b"/>
                      <a:r>
                        <a:rPr lang="es-CO" sz="1400" b="1" u="none" strike="noStrike" noProof="0">
                          <a:solidFill>
                            <a:schemeClr val="bg1"/>
                          </a:solidFill>
                          <a:effectLst/>
                          <a:latin typeface="Nunito Sans" pitchFamily="2" charset="0"/>
                        </a:rPr>
                        <a:t>Formulario de registro de solicitudes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GSC</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OAPI</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07/01/25</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352752188"/>
                  </a:ext>
                </a:extLst>
              </a:tr>
              <a:tr h="680859">
                <a:tc>
                  <a:txBody>
                    <a:bodyPr/>
                    <a:lstStyle/>
                    <a:p>
                      <a:pPr algn="l" fontAlgn="b"/>
                      <a:r>
                        <a:rPr lang="es-CO" sz="1400" b="0" u="none" strike="noStrike" noProof="0">
                          <a:solidFill>
                            <a:srgbClr val="000000"/>
                          </a:solidFill>
                          <a:effectLst/>
                          <a:latin typeface="Nunito Sans" pitchFamily="2" charset="0"/>
                        </a:rPr>
                        <a:t>API Data Servicio Ciudadano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GSC</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OAPI</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90%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Pruebas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07/01/25</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3704796971"/>
                  </a:ext>
                </a:extLst>
              </a:tr>
              <a:tr h="680859">
                <a:tc>
                  <a:txBody>
                    <a:bodyPr/>
                    <a:lstStyle/>
                    <a:p>
                      <a:pPr algn="l" fontAlgn="b"/>
                      <a:r>
                        <a:rPr lang="es-CO" sz="1400" b="1" u="none" strike="noStrike" noProof="0">
                          <a:solidFill>
                            <a:schemeClr val="bg1"/>
                          </a:solidFill>
                          <a:effectLst/>
                          <a:latin typeface="Nunito Sans" pitchFamily="2" charset="0"/>
                        </a:rPr>
                        <a:t>API Línea Vida </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i="0" u="none" strike="noStrike" noProof="0">
                          <a:solidFill>
                            <a:schemeClr val="bg1"/>
                          </a:solidFill>
                          <a:effectLst/>
                          <a:latin typeface="Nunito Sans" pitchFamily="2" charset="0"/>
                        </a:rPr>
                        <a:t>-</a:t>
                      </a: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Secretaría General</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s-CO" sz="1400" b="1" u="none" strike="noStrike" noProof="0">
                          <a:solidFill>
                            <a:schemeClr val="bg1"/>
                          </a:solidFill>
                          <a:effectLst/>
                          <a:latin typeface="Nunito Sans" pitchFamily="2" charset="0"/>
                        </a:rPr>
                        <a:t>15/10/24</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3560044072"/>
                  </a:ext>
                </a:extLst>
              </a:tr>
              <a:tr h="680859">
                <a:tc>
                  <a:txBody>
                    <a:bodyPr/>
                    <a:lstStyle/>
                    <a:p>
                      <a:pPr algn="l" fontAlgn="b"/>
                      <a:r>
                        <a:rPr lang="es-CO" sz="1400" b="0" u="none" strike="noStrike" noProof="0">
                          <a:solidFill>
                            <a:srgbClr val="000000"/>
                          </a:solidFill>
                          <a:effectLst/>
                          <a:latin typeface="Nunito Sans" pitchFamily="2" charset="0"/>
                        </a:rPr>
                        <a:t>API Policía Nacional</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GPS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SESP</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60%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Desarrollo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05/11/24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3207315196"/>
                  </a:ext>
                </a:extLst>
              </a:tr>
              <a:tr h="680859">
                <a:tc>
                  <a:txBody>
                    <a:bodyPr/>
                    <a:lstStyle/>
                    <a:p>
                      <a:pPr algn="l" fontAlgn="b"/>
                      <a:r>
                        <a:rPr lang="es-CO" sz="1400" b="1" u="none" strike="noStrike" noProof="0">
                          <a:solidFill>
                            <a:schemeClr val="bg1"/>
                          </a:solidFill>
                          <a:effectLst/>
                          <a:latin typeface="Nunito Sans" pitchFamily="2" charset="0"/>
                        </a:rPr>
                        <a:t>API consulta Histórico SER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CTAR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SER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i="0" u="none" strike="noStrike" noProof="0">
                          <a:solidFill>
                            <a:schemeClr val="bg1"/>
                          </a:solidFill>
                          <a:effectLst/>
                          <a:latin typeface="Nunito Sans" pitchFamily="2" charset="0"/>
                        </a:rPr>
                        <a:t>16/12/24</a:t>
                      </a:r>
                    </a:p>
                  </a:txBody>
                  <a:tcPr marL="5989" marR="5989" marT="5989" marB="28745" anchor="ctr">
                    <a:solidFill>
                      <a:srgbClr val="951F27"/>
                    </a:solidFill>
                  </a:tcPr>
                </a:tc>
                <a:extLst>
                  <a:ext uri="{0D108BD9-81ED-4DB2-BD59-A6C34878D82A}">
                    <a16:rowId xmlns:a16="http://schemas.microsoft.com/office/drawing/2014/main" val="3582784090"/>
                  </a:ext>
                </a:extLst>
              </a:tr>
              <a:tr h="680859">
                <a:tc>
                  <a:txBody>
                    <a:bodyPr/>
                    <a:lstStyle/>
                    <a:p>
                      <a:pPr algn="l" fontAlgn="b"/>
                      <a:r>
                        <a:rPr lang="es-CO" sz="1400" b="1" u="none" strike="noStrike" noProof="0">
                          <a:solidFill>
                            <a:schemeClr val="bg1"/>
                          </a:solidFill>
                          <a:effectLst/>
                          <a:latin typeface="Nunito Sans" pitchFamily="2" charset="0"/>
                        </a:rPr>
                        <a:t>API consulta Histórico SIGOB</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CTAR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SER</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i="0" u="none" strike="noStrike" noProof="0">
                          <a:solidFill>
                            <a:schemeClr val="bg1"/>
                          </a:solidFill>
                          <a:effectLst/>
                          <a:latin typeface="Nunito Sans" pitchFamily="2" charset="0"/>
                        </a:rPr>
                        <a:t>26/12/24</a:t>
                      </a:r>
                    </a:p>
                    <a:p>
                      <a:pPr algn="ctr" fontAlgn="b"/>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extLst>
                  <a:ext uri="{0D108BD9-81ED-4DB2-BD59-A6C34878D82A}">
                    <a16:rowId xmlns:a16="http://schemas.microsoft.com/office/drawing/2014/main" val="3890892836"/>
                  </a:ext>
                </a:extLst>
              </a:tr>
            </a:tbl>
          </a:graphicData>
        </a:graphic>
      </p:graphicFrame>
      <p:sp>
        <p:nvSpPr>
          <p:cNvPr id="12" name="CuadroTexto 11">
            <a:extLst>
              <a:ext uri="{FF2B5EF4-FFF2-40B4-BE49-F238E27FC236}">
                <a16:creationId xmlns:a16="http://schemas.microsoft.com/office/drawing/2014/main" id="{F72DF793-7D79-334D-F69D-F03B08ECE09D}"/>
              </a:ext>
            </a:extLst>
          </p:cNvPr>
          <p:cNvSpPr txBox="1"/>
          <p:nvPr/>
        </p:nvSpPr>
        <p:spPr>
          <a:xfrm>
            <a:off x="262272" y="5706905"/>
            <a:ext cx="11624926" cy="646331"/>
          </a:xfrm>
          <a:prstGeom prst="rect">
            <a:avLst/>
          </a:prstGeom>
          <a:noFill/>
          <a:ln>
            <a:solidFill>
              <a:srgbClr val="951F27"/>
            </a:solidFill>
            <a:prstDash val="dash"/>
          </a:ln>
        </p:spPr>
        <p:txBody>
          <a:bodyPr wrap="square" rtlCol="0">
            <a:spAutoFit/>
          </a:bodyPr>
          <a:lstStyle/>
          <a:p>
            <a:pPr algn="just"/>
            <a:r>
              <a:rPr lang="es-CO" sz="1200" noProof="0">
                <a:latin typeface="Nunito Sans" pitchFamily="2" charset="0"/>
              </a:rPr>
              <a:t>*</a:t>
            </a:r>
            <a:r>
              <a:rPr lang="es-CO" sz="1200" b="0" i="0" noProof="0">
                <a:solidFill>
                  <a:srgbClr val="242424"/>
                </a:solidFill>
                <a:effectLst/>
                <a:latin typeface="Nunito Sans" pitchFamily="2" charset="0"/>
              </a:rPr>
              <a:t>Aunque estos microservicios ya están finalizados, se encuentran en diferentes procesos de validación como los son calidad, seguridad y ciberseguridad, de acuerdo con los estándares de la ISO 27001. Además, se enfrenta </a:t>
            </a:r>
            <a:r>
              <a:rPr lang="es-CO" sz="1200" b="1" i="0" u="sng" noProof="0">
                <a:solidFill>
                  <a:srgbClr val="242424"/>
                </a:solidFill>
                <a:effectLst/>
                <a:latin typeface="Nunito Sans" pitchFamily="2" charset="0"/>
              </a:rPr>
              <a:t>una falta de infraestructura, ya que no se dispone de suficientes servidores de producción </a:t>
            </a:r>
            <a:r>
              <a:rPr lang="es-CO" sz="1200" b="0" i="0" noProof="0">
                <a:solidFill>
                  <a:srgbClr val="242424"/>
                </a:solidFill>
                <a:effectLst/>
                <a:latin typeface="Nunito Sans" pitchFamily="2" charset="0"/>
              </a:rPr>
              <a:t>y la PC utilizada para las pruebas </a:t>
            </a:r>
            <a:r>
              <a:rPr lang="es-CO" sz="1200" b="1" i="0" u="sng" noProof="0">
                <a:solidFill>
                  <a:srgbClr val="242424"/>
                </a:solidFill>
                <a:effectLst/>
                <a:latin typeface="Nunito Sans" pitchFamily="2" charset="0"/>
              </a:rPr>
              <a:t>NO cumple con los requisitos establecidos al inicio del proyecto</a:t>
            </a:r>
            <a:r>
              <a:rPr lang="es-CO" sz="1200" b="1" i="0" u="sng" noProof="0">
                <a:solidFill>
                  <a:srgbClr val="242424"/>
                </a:solidFill>
                <a:effectLst/>
                <a:latin typeface="Segoe UI" panose="020B0502040204020203" pitchFamily="34" charset="0"/>
              </a:rPr>
              <a:t>.</a:t>
            </a:r>
            <a:endParaRPr lang="es-CO" sz="1200" b="1" u="sng" noProof="0"/>
          </a:p>
        </p:txBody>
      </p:sp>
    </p:spTree>
    <p:extLst>
      <p:ext uri="{BB962C8B-B14F-4D97-AF65-F5344CB8AC3E}">
        <p14:creationId xmlns:p14="http://schemas.microsoft.com/office/powerpoint/2010/main" val="1284849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D0BE1E8F-71C5-9AE6-9389-EC6169335A37}"/>
              </a:ext>
            </a:extLst>
          </p:cNvPr>
          <p:cNvSpPr>
            <a:spLocks noGrp="1"/>
          </p:cNvSpPr>
          <p:nvPr>
            <p:ph type="body" sz="half" idx="2"/>
          </p:nvPr>
        </p:nvSpPr>
        <p:spPr>
          <a:xfrm>
            <a:off x="329609" y="2173703"/>
            <a:ext cx="3757759" cy="1123306"/>
          </a:xfrm>
        </p:spPr>
        <p:txBody>
          <a:bodyPr>
            <a:normAutofit/>
          </a:bodyPr>
          <a:lstStyle/>
          <a:p>
            <a:pPr algn="just"/>
            <a:r>
              <a:rPr lang="es-CO" sz="1800" noProof="0"/>
              <a:t>De acuerdo con los requerimientos solicitados por OAPI, se han desarrollado las siguientes soluciones: </a:t>
            </a:r>
          </a:p>
        </p:txBody>
      </p:sp>
      <p:sp>
        <p:nvSpPr>
          <p:cNvPr id="5" name="Marcador de número de diapositiva 4">
            <a:extLst>
              <a:ext uri="{FF2B5EF4-FFF2-40B4-BE49-F238E27FC236}">
                <a16:creationId xmlns:a16="http://schemas.microsoft.com/office/drawing/2014/main" id="{F886E08A-AD9D-0BBD-1452-B4D561B02266}"/>
              </a:ext>
            </a:extLst>
          </p:cNvPr>
          <p:cNvSpPr>
            <a:spLocks noGrp="1"/>
          </p:cNvSpPr>
          <p:nvPr>
            <p:ph type="sldNum" sz="quarter" idx="12"/>
          </p:nvPr>
        </p:nvSpPr>
        <p:spPr/>
        <p:txBody>
          <a:bodyPr/>
          <a:lstStyle/>
          <a:p>
            <a:fld id="{754415B7-C51D-2949-B156-39DD5A86A842}" type="slidenum">
              <a:rPr lang="es-CO" noProof="0" smtClean="0"/>
              <a:t>9</a:t>
            </a:fld>
            <a:endParaRPr lang="es-CO" noProof="0"/>
          </a:p>
        </p:txBody>
      </p:sp>
      <p:sp>
        <p:nvSpPr>
          <p:cNvPr id="6" name="Título 1">
            <a:extLst>
              <a:ext uri="{FF2B5EF4-FFF2-40B4-BE49-F238E27FC236}">
                <a16:creationId xmlns:a16="http://schemas.microsoft.com/office/drawing/2014/main" id="{4EF161D3-2637-4C9E-637D-E496720E8EF6}"/>
              </a:ext>
            </a:extLst>
          </p:cNvPr>
          <p:cNvSpPr txBox="1">
            <a:spLocks/>
          </p:cNvSpPr>
          <p:nvPr/>
        </p:nvSpPr>
        <p:spPr>
          <a:xfrm>
            <a:off x="1765185" y="175665"/>
            <a:ext cx="10238969" cy="6460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b="1" kern="1200">
                <a:solidFill>
                  <a:srgbClr val="D63843"/>
                </a:solidFill>
                <a:latin typeface="Nunito Sans" pitchFamily="2" charset="0"/>
                <a:ea typeface="+mj-ea"/>
                <a:cs typeface="+mj-cs"/>
              </a:defRPr>
            </a:lvl1pPr>
          </a:lstStyle>
          <a:p>
            <a:pPr algn="r"/>
            <a:r>
              <a:rPr lang="es-CO" noProof="0"/>
              <a:t>b. Servicios por dependencias</a:t>
            </a:r>
          </a:p>
        </p:txBody>
      </p:sp>
      <p:graphicFrame>
        <p:nvGraphicFramePr>
          <p:cNvPr id="10" name="Marcador de contenido 9">
            <a:extLst>
              <a:ext uri="{FF2B5EF4-FFF2-40B4-BE49-F238E27FC236}">
                <a16:creationId xmlns:a16="http://schemas.microsoft.com/office/drawing/2014/main" id="{BBB9270F-5916-197C-BC73-4B29C6882A14}"/>
              </a:ext>
            </a:extLst>
          </p:cNvPr>
          <p:cNvGraphicFramePr>
            <a:graphicFrameLocks noGrp="1"/>
          </p:cNvGraphicFramePr>
          <p:nvPr>
            <p:ph idx="1"/>
            <p:extLst>
              <p:ext uri="{D42A27DB-BD31-4B8C-83A1-F6EECF244321}">
                <p14:modId xmlns:p14="http://schemas.microsoft.com/office/powerpoint/2010/main" val="1119020544"/>
              </p:ext>
            </p:extLst>
          </p:nvPr>
        </p:nvGraphicFramePr>
        <p:xfrm>
          <a:off x="4545201" y="989591"/>
          <a:ext cx="7317190" cy="4673591"/>
        </p:xfrm>
        <a:graphic>
          <a:graphicData uri="http://schemas.openxmlformats.org/drawingml/2006/table">
            <a:tbl>
              <a:tblPr>
                <a:tableStyleId>{8799B23B-EC83-4686-B30A-512413B5E67A}</a:tableStyleId>
              </a:tblPr>
              <a:tblGrid>
                <a:gridCol w="2192300">
                  <a:extLst>
                    <a:ext uri="{9D8B030D-6E8A-4147-A177-3AD203B41FA5}">
                      <a16:colId xmlns:a16="http://schemas.microsoft.com/office/drawing/2014/main" val="43986427"/>
                    </a:ext>
                  </a:extLst>
                </a:gridCol>
                <a:gridCol w="946298">
                  <a:extLst>
                    <a:ext uri="{9D8B030D-6E8A-4147-A177-3AD203B41FA5}">
                      <a16:colId xmlns:a16="http://schemas.microsoft.com/office/drawing/2014/main" val="3947782048"/>
                    </a:ext>
                  </a:extLst>
                </a:gridCol>
                <a:gridCol w="1073888">
                  <a:extLst>
                    <a:ext uri="{9D8B030D-6E8A-4147-A177-3AD203B41FA5}">
                      <a16:colId xmlns:a16="http://schemas.microsoft.com/office/drawing/2014/main" val="1247515824"/>
                    </a:ext>
                  </a:extLst>
                </a:gridCol>
                <a:gridCol w="1414130">
                  <a:extLst>
                    <a:ext uri="{9D8B030D-6E8A-4147-A177-3AD203B41FA5}">
                      <a16:colId xmlns:a16="http://schemas.microsoft.com/office/drawing/2014/main" val="2629729763"/>
                    </a:ext>
                  </a:extLst>
                </a:gridCol>
                <a:gridCol w="1690574">
                  <a:extLst>
                    <a:ext uri="{9D8B030D-6E8A-4147-A177-3AD203B41FA5}">
                      <a16:colId xmlns:a16="http://schemas.microsoft.com/office/drawing/2014/main" val="2265806189"/>
                    </a:ext>
                  </a:extLst>
                </a:gridCol>
              </a:tblGrid>
              <a:tr h="392642">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SERVICIO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GRUPO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AVANCE</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ESTADO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tc>
                  <a:txBody>
                    <a:bodyPr/>
                    <a:lstStyle/>
                    <a:p>
                      <a:pPr algn="ctr" fontAlgn="b"/>
                      <a:r>
                        <a:rPr lang="es-CO" sz="1400" b="1" u="none" strike="noStrike" noProof="0">
                          <a:solidFill>
                            <a:schemeClr val="tx1"/>
                          </a:solidFill>
                          <a:effectLst>
                            <a:outerShdw blurRad="38100" dist="38100" dir="2700000" algn="tl">
                              <a:srgbClr val="000000">
                                <a:alpha val="43137"/>
                              </a:srgbClr>
                            </a:outerShdw>
                          </a:effectLst>
                          <a:latin typeface="Nunito Sans" pitchFamily="2" charset="0"/>
                        </a:rPr>
                        <a:t>FECHA DE INICIO</a:t>
                      </a:r>
                      <a:endParaRPr lang="es-CO" sz="1400" b="1" i="0" u="none" strike="noStrike" noProof="0">
                        <a:solidFill>
                          <a:schemeClr val="tx1"/>
                        </a:solidFill>
                        <a:effectLst>
                          <a:outerShdw blurRad="38100" dist="38100" dir="2700000" algn="tl">
                            <a:srgbClr val="000000">
                              <a:alpha val="43137"/>
                            </a:srgbClr>
                          </a:outerShdw>
                        </a:effectLst>
                        <a:latin typeface="Nunito Sans" pitchFamily="2" charset="0"/>
                      </a:endParaRPr>
                    </a:p>
                  </a:txBody>
                  <a:tcPr marL="5989" marR="5989" marT="5989" marB="28745" anchor="ctr">
                    <a:noFill/>
                  </a:tcPr>
                </a:tc>
                <a:extLst>
                  <a:ext uri="{0D108BD9-81ED-4DB2-BD59-A6C34878D82A}">
                    <a16:rowId xmlns:a16="http://schemas.microsoft.com/office/drawing/2014/main" val="738337142"/>
                  </a:ext>
                </a:extLst>
              </a:tr>
              <a:tr h="496018">
                <a:tc>
                  <a:txBody>
                    <a:bodyPr/>
                    <a:lstStyle/>
                    <a:p>
                      <a:pPr algn="l" fontAlgn="b"/>
                      <a:r>
                        <a:rPr lang="es-CO" sz="1400" b="1" u="none" strike="noStrike" noProof="0">
                          <a:solidFill>
                            <a:schemeClr val="bg1"/>
                          </a:solidFill>
                          <a:effectLst/>
                          <a:latin typeface="Nunito Sans" pitchFamily="2" charset="0"/>
                        </a:rPr>
                        <a:t>Formulario Solicitud Individual</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GSC</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Producción*</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20/08/24</a:t>
                      </a:r>
                    </a:p>
                  </a:txBody>
                  <a:tcPr marL="5989" marR="5989" marT="5989" marB="28745" anchor="ctr">
                    <a:solidFill>
                      <a:srgbClr val="951F27"/>
                    </a:solidFill>
                  </a:tcPr>
                </a:tc>
                <a:extLst>
                  <a:ext uri="{0D108BD9-81ED-4DB2-BD59-A6C34878D82A}">
                    <a16:rowId xmlns:a16="http://schemas.microsoft.com/office/drawing/2014/main" val="1033433895"/>
                  </a:ext>
                </a:extLst>
              </a:tr>
              <a:tr h="496018">
                <a:tc>
                  <a:txBody>
                    <a:bodyPr/>
                    <a:lstStyle/>
                    <a:p>
                      <a:pPr algn="l" fontAlgn="b"/>
                      <a:r>
                        <a:rPr lang="es-CO" sz="1400" b="1" u="none" strike="noStrike" noProof="0">
                          <a:solidFill>
                            <a:schemeClr val="bg1"/>
                          </a:solidFill>
                          <a:effectLst/>
                          <a:latin typeface="Nunito Sans" pitchFamily="2" charset="0"/>
                        </a:rPr>
                        <a:t>Formulario Solicitud Colectivo</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GSC</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Producción*</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20/08/24</a:t>
                      </a:r>
                    </a:p>
                  </a:txBody>
                  <a:tcPr marL="5989" marR="5989" marT="5989" marB="28745" anchor="ctr">
                    <a:solidFill>
                      <a:srgbClr val="951F27"/>
                    </a:solidFill>
                  </a:tcPr>
                </a:tc>
                <a:extLst>
                  <a:ext uri="{0D108BD9-81ED-4DB2-BD59-A6C34878D82A}">
                    <a16:rowId xmlns:a16="http://schemas.microsoft.com/office/drawing/2014/main" val="2394365055"/>
                  </a:ext>
                </a:extLst>
              </a:tr>
              <a:tr h="444611">
                <a:tc>
                  <a:txBody>
                    <a:bodyPr/>
                    <a:lstStyle/>
                    <a:p>
                      <a:pPr algn="l" fontAlgn="b"/>
                      <a:r>
                        <a:rPr lang="es-CO" sz="1400" b="0" u="none" strike="noStrike" noProof="0">
                          <a:solidFill>
                            <a:srgbClr val="000000"/>
                          </a:solidFill>
                          <a:effectLst/>
                          <a:latin typeface="Nunito Sans" pitchFamily="2" charset="0"/>
                        </a:rPr>
                        <a:t>Formulario PQRSD</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GSC</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80%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Desarrollo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26/11/25</a:t>
                      </a:r>
                    </a:p>
                  </a:txBody>
                  <a:tcPr marL="5989" marR="5989" marT="5989" marB="28745" anchor="ctr"/>
                </a:tc>
                <a:extLst>
                  <a:ext uri="{0D108BD9-81ED-4DB2-BD59-A6C34878D82A}">
                    <a16:rowId xmlns:a16="http://schemas.microsoft.com/office/drawing/2014/main" val="3382118680"/>
                  </a:ext>
                </a:extLst>
              </a:tr>
              <a:tr h="496018">
                <a:tc>
                  <a:txBody>
                    <a:bodyPr/>
                    <a:lstStyle/>
                    <a:p>
                      <a:pPr algn="l" fontAlgn="b"/>
                      <a:r>
                        <a:rPr lang="es-CO" sz="1400" b="1" u="none" strike="noStrike" noProof="0">
                          <a:solidFill>
                            <a:schemeClr val="bg1"/>
                          </a:solidFill>
                          <a:effectLst/>
                          <a:latin typeface="Nunito Sans" pitchFamily="2" charset="0"/>
                        </a:rPr>
                        <a:t>Formulario Recurso de Reposición</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GSC</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Producción*</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12/11/24</a:t>
                      </a:r>
                    </a:p>
                  </a:txBody>
                  <a:tcPr marL="5989" marR="5989" marT="5989" marB="28745" anchor="ctr">
                    <a:solidFill>
                      <a:srgbClr val="951F27"/>
                    </a:solidFill>
                  </a:tcPr>
                </a:tc>
                <a:extLst>
                  <a:ext uri="{0D108BD9-81ED-4DB2-BD59-A6C34878D82A}">
                    <a16:rowId xmlns:a16="http://schemas.microsoft.com/office/drawing/2014/main" val="3916206135"/>
                  </a:ext>
                </a:extLst>
              </a:tr>
              <a:tr h="496018">
                <a:tc>
                  <a:txBody>
                    <a:bodyPr/>
                    <a:lstStyle/>
                    <a:p>
                      <a:pPr algn="l" fontAlgn="b"/>
                      <a:r>
                        <a:rPr lang="es-CO" sz="1400" b="0" u="none" strike="noStrike" noProof="0">
                          <a:solidFill>
                            <a:srgbClr val="000000"/>
                          </a:solidFill>
                          <a:effectLst/>
                          <a:latin typeface="Nunito Sans" pitchFamily="2" charset="0"/>
                        </a:rPr>
                        <a:t>Formulario de Hechos Sobrevinientes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GSC</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90%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Pruebas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i="0" u="none" strike="noStrike" noProof="0">
                          <a:solidFill>
                            <a:srgbClr val="000000"/>
                          </a:solidFill>
                          <a:effectLst/>
                          <a:latin typeface="Nunito Sans" pitchFamily="2" charset="0"/>
                        </a:rPr>
                        <a:t>27/12/24</a:t>
                      </a:r>
                    </a:p>
                  </a:txBody>
                  <a:tcPr marL="5989" marR="5989" marT="5989" marB="28745" anchor="ctr"/>
                </a:tc>
                <a:extLst>
                  <a:ext uri="{0D108BD9-81ED-4DB2-BD59-A6C34878D82A}">
                    <a16:rowId xmlns:a16="http://schemas.microsoft.com/office/drawing/2014/main" val="1573972625"/>
                  </a:ext>
                </a:extLst>
              </a:tr>
              <a:tr h="467026">
                <a:tc>
                  <a:txBody>
                    <a:bodyPr/>
                    <a:lstStyle/>
                    <a:p>
                      <a:pPr algn="l" fontAlgn="b"/>
                      <a:r>
                        <a:rPr lang="es-CO" sz="1400" b="0" u="none" strike="noStrike" noProof="0">
                          <a:solidFill>
                            <a:srgbClr val="000000"/>
                          </a:solidFill>
                          <a:effectLst/>
                          <a:latin typeface="Nunito Sans" pitchFamily="2" charset="0"/>
                        </a:rPr>
                        <a:t>Módulo Gestor de Reparto</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GSC</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90%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Pruebas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06/11/24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3543258265"/>
                  </a:ext>
                </a:extLst>
              </a:tr>
              <a:tr h="496018">
                <a:tc>
                  <a:txBody>
                    <a:bodyPr/>
                    <a:lstStyle/>
                    <a:p>
                      <a:pPr algn="l" fontAlgn="b"/>
                      <a:r>
                        <a:rPr lang="es-CO" sz="1400" b="0" u="none" strike="noStrike" noProof="0">
                          <a:solidFill>
                            <a:srgbClr val="000000"/>
                          </a:solidFill>
                          <a:effectLst/>
                          <a:latin typeface="Nunito Sans" pitchFamily="2" charset="0"/>
                        </a:rPr>
                        <a:t>Módulo de Asesor Poblacional</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GSC</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90%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Pruebas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06/11/24</a:t>
                      </a:r>
                      <a:endParaRPr lang="es-CO" sz="1400" b="0" i="0" u="none" strike="noStrike" noProof="0">
                        <a:solidFill>
                          <a:srgbClr val="000000"/>
                        </a:solidFill>
                        <a:effectLst/>
                        <a:latin typeface="Nunito Sans" pitchFamily="2" charset="0"/>
                      </a:endParaRPr>
                    </a:p>
                  </a:txBody>
                  <a:tcPr marL="5989" marR="5989" marT="5989" marB="28745" anchor="ctr"/>
                </a:tc>
                <a:extLst>
                  <a:ext uri="{0D108BD9-81ED-4DB2-BD59-A6C34878D82A}">
                    <a16:rowId xmlns:a16="http://schemas.microsoft.com/office/drawing/2014/main" val="3256762656"/>
                  </a:ext>
                </a:extLst>
              </a:tr>
              <a:tr h="444611">
                <a:tc>
                  <a:txBody>
                    <a:bodyPr/>
                    <a:lstStyle/>
                    <a:p>
                      <a:pPr algn="l" fontAlgn="b"/>
                      <a:r>
                        <a:rPr lang="es-CO" sz="1400" b="0" u="none" strike="noStrike" noProof="0">
                          <a:solidFill>
                            <a:srgbClr val="000000"/>
                          </a:solidFill>
                          <a:effectLst/>
                          <a:latin typeface="Nunito Sans" pitchFamily="2" charset="0"/>
                        </a:rPr>
                        <a:t>Coordinación</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GSC</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90%</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Pruebas</a:t>
                      </a:r>
                      <a:endParaRPr lang="es-CO" sz="1400" b="0" i="0" u="none" strike="noStrike" noProof="0">
                        <a:solidFill>
                          <a:srgbClr val="000000"/>
                        </a:solidFill>
                        <a:effectLst/>
                        <a:latin typeface="Nunito Sans" pitchFamily="2" charset="0"/>
                      </a:endParaRPr>
                    </a:p>
                  </a:txBody>
                  <a:tcPr marL="5989" marR="5989" marT="5989" marB="28745" anchor="ctr"/>
                </a:tc>
                <a:tc>
                  <a:txBody>
                    <a:bodyPr/>
                    <a:lstStyle/>
                    <a:p>
                      <a:pPr algn="ctr" fontAlgn="b"/>
                      <a:r>
                        <a:rPr lang="es-CO" sz="1400" b="0" u="none" strike="noStrike" noProof="0">
                          <a:solidFill>
                            <a:srgbClr val="000000"/>
                          </a:solidFill>
                          <a:effectLst/>
                          <a:latin typeface="Nunito Sans" pitchFamily="2" charset="0"/>
                        </a:rPr>
                        <a:t>06/01/25</a:t>
                      </a:r>
                    </a:p>
                  </a:txBody>
                  <a:tcPr marL="5989" marR="5989" marT="5989" marB="28745" anchor="ctr"/>
                </a:tc>
                <a:extLst>
                  <a:ext uri="{0D108BD9-81ED-4DB2-BD59-A6C34878D82A}">
                    <a16:rowId xmlns:a16="http://schemas.microsoft.com/office/drawing/2014/main" val="1319906244"/>
                  </a:ext>
                </a:extLst>
              </a:tr>
              <a:tr h="444611">
                <a:tc>
                  <a:txBody>
                    <a:bodyPr/>
                    <a:lstStyle/>
                    <a:p>
                      <a:pPr algn="l" fontAlgn="b"/>
                      <a:r>
                        <a:rPr lang="es-CO" sz="1400" b="1" u="none" strike="noStrike" noProof="0">
                          <a:solidFill>
                            <a:schemeClr val="bg1"/>
                          </a:solidFill>
                          <a:effectLst/>
                          <a:latin typeface="Nunito Sans" pitchFamily="2" charset="0"/>
                        </a:rPr>
                        <a:t>Aplicación Móvil GSC</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GSC</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100%</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u="none" strike="noStrike" noProof="0">
                          <a:solidFill>
                            <a:schemeClr val="bg1"/>
                          </a:solidFill>
                          <a:effectLst/>
                          <a:latin typeface="Nunito Sans" pitchFamily="2" charset="0"/>
                        </a:rPr>
                        <a:t>Pruebas**</a:t>
                      </a:r>
                      <a:endParaRPr lang="es-CO" sz="1400" b="1" i="0" u="none" strike="noStrike" noProof="0">
                        <a:solidFill>
                          <a:schemeClr val="bg1"/>
                        </a:solidFill>
                        <a:effectLst/>
                        <a:latin typeface="Nunito Sans" pitchFamily="2" charset="0"/>
                      </a:endParaRPr>
                    </a:p>
                  </a:txBody>
                  <a:tcPr marL="5989" marR="5989" marT="5989" marB="28745" anchor="ctr">
                    <a:solidFill>
                      <a:srgbClr val="951F27"/>
                    </a:solidFill>
                  </a:tcPr>
                </a:tc>
                <a:tc>
                  <a:txBody>
                    <a:bodyPr/>
                    <a:lstStyle/>
                    <a:p>
                      <a:pPr algn="ctr" fontAlgn="b"/>
                      <a:r>
                        <a:rPr lang="es-CO" sz="1400" b="1" i="0" u="none" strike="noStrike" noProof="0">
                          <a:solidFill>
                            <a:schemeClr val="bg1"/>
                          </a:solidFill>
                          <a:effectLst/>
                          <a:latin typeface="Nunito Sans" pitchFamily="2" charset="0"/>
                        </a:rPr>
                        <a:t>27/08/24</a:t>
                      </a:r>
                    </a:p>
                  </a:txBody>
                  <a:tcPr marL="5989" marR="5989" marT="5989" marB="28745" anchor="ctr">
                    <a:solidFill>
                      <a:srgbClr val="951F27"/>
                    </a:solidFill>
                  </a:tcPr>
                </a:tc>
                <a:extLst>
                  <a:ext uri="{0D108BD9-81ED-4DB2-BD59-A6C34878D82A}">
                    <a16:rowId xmlns:a16="http://schemas.microsoft.com/office/drawing/2014/main" val="2744202268"/>
                  </a:ext>
                </a:extLst>
              </a:tr>
            </a:tbl>
          </a:graphicData>
        </a:graphic>
      </p:graphicFrame>
      <p:sp>
        <p:nvSpPr>
          <p:cNvPr id="9" name="Título 8">
            <a:extLst>
              <a:ext uri="{FF2B5EF4-FFF2-40B4-BE49-F238E27FC236}">
                <a16:creationId xmlns:a16="http://schemas.microsoft.com/office/drawing/2014/main" id="{32BB46F8-B04A-3E96-18E2-55C9C4EA2807}"/>
              </a:ext>
            </a:extLst>
          </p:cNvPr>
          <p:cNvSpPr>
            <a:spLocks noGrp="1"/>
          </p:cNvSpPr>
          <p:nvPr>
            <p:ph type="title"/>
          </p:nvPr>
        </p:nvSpPr>
        <p:spPr>
          <a:xfrm>
            <a:off x="329609" y="1435938"/>
            <a:ext cx="3757759" cy="646332"/>
          </a:xfrm>
        </p:spPr>
        <p:txBody>
          <a:bodyPr anchor="ctr">
            <a:noAutofit/>
          </a:bodyPr>
          <a:lstStyle/>
          <a:p>
            <a:r>
              <a:rPr lang="es-CO" sz="2000" noProof="0"/>
              <a:t>Oficina Asesora de Planeación e Información - OAPI</a:t>
            </a:r>
          </a:p>
        </p:txBody>
      </p:sp>
      <p:sp>
        <p:nvSpPr>
          <p:cNvPr id="13" name="Marcador de texto 3">
            <a:extLst>
              <a:ext uri="{FF2B5EF4-FFF2-40B4-BE49-F238E27FC236}">
                <a16:creationId xmlns:a16="http://schemas.microsoft.com/office/drawing/2014/main" id="{0CDCD480-0C2D-9FAB-EBBD-E152398F0B34}"/>
              </a:ext>
            </a:extLst>
          </p:cNvPr>
          <p:cNvSpPr txBox="1">
            <a:spLocks/>
          </p:cNvSpPr>
          <p:nvPr/>
        </p:nvSpPr>
        <p:spPr>
          <a:xfrm>
            <a:off x="329608" y="3461264"/>
            <a:ext cx="3757759" cy="1960798"/>
          </a:xfrm>
          <a:prstGeom prst="rect">
            <a:avLst/>
          </a:prstGeom>
          <a:ln w="9525">
            <a:solidFill>
              <a:srgbClr val="951F27"/>
            </a:solidFill>
            <a:prstDash val="dash"/>
          </a:ln>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Nunito Sans" pitchFamily="2"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Nunito Sans" pitchFamily="2"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Nunito Sans" pitchFamily="2"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Nunito Sans" pitchFamily="2"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Nunito Sans" pitchFamily="2"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r>
              <a:rPr lang="es-CO" sz="1200" noProof="0"/>
              <a:t>* Para que las soluciones en producción tengan un desempeño óptimo, es necesario contar con los requerimientos de infraestructura, los cuales, a fecha de enero de 2025, la entidad no posee.</a:t>
            </a:r>
          </a:p>
          <a:p>
            <a:pPr algn="just"/>
            <a:r>
              <a:rPr lang="es-CO" sz="1200" noProof="0"/>
              <a:t>** </a:t>
            </a:r>
            <a:r>
              <a:rPr lang="es-CO" sz="1200" b="0" i="0" noProof="0">
                <a:solidFill>
                  <a:srgbClr val="242424"/>
                </a:solidFill>
                <a:effectLst/>
              </a:rPr>
              <a:t>Aunque estos servicios ya han finalizado, permanecen en estado de pruebas debido a las diversas comprobaciones de seguridad que se están llevando a cabo. Además, estas pruebas continúan realizándose en un equipo que </a:t>
            </a:r>
            <a:r>
              <a:rPr lang="es-CO" sz="1200" b="1" u="sng" noProof="0">
                <a:solidFill>
                  <a:srgbClr val="242424"/>
                </a:solidFill>
              </a:rPr>
              <a:t>NO</a:t>
            </a:r>
            <a:r>
              <a:rPr lang="es-CO" sz="1200" b="1" i="0" u="sng" noProof="0">
                <a:solidFill>
                  <a:srgbClr val="242424"/>
                </a:solidFill>
                <a:effectLst/>
              </a:rPr>
              <a:t> cuenta con los parámetros requeridos al inicio del proyecto.</a:t>
            </a:r>
            <a:endParaRPr lang="es-CO" sz="1200" b="1" u="sng" noProof="0"/>
          </a:p>
        </p:txBody>
      </p:sp>
    </p:spTree>
    <p:extLst>
      <p:ext uri="{BB962C8B-B14F-4D97-AF65-F5344CB8AC3E}">
        <p14:creationId xmlns:p14="http://schemas.microsoft.com/office/powerpoint/2010/main" val="26819136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4BCAB1538BCB24D872BFF6C025C7C91" ma:contentTypeVersion="17" ma:contentTypeDescription="Crear nuevo documento." ma:contentTypeScope="" ma:versionID="26493cb4f6ea159ebd6878512499a8fe">
  <xsd:schema xmlns:xsd="http://www.w3.org/2001/XMLSchema" xmlns:xs="http://www.w3.org/2001/XMLSchema" xmlns:p="http://schemas.microsoft.com/office/2006/metadata/properties" xmlns:ns1="http://schemas.microsoft.com/sharepoint/v3" xmlns:ns2="b61d6a7d-9cff-4fa8-ac7e-c8e11781a326" xmlns:ns3="435a11ef-c2bf-4d1e-b58b-639ade20a33f" targetNamespace="http://schemas.microsoft.com/office/2006/metadata/properties" ma:root="true" ma:fieldsID="f833bdda316ee9d93aecb423397f5215" ns1:_="" ns2:_="" ns3:_="">
    <xsd:import namespace="http://schemas.microsoft.com/sharepoint/v3"/>
    <xsd:import namespace="b61d6a7d-9cff-4fa8-ac7e-c8e11781a326"/>
    <xsd:import namespace="435a11ef-c2bf-4d1e-b58b-639ade20a33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Propiedades de la Directiva de cumplimiento unificado" ma:hidden="true" ma:internalName="_ip_UnifiedCompliancePolicyProperties">
      <xsd:simpleType>
        <xsd:restriction base="dms:Note"/>
      </xsd:simpleType>
    </xsd:element>
    <xsd:element name="_ip_UnifiedCompliancePolicyUIAction" ma:index="24"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1d6a7d-9cff-4fa8-ac7e-c8e11781a3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Etiquetas de imagen" ma:readOnly="false" ma:fieldId="{5cf76f15-5ced-4ddc-b409-7134ff3c332f}" ma:taxonomyMulti="true" ma:sspId="a7d64430-ea87-422f-8994-68a2babe3611"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35a11ef-c2bf-4d1e-b58b-639ade20a33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a0a844e-30ed-483a-bf2b-182cd547dc13}" ma:internalName="TaxCatchAll" ma:showField="CatchAllData" ma:web="435a11ef-c2bf-4d1e-b58b-639ade20a33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61d6a7d-9cff-4fa8-ac7e-c8e11781a326">
      <Terms xmlns="http://schemas.microsoft.com/office/infopath/2007/PartnerControls"/>
    </lcf76f155ced4ddcb4097134ff3c332f>
    <_ip_UnifiedCompliancePolicyUIAction xmlns="http://schemas.microsoft.com/sharepoint/v3" xsi:nil="true"/>
    <TaxCatchAll xmlns="435a11ef-c2bf-4d1e-b58b-639ade20a33f" xsi:nil="true"/>
    <_ip_UnifiedCompliancePolicyProperties xmlns="http://schemas.microsoft.com/sharepoint/v3" xsi:nil="true"/>
    <SharedWithUsers xmlns="435a11ef-c2bf-4d1e-b58b-639ade20a33f">
      <UserInfo>
        <DisplayName/>
        <AccountId xsi:nil="true"/>
        <AccountType/>
      </UserInfo>
    </SharedWithUsers>
  </documentManagement>
</p:properties>
</file>

<file path=customXml/itemProps1.xml><?xml version="1.0" encoding="utf-8"?>
<ds:datastoreItem xmlns:ds="http://schemas.openxmlformats.org/officeDocument/2006/customXml" ds:itemID="{43373E9E-7B27-4452-9C51-0010BA4A837C}"/>
</file>

<file path=customXml/itemProps2.xml><?xml version="1.0" encoding="utf-8"?>
<ds:datastoreItem xmlns:ds="http://schemas.openxmlformats.org/officeDocument/2006/customXml" ds:itemID="{0FCF2E78-A3F8-4533-9621-384CA312767C}"/>
</file>

<file path=customXml/itemProps3.xml><?xml version="1.0" encoding="utf-8"?>
<ds:datastoreItem xmlns:ds="http://schemas.openxmlformats.org/officeDocument/2006/customXml" ds:itemID="{988B107B-48E8-4DDA-837F-A299002996C0}"/>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22</Slides>
  <Notes>0</Notes>
  <HiddenSlides>0</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Tema de Office</vt:lpstr>
      <vt:lpstr>INFORME DE GESTIÓN </vt:lpstr>
      <vt:lpstr>CONTENIDO</vt:lpstr>
      <vt:lpstr>I. RESUMEN EJECUTIVO</vt:lpstr>
      <vt:lpstr>Información general </vt:lpstr>
      <vt:lpstr>Información general </vt:lpstr>
      <vt:lpstr>Información general </vt:lpstr>
      <vt:lpstr>III. AVANCES DEL PERIODO</vt:lpstr>
      <vt:lpstr>a. Microservicios UNP</vt:lpstr>
      <vt:lpstr>Oficina Asesora de Planeación e Información - OAPI</vt:lpstr>
      <vt:lpstr>Subdirección de evaluación del riesgo - SER</vt:lpstr>
      <vt:lpstr>Subdirección Especial de Seguridad y Protección - SEPS</vt:lpstr>
      <vt:lpstr>Secretaría General</vt:lpstr>
      <vt:lpstr>Servicios UNP</vt:lpstr>
      <vt:lpstr>Formatos PDF - UNP</vt:lpstr>
      <vt:lpstr>IV. ANALISIS DOFA Y RECOMENDACIONES</vt:lpstr>
      <vt:lpstr>PowerPoint Presentation</vt:lpstr>
      <vt:lpstr>V. RECURSOS</vt:lpstr>
      <vt:lpstr>i. Talento humano</vt:lpstr>
      <vt:lpstr>i. Talento humano</vt:lpstr>
      <vt:lpstr>PowerPoint Presentation</vt:lpstr>
      <vt:lpstr>VI. PRÓXIMOS PASOS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Correo Informativo - UNP</dc:creator>
  <cp:revision>3</cp:revision>
  <cp:lastPrinted>2024-11-01T16:58:19Z</cp:lastPrinted>
  <dcterms:created xsi:type="dcterms:W3CDTF">2023-04-28T19:57:37Z</dcterms:created>
  <dcterms:modified xsi:type="dcterms:W3CDTF">2025-04-01T21:31:49Z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0x01010094BCAB1538BCB24D872BFF6C025C7C91</vt:lpwstr>
  </property>
  <property fmtid="{D5CDD505-2E9C-101B-9397-08002B2CF9AE}" pid="3" name="Order">
    <vt:r8>13110600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