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1" r:id="rId5"/>
    <p:sldId id="277" r:id="rId6"/>
    <p:sldId id="262" r:id="rId7"/>
    <p:sldId id="263" r:id="rId8"/>
    <p:sldId id="267" r:id="rId9"/>
    <p:sldId id="269" r:id="rId10"/>
    <p:sldId id="268" r:id="rId11"/>
    <p:sldId id="278" r:id="rId12"/>
    <p:sldId id="271" r:id="rId13"/>
    <p:sldId id="270" r:id="rId14"/>
    <p:sldId id="279" r:id="rId15"/>
    <p:sldId id="272" r:id="rId16"/>
    <p:sldId id="273" r:id="rId17"/>
    <p:sldId id="280" r:id="rId18"/>
    <p:sldId id="276" r:id="rId19"/>
    <p:sldId id="282" r:id="rId20"/>
    <p:sldId id="281" r:id="rId21"/>
    <p:sldId id="275" r:id="rId22"/>
    <p:sldId id="283" r:id="rId23"/>
    <p:sldId id="284" r:id="rId24"/>
    <p:sldId id="285" r:id="rId25"/>
    <p:sldId id="260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14A8C-81B9-4065-BDDC-CE18482E7B7C}" v="99" dt="2024-10-17T17:42:58.69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2157" autoAdjust="0"/>
  </p:normalViewPr>
  <p:slideViewPr>
    <p:cSldViewPr snapToGrid="0">
      <p:cViewPr varScale="1">
        <p:scale>
          <a:sx n="38" d="100"/>
          <a:sy n="38" d="100"/>
        </p:scale>
        <p:origin x="13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Edison Santamaria Plazas" userId="69763967-147d-4242-b361-d5f047789583" providerId="ADAL" clId="{DE914A8C-81B9-4065-BDDC-CE18482E7B7C}"/>
    <pc:docChg chg="undo redo custSel addSld delSld modSld">
      <pc:chgData name="John Edison Santamaria Plazas" userId="69763967-147d-4242-b361-d5f047789583" providerId="ADAL" clId="{DE914A8C-81B9-4065-BDDC-CE18482E7B7C}" dt="2024-10-17T20:19:29.107" v="2678" actId="13926"/>
      <pc:docMkLst>
        <pc:docMk/>
      </pc:docMkLst>
      <pc:sldChg chg="modSp mod">
        <pc:chgData name="John Edison Santamaria Plazas" userId="69763967-147d-4242-b361-d5f047789583" providerId="ADAL" clId="{DE914A8C-81B9-4065-BDDC-CE18482E7B7C}" dt="2024-10-17T16:32:54.201" v="2037" actId="790"/>
        <pc:sldMkLst>
          <pc:docMk/>
          <pc:sldMk cId="0" sldId="257"/>
        </pc:sldMkLst>
        <pc:spChg chg="mod">
          <ac:chgData name="John Edison Santamaria Plazas" userId="69763967-147d-4242-b361-d5f047789583" providerId="ADAL" clId="{DE914A8C-81B9-4065-BDDC-CE18482E7B7C}" dt="2024-10-17T16:32:54.201" v="2037" actId="790"/>
          <ac:spMkLst>
            <pc:docMk/>
            <pc:sldMk cId="0" sldId="257"/>
            <ac:spMk id="3" creationId="{7B333A20-B389-B1B9-EC23-0B5E8EE3C157}"/>
          </ac:spMkLst>
        </pc:spChg>
      </pc:sldChg>
      <pc:sldChg chg="modSp mod">
        <pc:chgData name="John Edison Santamaria Plazas" userId="69763967-147d-4242-b361-d5f047789583" providerId="ADAL" clId="{DE914A8C-81B9-4065-BDDC-CE18482E7B7C}" dt="2024-10-17T17:11:39.843" v="2231" actId="20577"/>
        <pc:sldMkLst>
          <pc:docMk/>
          <pc:sldMk cId="0" sldId="259"/>
        </pc:sldMkLst>
        <pc:spChg chg="mod">
          <ac:chgData name="John Edison Santamaria Plazas" userId="69763967-147d-4242-b361-d5f047789583" providerId="ADAL" clId="{DE914A8C-81B9-4065-BDDC-CE18482E7B7C}" dt="2024-10-17T09:52:18.024" v="434" actId="20577"/>
          <ac:spMkLst>
            <pc:docMk/>
            <pc:sldMk cId="0" sldId="259"/>
            <ac:spMk id="8" creationId="{D8B79AFA-2214-05B6-F08D-77C61117611E}"/>
          </ac:spMkLst>
        </pc:spChg>
        <pc:spChg chg="mod">
          <ac:chgData name="John Edison Santamaria Plazas" userId="69763967-147d-4242-b361-d5f047789583" providerId="ADAL" clId="{DE914A8C-81B9-4065-BDDC-CE18482E7B7C}" dt="2024-10-17T17:11:39.843" v="2231" actId="20577"/>
          <ac:spMkLst>
            <pc:docMk/>
            <pc:sldMk cId="0" sldId="259"/>
            <ac:spMk id="15" creationId="{434FABE9-6908-56EE-D6CE-44F5EAB3C53B}"/>
          </ac:spMkLst>
        </pc:spChg>
        <pc:spChg chg="mod">
          <ac:chgData name="John Edison Santamaria Plazas" userId="69763967-147d-4242-b361-d5f047789583" providerId="ADAL" clId="{DE914A8C-81B9-4065-BDDC-CE18482E7B7C}" dt="2024-10-16T22:10:36.052" v="260" actId="20577"/>
          <ac:spMkLst>
            <pc:docMk/>
            <pc:sldMk cId="0" sldId="259"/>
            <ac:spMk id="50" creationId="{B8C08C4D-6DC0-3F01-E792-12C9CE8E4841}"/>
          </ac:spMkLst>
        </pc:spChg>
        <pc:spChg chg="mod">
          <ac:chgData name="John Edison Santamaria Plazas" userId="69763967-147d-4242-b361-d5f047789583" providerId="ADAL" clId="{DE914A8C-81B9-4065-BDDC-CE18482E7B7C}" dt="2024-10-16T22:10:10.480" v="174" actId="1076"/>
          <ac:spMkLst>
            <pc:docMk/>
            <pc:sldMk cId="0" sldId="259"/>
            <ac:spMk id="51" creationId="{382A8D72-F581-ED95-8E94-9D9E60CBF2D9}"/>
          </ac:spMkLst>
        </pc:spChg>
        <pc:spChg chg="mod">
          <ac:chgData name="John Edison Santamaria Plazas" userId="69763967-147d-4242-b361-d5f047789583" providerId="ADAL" clId="{DE914A8C-81B9-4065-BDDC-CE18482E7B7C}" dt="2024-10-16T22:11:27.080" v="359" actId="20577"/>
          <ac:spMkLst>
            <pc:docMk/>
            <pc:sldMk cId="0" sldId="259"/>
            <ac:spMk id="52" creationId="{611D6DC3-6982-E1B7-894C-B813D41CD376}"/>
          </ac:spMkLst>
        </pc:spChg>
      </pc:sldChg>
      <pc:sldChg chg="addSp delSp modSp mod">
        <pc:chgData name="John Edison Santamaria Plazas" userId="69763967-147d-4242-b361-d5f047789583" providerId="ADAL" clId="{DE914A8C-81B9-4065-BDDC-CE18482E7B7C}" dt="2024-10-17T10:25:03.879" v="1051" actId="2711"/>
        <pc:sldMkLst>
          <pc:docMk/>
          <pc:sldMk cId="325987120" sldId="261"/>
        </pc:sldMkLst>
        <pc:spChg chg="add del mod">
          <ac:chgData name="John Edison Santamaria Plazas" userId="69763967-147d-4242-b361-d5f047789583" providerId="ADAL" clId="{DE914A8C-81B9-4065-BDDC-CE18482E7B7C}" dt="2024-10-17T10:00:56.752" v="513" actId="478"/>
          <ac:spMkLst>
            <pc:docMk/>
            <pc:sldMk cId="325987120" sldId="261"/>
            <ac:spMk id="3" creationId="{F5A57E22-FD05-E327-F03D-254139A092B3}"/>
          </ac:spMkLst>
        </pc:spChg>
        <pc:spChg chg="mod">
          <ac:chgData name="John Edison Santamaria Plazas" userId="69763967-147d-4242-b361-d5f047789583" providerId="ADAL" clId="{DE914A8C-81B9-4065-BDDC-CE18482E7B7C}" dt="2024-10-17T10:25:03.879" v="1051" actId="2711"/>
          <ac:spMkLst>
            <pc:docMk/>
            <pc:sldMk cId="325987120" sldId="261"/>
            <ac:spMk id="64" creationId="{40368288-7443-321B-154B-D5D3DD907DD8}"/>
          </ac:spMkLst>
        </pc:spChg>
        <pc:spChg chg="del">
          <ac:chgData name="John Edison Santamaria Plazas" userId="69763967-147d-4242-b361-d5f047789583" providerId="ADAL" clId="{DE914A8C-81B9-4065-BDDC-CE18482E7B7C}" dt="2024-10-17T09:54:38.720" v="473" actId="478"/>
          <ac:spMkLst>
            <pc:docMk/>
            <pc:sldMk cId="325987120" sldId="261"/>
            <ac:spMk id="65" creationId="{23FA790C-DBAA-EB0A-AB44-D6F6E3F355F9}"/>
          </ac:spMkLst>
        </pc:spChg>
        <pc:spChg chg="del mod">
          <ac:chgData name="John Edison Santamaria Plazas" userId="69763967-147d-4242-b361-d5f047789583" providerId="ADAL" clId="{DE914A8C-81B9-4065-BDDC-CE18482E7B7C}" dt="2024-10-17T10:00:55.163" v="511" actId="478"/>
          <ac:spMkLst>
            <pc:docMk/>
            <pc:sldMk cId="325987120" sldId="261"/>
            <ac:spMk id="67" creationId="{4FF5B754-75D5-27DD-7A93-44AF8E53D7AA}"/>
          </ac:spMkLst>
        </pc:spChg>
        <pc:picChg chg="add del mod">
          <ac:chgData name="John Edison Santamaria Plazas" userId="69763967-147d-4242-b361-d5f047789583" providerId="ADAL" clId="{DE914A8C-81B9-4065-BDDC-CE18482E7B7C}" dt="2024-10-17T10:00:56.378" v="512" actId="478"/>
          <ac:picMkLst>
            <pc:docMk/>
            <pc:sldMk cId="325987120" sldId="261"/>
            <ac:picMk id="2" creationId="{6C67E56C-E7CE-BF3C-C124-E285FF22C2CF}"/>
          </ac:picMkLst>
        </pc:picChg>
        <pc:picChg chg="add mod">
          <ac:chgData name="John Edison Santamaria Plazas" userId="69763967-147d-4242-b361-d5f047789583" providerId="ADAL" clId="{DE914A8C-81B9-4065-BDDC-CE18482E7B7C}" dt="2024-10-17T10:04:12.901" v="769" actId="1076"/>
          <ac:picMkLst>
            <pc:docMk/>
            <pc:sldMk cId="325987120" sldId="261"/>
            <ac:picMk id="5" creationId="{C16F00C3-6D24-CC53-143D-5000DDA8AD0C}"/>
          </ac:picMkLst>
        </pc:picChg>
      </pc:sldChg>
      <pc:sldChg chg="addSp delSp modSp mod">
        <pc:chgData name="John Edison Santamaria Plazas" userId="69763967-147d-4242-b361-d5f047789583" providerId="ADAL" clId="{DE914A8C-81B9-4065-BDDC-CE18482E7B7C}" dt="2024-10-17T17:12:26.228" v="2232" actId="20577"/>
        <pc:sldMkLst>
          <pc:docMk/>
          <pc:sldMk cId="3902076443" sldId="262"/>
        </pc:sldMkLst>
        <pc:spChg chg="del">
          <ac:chgData name="John Edison Santamaria Plazas" userId="69763967-147d-4242-b361-d5f047789583" providerId="ADAL" clId="{DE914A8C-81B9-4065-BDDC-CE18482E7B7C}" dt="2024-10-17T10:06:42.371" v="816" actId="478"/>
          <ac:spMkLst>
            <pc:docMk/>
            <pc:sldMk cId="3902076443" sldId="262"/>
            <ac:spMk id="2" creationId="{EFEFFD0A-715E-A360-AB29-E97CE8C0D1C9}"/>
          </ac:spMkLst>
        </pc:spChg>
        <pc:spChg chg="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3" creationId="{3E34BCB6-E669-5630-7044-987F2576DFB8}"/>
          </ac:spMkLst>
        </pc:spChg>
        <pc:spChg chg="add del mod">
          <ac:chgData name="John Edison Santamaria Plazas" userId="69763967-147d-4242-b361-d5f047789583" providerId="ADAL" clId="{DE914A8C-81B9-4065-BDDC-CE18482E7B7C}" dt="2024-10-17T10:08:51.689" v="839" actId="478"/>
          <ac:spMkLst>
            <pc:docMk/>
            <pc:sldMk cId="3902076443" sldId="262"/>
            <ac:spMk id="4" creationId="{0AA2382D-9C20-FCB2-DA85-33D23BE7A26C}"/>
          </ac:spMkLst>
        </pc:spChg>
        <pc:spChg chg="add">
          <ac:chgData name="John Edison Santamaria Plazas" userId="69763967-147d-4242-b361-d5f047789583" providerId="ADAL" clId="{DE914A8C-81B9-4065-BDDC-CE18482E7B7C}" dt="2024-10-17T10:06:53.824" v="820"/>
          <ac:spMkLst>
            <pc:docMk/>
            <pc:sldMk cId="3902076443" sldId="262"/>
            <ac:spMk id="5" creationId="{EC3EE9A3-CE3F-E769-022A-99C4FD1FDAA5}"/>
          </ac:spMkLst>
        </pc:spChg>
        <pc:spChg chg="add">
          <ac:chgData name="John Edison Santamaria Plazas" userId="69763967-147d-4242-b361-d5f047789583" providerId="ADAL" clId="{DE914A8C-81B9-4065-BDDC-CE18482E7B7C}" dt="2024-10-17T10:06:56.981" v="821"/>
          <ac:spMkLst>
            <pc:docMk/>
            <pc:sldMk cId="3902076443" sldId="262"/>
            <ac:spMk id="6" creationId="{8633FD9C-FF82-FFB9-1FB8-BD59B097DFDA}"/>
          </ac:spMkLst>
        </pc:spChg>
        <pc:spChg chg="add mod">
          <ac:chgData name="John Edison Santamaria Plazas" userId="69763967-147d-4242-b361-d5f047789583" providerId="ADAL" clId="{DE914A8C-81B9-4065-BDDC-CE18482E7B7C}" dt="2024-10-17T10:13:47.318" v="895" actId="207"/>
          <ac:spMkLst>
            <pc:docMk/>
            <pc:sldMk cId="3902076443" sldId="262"/>
            <ac:spMk id="7" creationId="{25FF1329-31B2-F353-1A7A-D9FC7FF6B70F}"/>
          </ac:spMkLst>
        </pc:spChg>
        <pc:spChg chg="add mod">
          <ac:chgData name="John Edison Santamaria Plazas" userId="69763967-147d-4242-b361-d5f047789583" providerId="ADAL" clId="{DE914A8C-81B9-4065-BDDC-CE18482E7B7C}" dt="2024-10-17T10:13:56.215" v="897" actId="208"/>
          <ac:spMkLst>
            <pc:docMk/>
            <pc:sldMk cId="3902076443" sldId="262"/>
            <ac:spMk id="8" creationId="{F4731E87-528F-3882-1EC8-2DADE8528113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9" creationId="{9279B75D-499F-FD26-D2F5-881902E72D22}"/>
          </ac:spMkLst>
        </pc:spChg>
        <pc:spChg chg="add del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10" creationId="{AFE258CF-EB97-30DE-EA12-8BBE566FF633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11" creationId="{3F83065A-3608-07A9-56CB-336573AA0657}"/>
          </ac:spMkLst>
        </pc:spChg>
        <pc:spChg chg="add del mod">
          <ac:chgData name="John Edison Santamaria Plazas" userId="69763967-147d-4242-b361-d5f047789583" providerId="ADAL" clId="{DE914A8C-81B9-4065-BDDC-CE18482E7B7C}" dt="2024-10-17T10:08:56.242" v="840" actId="478"/>
          <ac:spMkLst>
            <pc:docMk/>
            <pc:sldMk cId="3902076443" sldId="262"/>
            <ac:spMk id="12" creationId="{A7553549-1D8A-0990-61C5-D4123FFC2EFB}"/>
          </ac:spMkLst>
        </pc:spChg>
        <pc:spChg chg="add del mod">
          <ac:chgData name="John Edison Santamaria Plazas" userId="69763967-147d-4242-b361-d5f047789583" providerId="ADAL" clId="{DE914A8C-81B9-4065-BDDC-CE18482E7B7C}" dt="2024-10-17T10:10:13.704" v="849" actId="478"/>
          <ac:spMkLst>
            <pc:docMk/>
            <pc:sldMk cId="3902076443" sldId="262"/>
            <ac:spMk id="13" creationId="{F996F8D9-7735-A1BE-361F-9F67CA9D3874}"/>
          </ac:spMkLst>
        </pc:spChg>
        <pc:spChg chg="add mod">
          <ac:chgData name="John Edison Santamaria Plazas" userId="69763967-147d-4242-b361-d5f047789583" providerId="ADAL" clId="{DE914A8C-81B9-4065-BDDC-CE18482E7B7C}" dt="2024-10-17T10:09:47.170" v="847" actId="767"/>
          <ac:spMkLst>
            <pc:docMk/>
            <pc:sldMk cId="3902076443" sldId="262"/>
            <ac:spMk id="14" creationId="{CBED5A6B-F6F5-2027-AB8F-4EB44B255C03}"/>
          </ac:spMkLst>
        </pc:spChg>
        <pc:spChg chg="add del mod">
          <ac:chgData name="John Edison Santamaria Plazas" userId="69763967-147d-4242-b361-d5f047789583" providerId="ADAL" clId="{DE914A8C-81B9-4065-BDDC-CE18482E7B7C}" dt="2024-10-17T10:11:21.730" v="864"/>
          <ac:spMkLst>
            <pc:docMk/>
            <pc:sldMk cId="3902076443" sldId="262"/>
            <ac:spMk id="15" creationId="{364C3FF3-61B9-9F00-881B-43857BAD4623}"/>
          </ac:spMkLst>
        </pc:spChg>
        <pc:spChg chg="add mod">
          <ac:chgData name="John Edison Santamaria Plazas" userId="69763967-147d-4242-b361-d5f047789583" providerId="ADAL" clId="{DE914A8C-81B9-4065-BDDC-CE18482E7B7C}" dt="2024-10-17T10:25:49.688" v="1067" actId="207"/>
          <ac:spMkLst>
            <pc:docMk/>
            <pc:sldMk cId="3902076443" sldId="262"/>
            <ac:spMk id="16" creationId="{C35F5F21-CA79-7A84-51B1-1B4BF2BDA6AF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17" creationId="{69DCE51B-F8B4-8FFF-6A75-BFBEA968F44B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18" creationId="{1004FD07-7EC6-3D51-35EC-9628BE01C559}"/>
          </ac:spMkLst>
        </pc:spChg>
        <pc:spChg chg="add mod">
          <ac:chgData name="John Edison Santamaria Plazas" userId="69763967-147d-4242-b361-d5f047789583" providerId="ADAL" clId="{DE914A8C-81B9-4065-BDDC-CE18482E7B7C}" dt="2024-10-17T10:13:56.215" v="897" actId="208"/>
          <ac:spMkLst>
            <pc:docMk/>
            <pc:sldMk cId="3902076443" sldId="262"/>
            <ac:spMk id="19" creationId="{1B57FEF4-94A1-406F-34B5-0BE015FEE276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20" creationId="{27389222-2F94-25CD-A48E-CE7D80697E89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21" creationId="{66867BF8-A6F2-2094-BB92-3EC747284DED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22" creationId="{91EB2FFC-BE0F-F7A3-2FE9-2148A4B6808F}"/>
          </ac:spMkLst>
        </pc:spChg>
        <pc:spChg chg="add mod">
          <ac:chgData name="John Edison Santamaria Plazas" userId="69763967-147d-4242-b361-d5f047789583" providerId="ADAL" clId="{DE914A8C-81B9-4065-BDDC-CE18482E7B7C}" dt="2024-10-17T10:25:49.688" v="1067" actId="207"/>
          <ac:spMkLst>
            <pc:docMk/>
            <pc:sldMk cId="3902076443" sldId="262"/>
            <ac:spMk id="23" creationId="{E001456B-BAF8-A6C4-C7E9-AF16255EC5D1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24" creationId="{006D7362-9AA0-CCB3-78C0-473DFCB05790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25" creationId="{A8085B87-B033-4A46-66C1-5729692E8CA9}"/>
          </ac:spMkLst>
        </pc:spChg>
        <pc:spChg chg="add mod">
          <ac:chgData name="John Edison Santamaria Plazas" userId="69763967-147d-4242-b361-d5f047789583" providerId="ADAL" clId="{DE914A8C-81B9-4065-BDDC-CE18482E7B7C}" dt="2024-10-17T10:13:56.215" v="897" actId="208"/>
          <ac:spMkLst>
            <pc:docMk/>
            <pc:sldMk cId="3902076443" sldId="262"/>
            <ac:spMk id="26" creationId="{581D1790-0E90-06D6-9463-9AA76851481A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27" creationId="{3A8DF764-C6B2-2998-95C3-6A0BF5CE16B2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28" creationId="{38DD1BCA-2677-8FEB-3138-746B8C126B5D}"/>
          </ac:spMkLst>
        </pc:spChg>
        <pc:spChg chg="add mod">
          <ac:chgData name="John Edison Santamaria Plazas" userId="69763967-147d-4242-b361-d5f047789583" providerId="ADAL" clId="{DE914A8C-81B9-4065-BDDC-CE18482E7B7C}" dt="2024-10-17T10:14:01.679" v="899" actId="20577"/>
          <ac:spMkLst>
            <pc:docMk/>
            <pc:sldMk cId="3902076443" sldId="262"/>
            <ac:spMk id="29" creationId="{660BEB14-6B3B-CCD7-688B-581479E8807E}"/>
          </ac:spMkLst>
        </pc:spChg>
        <pc:spChg chg="add mod">
          <ac:chgData name="John Edison Santamaria Plazas" userId="69763967-147d-4242-b361-d5f047789583" providerId="ADAL" clId="{DE914A8C-81B9-4065-BDDC-CE18482E7B7C}" dt="2024-10-17T10:25:49.688" v="1067" actId="207"/>
          <ac:spMkLst>
            <pc:docMk/>
            <pc:sldMk cId="3902076443" sldId="262"/>
            <ac:spMk id="30" creationId="{CB41D402-D287-BE22-1A5A-2625350AA047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31" creationId="{E02A3A57-AB3D-A5DC-384E-5F3AD3F299EC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32" creationId="{95A8F60B-3F97-0147-64F9-C0B132670047}"/>
          </ac:spMkLst>
        </pc:spChg>
        <pc:spChg chg="add mod">
          <ac:chgData name="John Edison Santamaria Plazas" userId="69763967-147d-4242-b361-d5f047789583" providerId="ADAL" clId="{DE914A8C-81B9-4065-BDDC-CE18482E7B7C}" dt="2024-10-17T10:13:56.215" v="897" actId="208"/>
          <ac:spMkLst>
            <pc:docMk/>
            <pc:sldMk cId="3902076443" sldId="262"/>
            <ac:spMk id="33" creationId="{021E4C5A-89BE-602F-C492-6DCCA3C218D0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34" creationId="{D8F342D6-2BBD-D751-D87C-6FA478D2192B}"/>
          </ac:spMkLst>
        </pc:spChg>
        <pc:spChg chg="add mod">
          <ac:chgData name="John Edison Santamaria Plazas" userId="69763967-147d-4242-b361-d5f047789583" providerId="ADAL" clId="{DE914A8C-81B9-4065-BDDC-CE18482E7B7C}" dt="2024-10-17T10:13:30.131" v="893" actId="1076"/>
          <ac:spMkLst>
            <pc:docMk/>
            <pc:sldMk cId="3902076443" sldId="262"/>
            <ac:spMk id="35" creationId="{A99D13A1-D10F-28E8-7B0D-3F156FDF6FCF}"/>
          </ac:spMkLst>
        </pc:spChg>
        <pc:spChg chg="add mod">
          <ac:chgData name="John Edison Santamaria Plazas" userId="69763967-147d-4242-b361-d5f047789583" providerId="ADAL" clId="{DE914A8C-81B9-4065-BDDC-CE18482E7B7C}" dt="2024-10-17T10:14:03.783" v="901" actId="20577"/>
          <ac:spMkLst>
            <pc:docMk/>
            <pc:sldMk cId="3902076443" sldId="262"/>
            <ac:spMk id="36" creationId="{426C1C70-CF6D-46FB-DE5B-736E277DA293}"/>
          </ac:spMkLst>
        </pc:spChg>
        <pc:spChg chg="add mod">
          <ac:chgData name="John Edison Santamaria Plazas" userId="69763967-147d-4242-b361-d5f047789583" providerId="ADAL" clId="{DE914A8C-81B9-4065-BDDC-CE18482E7B7C}" dt="2024-10-17T17:12:26.228" v="2232" actId="20577"/>
          <ac:spMkLst>
            <pc:docMk/>
            <pc:sldMk cId="3902076443" sldId="262"/>
            <ac:spMk id="37" creationId="{A6DBB6FC-D877-7CBD-5A88-7FC8B4786FD6}"/>
          </ac:spMkLst>
        </pc:spChg>
        <pc:spChg chg="mod">
          <ac:chgData name="John Edison Santamaria Plazas" userId="69763967-147d-4242-b361-d5f047789583" providerId="ADAL" clId="{DE914A8C-81B9-4065-BDDC-CE18482E7B7C}" dt="2024-10-17T10:14:09.844" v="902" actId="20577"/>
          <ac:spMkLst>
            <pc:docMk/>
            <pc:sldMk cId="3902076443" sldId="262"/>
            <ac:spMk id="64" creationId="{40368288-7443-321B-154B-D5D3DD907DD8}"/>
          </ac:spMkLst>
        </pc:spChg>
      </pc:sldChg>
      <pc:sldChg chg="addSp delSp modSp mod">
        <pc:chgData name="John Edison Santamaria Plazas" userId="69763967-147d-4242-b361-d5f047789583" providerId="ADAL" clId="{DE914A8C-81B9-4065-BDDC-CE18482E7B7C}" dt="2024-10-17T17:14:03.260" v="2242" actId="20577"/>
        <pc:sldMkLst>
          <pc:docMk/>
          <pc:sldMk cId="3234230443" sldId="263"/>
        </pc:sldMkLst>
        <pc:spChg chg="add del">
          <ac:chgData name="John Edison Santamaria Plazas" userId="69763967-147d-4242-b361-d5f047789583" providerId="ADAL" clId="{DE914A8C-81B9-4065-BDDC-CE18482E7B7C}" dt="2024-10-17T10:20:54.740" v="1032" actId="22"/>
          <ac:spMkLst>
            <pc:docMk/>
            <pc:sldMk cId="3234230443" sldId="263"/>
            <ac:spMk id="3" creationId="{3D7E5527-0071-AD85-E8B5-C217AD0B226C}"/>
          </ac:spMkLst>
        </pc:spChg>
        <pc:spChg chg="add mod">
          <ac:chgData name="John Edison Santamaria Plazas" userId="69763967-147d-4242-b361-d5f047789583" providerId="ADAL" clId="{DE914A8C-81B9-4065-BDDC-CE18482E7B7C}" dt="2024-10-17T17:14:03.260" v="2242" actId="20577"/>
          <ac:spMkLst>
            <pc:docMk/>
            <pc:sldMk cId="3234230443" sldId="263"/>
            <ac:spMk id="4" creationId="{8D9E9504-D9B8-5F27-C0EE-29379DA567CE}"/>
          </ac:spMkLst>
        </pc:spChg>
        <pc:spChg chg="del">
          <ac:chgData name="John Edison Santamaria Plazas" userId="69763967-147d-4242-b361-d5f047789583" providerId="ADAL" clId="{DE914A8C-81B9-4065-BDDC-CE18482E7B7C}" dt="2024-10-17T10:20:43.212" v="1029" actId="478"/>
          <ac:spMkLst>
            <pc:docMk/>
            <pc:sldMk cId="3234230443" sldId="263"/>
            <ac:spMk id="5" creationId="{0625BAC8-18DB-FBA0-8173-611A3B422D65}"/>
          </ac:spMkLst>
        </pc:spChg>
        <pc:spChg chg="del">
          <ac:chgData name="John Edison Santamaria Plazas" userId="69763967-147d-4242-b361-d5f047789583" providerId="ADAL" clId="{DE914A8C-81B9-4065-BDDC-CE18482E7B7C}" dt="2024-10-17T10:20:53.110" v="1030" actId="478"/>
          <ac:spMkLst>
            <pc:docMk/>
            <pc:sldMk cId="3234230443" sldId="263"/>
            <ac:spMk id="7" creationId="{6ACF9BC2-CBCF-2C97-CC99-87B6B551C77C}"/>
          </ac:spMkLst>
        </pc:spChg>
        <pc:spChg chg="add mod">
          <ac:chgData name="John Edison Santamaria Plazas" userId="69763967-147d-4242-b361-d5f047789583" providerId="ADAL" clId="{DE914A8C-81B9-4065-BDDC-CE18482E7B7C}" dt="2024-10-17T10:21:10.850" v="1033"/>
          <ac:spMkLst>
            <pc:docMk/>
            <pc:sldMk cId="3234230443" sldId="263"/>
            <ac:spMk id="8" creationId="{56071B4C-EF15-3808-EB83-45B8355D2700}"/>
          </ac:spMkLst>
        </pc:spChg>
        <pc:spChg chg="add del">
          <ac:chgData name="John Edison Santamaria Plazas" userId="69763967-147d-4242-b361-d5f047789583" providerId="ADAL" clId="{DE914A8C-81B9-4065-BDDC-CE18482E7B7C}" dt="2024-10-17T10:21:26.752" v="1036" actId="22"/>
          <ac:spMkLst>
            <pc:docMk/>
            <pc:sldMk cId="3234230443" sldId="263"/>
            <ac:spMk id="10" creationId="{2247A550-0F17-CD9A-48A1-582D9B6160F9}"/>
          </ac:spMkLst>
        </pc:spChg>
        <pc:spChg chg="mod">
          <ac:chgData name="John Edison Santamaria Plazas" userId="69763967-147d-4242-b361-d5f047789583" providerId="ADAL" clId="{DE914A8C-81B9-4065-BDDC-CE18482E7B7C}" dt="2024-10-17T10:22:24.891" v="1044" actId="1076"/>
          <ac:spMkLst>
            <pc:docMk/>
            <pc:sldMk cId="3234230443" sldId="263"/>
            <ac:spMk id="64" creationId="{40368288-7443-321B-154B-D5D3DD907DD8}"/>
          </ac:spMkLst>
        </pc:spChg>
        <pc:picChg chg="add mod">
          <ac:chgData name="John Edison Santamaria Plazas" userId="69763967-147d-4242-b361-d5f047789583" providerId="ADAL" clId="{DE914A8C-81B9-4065-BDDC-CE18482E7B7C}" dt="2024-10-17T10:22:40.071" v="1049" actId="1076"/>
          <ac:picMkLst>
            <pc:docMk/>
            <pc:sldMk cId="3234230443" sldId="263"/>
            <ac:picMk id="12" creationId="{3E92ABBF-483E-A0EF-5647-66A1367C20B2}"/>
          </ac:picMkLst>
        </pc:picChg>
      </pc:sldChg>
      <pc:sldChg chg="del">
        <pc:chgData name="John Edison Santamaria Plazas" userId="69763967-147d-4242-b361-d5f047789583" providerId="ADAL" clId="{DE914A8C-81B9-4065-BDDC-CE18482E7B7C}" dt="2024-10-17T10:32:59.307" v="1096" actId="47"/>
        <pc:sldMkLst>
          <pc:docMk/>
          <pc:sldMk cId="1068145146" sldId="264"/>
        </pc:sldMkLst>
      </pc:sldChg>
      <pc:sldChg chg="del">
        <pc:chgData name="John Edison Santamaria Plazas" userId="69763967-147d-4242-b361-d5f047789583" providerId="ADAL" clId="{DE914A8C-81B9-4065-BDDC-CE18482E7B7C}" dt="2024-10-17T10:33:02.750" v="1097" actId="47"/>
        <pc:sldMkLst>
          <pc:docMk/>
          <pc:sldMk cId="3206269626" sldId="265"/>
        </pc:sldMkLst>
      </pc:sldChg>
      <pc:sldChg chg="del">
        <pc:chgData name="John Edison Santamaria Plazas" userId="69763967-147d-4242-b361-d5f047789583" providerId="ADAL" clId="{DE914A8C-81B9-4065-BDDC-CE18482E7B7C}" dt="2024-10-17T11:31:36.593" v="1446" actId="47"/>
        <pc:sldMkLst>
          <pc:docMk/>
          <pc:sldMk cId="2247201600" sldId="266"/>
        </pc:sldMkLst>
      </pc:sldChg>
      <pc:sldChg chg="modSp mod">
        <pc:chgData name="John Edison Santamaria Plazas" userId="69763967-147d-4242-b361-d5f047789583" providerId="ADAL" clId="{DE914A8C-81B9-4065-BDDC-CE18482E7B7C}" dt="2024-10-17T10:36:12.594" v="1136" actId="20577"/>
        <pc:sldMkLst>
          <pc:docMk/>
          <pc:sldMk cId="1872001801" sldId="267"/>
        </pc:sldMkLst>
        <pc:spChg chg="mod">
          <ac:chgData name="John Edison Santamaria Plazas" userId="69763967-147d-4242-b361-d5f047789583" providerId="ADAL" clId="{DE914A8C-81B9-4065-BDDC-CE18482E7B7C}" dt="2024-10-17T10:36:12.594" v="1136" actId="20577"/>
          <ac:spMkLst>
            <pc:docMk/>
            <pc:sldMk cId="1872001801" sldId="267"/>
            <ac:spMk id="64" creationId="{40368288-7443-321B-154B-D5D3DD907DD8}"/>
          </ac:spMkLst>
        </pc:spChg>
      </pc:sldChg>
      <pc:sldChg chg="modSp mod">
        <pc:chgData name="John Edison Santamaria Plazas" userId="69763967-147d-4242-b361-d5f047789583" providerId="ADAL" clId="{DE914A8C-81B9-4065-BDDC-CE18482E7B7C}" dt="2024-10-17T11:02:15.041" v="1271" actId="20577"/>
        <pc:sldMkLst>
          <pc:docMk/>
          <pc:sldMk cId="3352999746" sldId="268"/>
        </pc:sldMkLst>
        <pc:spChg chg="mod">
          <ac:chgData name="John Edison Santamaria Plazas" userId="69763967-147d-4242-b361-d5f047789583" providerId="ADAL" clId="{DE914A8C-81B9-4065-BDDC-CE18482E7B7C}" dt="2024-10-17T11:02:12.555" v="1270" actId="20577"/>
          <ac:spMkLst>
            <pc:docMk/>
            <pc:sldMk cId="3352999746" sldId="268"/>
            <ac:spMk id="12" creationId="{1CD49EB9-8D2D-B312-DADE-790F595140C9}"/>
          </ac:spMkLst>
        </pc:spChg>
        <pc:spChg chg="mod">
          <ac:chgData name="John Edison Santamaria Plazas" userId="69763967-147d-4242-b361-d5f047789583" providerId="ADAL" clId="{DE914A8C-81B9-4065-BDDC-CE18482E7B7C}" dt="2024-10-17T11:02:15.041" v="1271" actId="20577"/>
          <ac:spMkLst>
            <pc:docMk/>
            <pc:sldMk cId="3352999746" sldId="268"/>
            <ac:spMk id="18" creationId="{5B5ABB75-34A2-15F9-2D21-ACE282126A4D}"/>
          </ac:spMkLst>
        </pc:spChg>
      </pc:sldChg>
      <pc:sldChg chg="modSp mod">
        <pc:chgData name="John Edison Santamaria Plazas" userId="69763967-147d-4242-b361-d5f047789583" providerId="ADAL" clId="{DE914A8C-81B9-4065-BDDC-CE18482E7B7C}" dt="2024-10-17T10:33:55.361" v="1100" actId="20577"/>
        <pc:sldMkLst>
          <pc:docMk/>
          <pc:sldMk cId="1566335036" sldId="269"/>
        </pc:sldMkLst>
        <pc:spChg chg="mod">
          <ac:chgData name="John Edison Santamaria Plazas" userId="69763967-147d-4242-b361-d5f047789583" providerId="ADAL" clId="{DE914A8C-81B9-4065-BDDC-CE18482E7B7C}" dt="2024-10-17T10:33:55.361" v="1100" actId="20577"/>
          <ac:spMkLst>
            <pc:docMk/>
            <pc:sldMk cId="1566335036" sldId="269"/>
            <ac:spMk id="11" creationId="{34082623-C442-7ECD-8EDE-4DB232170D85}"/>
          </ac:spMkLst>
        </pc:spChg>
      </pc:sldChg>
      <pc:sldChg chg="modSp mod">
        <pc:chgData name="John Edison Santamaria Plazas" userId="69763967-147d-4242-b361-d5f047789583" providerId="ADAL" clId="{DE914A8C-81B9-4065-BDDC-CE18482E7B7C}" dt="2024-10-17T11:03:07.092" v="1279" actId="21"/>
        <pc:sldMkLst>
          <pc:docMk/>
          <pc:sldMk cId="1284792626" sldId="270"/>
        </pc:sldMkLst>
        <pc:spChg chg="mod">
          <ac:chgData name="John Edison Santamaria Plazas" userId="69763967-147d-4242-b361-d5f047789583" providerId="ADAL" clId="{DE914A8C-81B9-4065-BDDC-CE18482E7B7C}" dt="2024-10-17T11:02:41.694" v="1274" actId="21"/>
          <ac:spMkLst>
            <pc:docMk/>
            <pc:sldMk cId="1284792626" sldId="270"/>
            <ac:spMk id="12" creationId="{1CD49EB9-8D2D-B312-DADE-790F595140C9}"/>
          </ac:spMkLst>
        </pc:spChg>
        <pc:spChg chg="mod">
          <ac:chgData name="John Edison Santamaria Plazas" userId="69763967-147d-4242-b361-d5f047789583" providerId="ADAL" clId="{DE914A8C-81B9-4065-BDDC-CE18482E7B7C}" dt="2024-10-17T10:34:42.467" v="1101" actId="1076"/>
          <ac:spMkLst>
            <pc:docMk/>
            <pc:sldMk cId="1284792626" sldId="270"/>
            <ac:spMk id="14" creationId="{52EC4BBF-CA3C-1D1C-11FD-C27DE89FF5A1}"/>
          </ac:spMkLst>
        </pc:spChg>
        <pc:spChg chg="mod">
          <ac:chgData name="John Edison Santamaria Plazas" userId="69763967-147d-4242-b361-d5f047789583" providerId="ADAL" clId="{DE914A8C-81B9-4065-BDDC-CE18482E7B7C}" dt="2024-10-17T11:03:07.092" v="1279" actId="21"/>
          <ac:spMkLst>
            <pc:docMk/>
            <pc:sldMk cId="1284792626" sldId="270"/>
            <ac:spMk id="18" creationId="{5B5ABB75-34A2-15F9-2D21-ACE282126A4D}"/>
          </ac:spMkLst>
        </pc:spChg>
      </pc:sldChg>
      <pc:sldChg chg="modSp mod">
        <pc:chgData name="John Edison Santamaria Plazas" userId="69763967-147d-4242-b361-d5f047789583" providerId="ADAL" clId="{DE914A8C-81B9-4065-BDDC-CE18482E7B7C}" dt="2024-10-17T11:20:45.171" v="1389" actId="20577"/>
        <pc:sldMkLst>
          <pc:docMk/>
          <pc:sldMk cId="2129416428" sldId="273"/>
        </pc:sldMkLst>
        <pc:spChg chg="mod">
          <ac:chgData name="John Edison Santamaria Plazas" userId="69763967-147d-4242-b361-d5f047789583" providerId="ADAL" clId="{DE914A8C-81B9-4065-BDDC-CE18482E7B7C}" dt="2024-10-17T11:19:52.043" v="1383" actId="21"/>
          <ac:spMkLst>
            <pc:docMk/>
            <pc:sldMk cId="2129416428" sldId="273"/>
            <ac:spMk id="12" creationId="{1CD49EB9-8D2D-B312-DADE-790F595140C9}"/>
          </ac:spMkLst>
        </pc:spChg>
        <pc:spChg chg="mod">
          <ac:chgData name="John Edison Santamaria Plazas" userId="69763967-147d-4242-b361-d5f047789583" providerId="ADAL" clId="{DE914A8C-81B9-4065-BDDC-CE18482E7B7C}" dt="2024-10-17T11:20:45.171" v="1389" actId="20577"/>
          <ac:spMkLst>
            <pc:docMk/>
            <pc:sldMk cId="2129416428" sldId="273"/>
            <ac:spMk id="18" creationId="{5B5ABB75-34A2-15F9-2D21-ACE282126A4D}"/>
          </ac:spMkLst>
        </pc:spChg>
      </pc:sldChg>
      <pc:sldChg chg="del">
        <pc:chgData name="John Edison Santamaria Plazas" userId="69763967-147d-4242-b361-d5f047789583" providerId="ADAL" clId="{DE914A8C-81B9-4065-BDDC-CE18482E7B7C}" dt="2024-10-17T10:33:06.354" v="1098" actId="47"/>
        <pc:sldMkLst>
          <pc:docMk/>
          <pc:sldMk cId="865579484" sldId="274"/>
        </pc:sldMkLst>
      </pc:sldChg>
      <pc:sldChg chg="addSp modSp mod">
        <pc:chgData name="John Edison Santamaria Plazas" userId="69763967-147d-4242-b361-d5f047789583" providerId="ADAL" clId="{DE914A8C-81B9-4065-BDDC-CE18482E7B7C}" dt="2024-10-17T16:31:54.173" v="1971" actId="17032"/>
        <pc:sldMkLst>
          <pc:docMk/>
          <pc:sldMk cId="4233887112" sldId="275"/>
        </pc:sldMkLst>
        <pc:spChg chg="add mod">
          <ac:chgData name="John Edison Santamaria Plazas" userId="69763967-147d-4242-b361-d5f047789583" providerId="ADAL" clId="{DE914A8C-81B9-4065-BDDC-CE18482E7B7C}" dt="2024-10-17T16:29:53.406" v="1949" actId="403"/>
          <ac:spMkLst>
            <pc:docMk/>
            <pc:sldMk cId="4233887112" sldId="275"/>
            <ac:spMk id="2" creationId="{497DC02D-64CC-FBE9-DE3C-4E1AA1234D1B}"/>
          </ac:spMkLst>
        </pc:spChg>
        <pc:spChg chg="mod">
          <ac:chgData name="John Edison Santamaria Plazas" userId="69763967-147d-4242-b361-d5f047789583" providerId="ADAL" clId="{DE914A8C-81B9-4065-BDDC-CE18482E7B7C}" dt="2024-10-17T16:29:22.919" v="1939" actId="1076"/>
          <ac:spMkLst>
            <pc:docMk/>
            <pc:sldMk cId="4233887112" sldId="275"/>
            <ac:spMk id="3" creationId="{A3ACCA7F-7A22-837D-338C-75CE2CEE5FAF}"/>
          </ac:spMkLst>
        </pc:spChg>
        <pc:spChg chg="mod">
          <ac:chgData name="John Edison Santamaria Plazas" userId="69763967-147d-4242-b361-d5f047789583" providerId="ADAL" clId="{DE914A8C-81B9-4065-BDDC-CE18482E7B7C}" dt="2024-10-17T16:29:22.919" v="1939" actId="1076"/>
          <ac:spMkLst>
            <pc:docMk/>
            <pc:sldMk cId="4233887112" sldId="275"/>
            <ac:spMk id="4" creationId="{D9D9DFA5-4478-481E-6B64-A7935B1FABE7}"/>
          </ac:spMkLst>
        </pc:spChg>
        <pc:spChg chg="add mod">
          <ac:chgData name="John Edison Santamaria Plazas" userId="69763967-147d-4242-b361-d5f047789583" providerId="ADAL" clId="{DE914A8C-81B9-4065-BDDC-CE18482E7B7C}" dt="2024-10-17T16:30:59.250" v="1964" actId="20577"/>
          <ac:spMkLst>
            <pc:docMk/>
            <pc:sldMk cId="4233887112" sldId="275"/>
            <ac:spMk id="5" creationId="{63D097FA-6783-971B-30D3-E9BDC9835C8C}"/>
          </ac:spMkLst>
        </pc:spChg>
        <pc:spChg chg="mod">
          <ac:chgData name="John Edison Santamaria Plazas" userId="69763967-147d-4242-b361-d5f047789583" providerId="ADAL" clId="{DE914A8C-81B9-4065-BDDC-CE18482E7B7C}" dt="2024-10-17T16:29:22.919" v="1939" actId="1076"/>
          <ac:spMkLst>
            <pc:docMk/>
            <pc:sldMk cId="4233887112" sldId="275"/>
            <ac:spMk id="7" creationId="{61674D63-7A31-0D92-EEEA-7C674547D16A}"/>
          </ac:spMkLst>
        </pc:spChg>
        <pc:spChg chg="add mod">
          <ac:chgData name="John Edison Santamaria Plazas" userId="69763967-147d-4242-b361-d5f047789583" providerId="ADAL" clId="{DE914A8C-81B9-4065-BDDC-CE18482E7B7C}" dt="2024-10-17T16:31:02.781" v="1965" actId="20577"/>
          <ac:spMkLst>
            <pc:docMk/>
            <pc:sldMk cId="4233887112" sldId="275"/>
            <ac:spMk id="8" creationId="{6D795BD9-EF7F-D41D-AB16-68E63C201170}"/>
          </ac:spMkLst>
        </pc:spChg>
        <pc:spChg chg="mod">
          <ac:chgData name="John Edison Santamaria Plazas" userId="69763967-147d-4242-b361-d5f047789583" providerId="ADAL" clId="{DE914A8C-81B9-4065-BDDC-CE18482E7B7C}" dt="2024-10-17T16:31:54.173" v="1971" actId="17032"/>
          <ac:spMkLst>
            <pc:docMk/>
            <pc:sldMk cId="4233887112" sldId="275"/>
            <ac:spMk id="10" creationId="{177D0C75-BEBD-15E4-5D0B-3B2E68908277}"/>
          </ac:spMkLst>
        </pc:spChg>
        <pc:spChg chg="add mod">
          <ac:chgData name="John Edison Santamaria Plazas" userId="69763967-147d-4242-b361-d5f047789583" providerId="ADAL" clId="{DE914A8C-81B9-4065-BDDC-CE18482E7B7C}" dt="2024-10-17T16:31:06.165" v="1966" actId="20577"/>
          <ac:spMkLst>
            <pc:docMk/>
            <pc:sldMk cId="4233887112" sldId="275"/>
            <ac:spMk id="11" creationId="{6A5C9F15-BE49-3161-4FFA-450A2640D8D0}"/>
          </ac:spMkLst>
        </pc:spChg>
        <pc:spChg chg="add mod">
          <ac:chgData name="John Edison Santamaria Plazas" userId="69763967-147d-4242-b361-d5f047789583" providerId="ADAL" clId="{DE914A8C-81B9-4065-BDDC-CE18482E7B7C}" dt="2024-10-17T16:31:11.788" v="1970" actId="20577"/>
          <ac:spMkLst>
            <pc:docMk/>
            <pc:sldMk cId="4233887112" sldId="275"/>
            <ac:spMk id="12" creationId="{4D1215C1-4266-948A-91FD-520475646E93}"/>
          </ac:spMkLst>
        </pc:spChg>
        <pc:spChg chg="mod">
          <ac:chgData name="John Edison Santamaria Plazas" userId="69763967-147d-4242-b361-d5f047789583" providerId="ADAL" clId="{DE914A8C-81B9-4065-BDDC-CE18482E7B7C}" dt="2024-10-17T16:29:22.919" v="1939" actId="1076"/>
          <ac:spMkLst>
            <pc:docMk/>
            <pc:sldMk cId="4233887112" sldId="275"/>
            <ac:spMk id="13" creationId="{74C99731-6DB7-9E03-E65C-8A2027151E2A}"/>
          </ac:spMkLst>
        </pc:spChg>
        <pc:spChg chg="mod">
          <ac:chgData name="John Edison Santamaria Plazas" userId="69763967-147d-4242-b361-d5f047789583" providerId="ADAL" clId="{DE914A8C-81B9-4065-BDDC-CE18482E7B7C}" dt="2024-10-17T16:29:26.129" v="1940" actId="1076"/>
          <ac:spMkLst>
            <pc:docMk/>
            <pc:sldMk cId="4233887112" sldId="275"/>
            <ac:spMk id="64" creationId="{40368288-7443-321B-154B-D5D3DD907DD8}"/>
          </ac:spMkLst>
        </pc:spChg>
        <pc:picChg chg="mod">
          <ac:chgData name="John Edison Santamaria Plazas" userId="69763967-147d-4242-b361-d5f047789583" providerId="ADAL" clId="{DE914A8C-81B9-4065-BDDC-CE18482E7B7C}" dt="2024-10-17T16:29:22.919" v="1939" actId="1076"/>
          <ac:picMkLst>
            <pc:docMk/>
            <pc:sldMk cId="4233887112" sldId="275"/>
            <ac:picMk id="6" creationId="{B7BC1EFF-B12D-C352-3C14-766FC272E54F}"/>
          </ac:picMkLst>
        </pc:picChg>
        <pc:picChg chg="mod">
          <ac:chgData name="John Edison Santamaria Plazas" userId="69763967-147d-4242-b361-d5f047789583" providerId="ADAL" clId="{DE914A8C-81B9-4065-BDDC-CE18482E7B7C}" dt="2024-10-17T16:29:22.919" v="1939" actId="1076"/>
          <ac:picMkLst>
            <pc:docMk/>
            <pc:sldMk cId="4233887112" sldId="275"/>
            <ac:picMk id="9" creationId="{AA221881-40A3-65DC-2CB8-C2E86E8AF950}"/>
          </ac:picMkLst>
        </pc:picChg>
        <pc:picChg chg="mod">
          <ac:chgData name="John Edison Santamaria Plazas" userId="69763967-147d-4242-b361-d5f047789583" providerId="ADAL" clId="{DE914A8C-81B9-4065-BDDC-CE18482E7B7C}" dt="2024-10-17T16:29:22.919" v="1939" actId="1076"/>
          <ac:picMkLst>
            <pc:docMk/>
            <pc:sldMk cId="4233887112" sldId="275"/>
            <ac:picMk id="1026" creationId="{8632B3BE-E5C4-CC98-6262-CEFE251512D3}"/>
          </ac:picMkLst>
        </pc:picChg>
        <pc:picChg chg="mod">
          <ac:chgData name="John Edison Santamaria Plazas" userId="69763967-147d-4242-b361-d5f047789583" providerId="ADAL" clId="{DE914A8C-81B9-4065-BDDC-CE18482E7B7C}" dt="2024-10-17T16:29:22.919" v="1939" actId="1076"/>
          <ac:picMkLst>
            <pc:docMk/>
            <pc:sldMk cId="4233887112" sldId="275"/>
            <ac:picMk id="1028" creationId="{7EC3B474-4FA8-12CD-3FF7-2C1F754FBA38}"/>
          </ac:picMkLst>
        </pc:picChg>
        <pc:picChg chg="mod">
          <ac:chgData name="John Edison Santamaria Plazas" userId="69763967-147d-4242-b361-d5f047789583" providerId="ADAL" clId="{DE914A8C-81B9-4065-BDDC-CE18482E7B7C}" dt="2024-10-17T16:29:22.919" v="1939" actId="1076"/>
          <ac:picMkLst>
            <pc:docMk/>
            <pc:sldMk cId="4233887112" sldId="275"/>
            <ac:picMk id="1030" creationId="{4230529B-A408-3308-920D-571E18E8E790}"/>
          </ac:picMkLst>
        </pc:picChg>
      </pc:sldChg>
      <pc:sldChg chg="addSp delSp modSp mod">
        <pc:chgData name="John Edison Santamaria Plazas" userId="69763967-147d-4242-b361-d5f047789583" providerId="ADAL" clId="{DE914A8C-81B9-4065-BDDC-CE18482E7B7C}" dt="2024-10-17T19:07:52.442" v="2663" actId="1076"/>
        <pc:sldMkLst>
          <pc:docMk/>
          <pc:sldMk cId="4279892696" sldId="276"/>
        </pc:sldMkLst>
        <pc:spChg chg="del">
          <ac:chgData name="John Edison Santamaria Plazas" userId="69763967-147d-4242-b361-d5f047789583" providerId="ADAL" clId="{DE914A8C-81B9-4065-BDDC-CE18482E7B7C}" dt="2024-10-17T14:58:12.732" v="1544" actId="478"/>
          <ac:spMkLst>
            <pc:docMk/>
            <pc:sldMk cId="4279892696" sldId="276"/>
            <ac:spMk id="2" creationId="{E59C210F-D01B-FAC5-4533-8CD1CBA1701D}"/>
          </ac:spMkLst>
        </pc:spChg>
        <pc:spChg chg="add mod">
          <ac:chgData name="John Edison Santamaria Plazas" userId="69763967-147d-4242-b361-d5f047789583" providerId="ADAL" clId="{DE914A8C-81B9-4065-BDDC-CE18482E7B7C}" dt="2024-10-17T19:07:48.648" v="2662" actId="14100"/>
          <ac:spMkLst>
            <pc:docMk/>
            <pc:sldMk cId="4279892696" sldId="276"/>
            <ac:spMk id="3" creationId="{5CD2D542-478E-EE17-5097-91B8284382A6}"/>
          </ac:spMkLst>
        </pc:spChg>
        <pc:spChg chg="add mod">
          <ac:chgData name="John Edison Santamaria Plazas" userId="69763967-147d-4242-b361-d5f047789583" providerId="ADAL" clId="{DE914A8C-81B9-4065-BDDC-CE18482E7B7C}" dt="2024-10-17T19:07:52.442" v="2663" actId="1076"/>
          <ac:spMkLst>
            <pc:docMk/>
            <pc:sldMk cId="4279892696" sldId="276"/>
            <ac:spMk id="4" creationId="{721FBBA3-BDB4-35CF-0991-BCB442E2E36E}"/>
          </ac:spMkLst>
        </pc:spChg>
        <pc:spChg chg="add mod">
          <ac:chgData name="John Edison Santamaria Plazas" userId="69763967-147d-4242-b361-d5f047789583" providerId="ADAL" clId="{DE914A8C-81B9-4065-BDDC-CE18482E7B7C}" dt="2024-10-17T19:07:44.200" v="2659" actId="1076"/>
          <ac:spMkLst>
            <pc:docMk/>
            <pc:sldMk cId="4279892696" sldId="276"/>
            <ac:spMk id="6" creationId="{1B74FD43-8675-D9F6-591B-71D9822BFFAC}"/>
          </ac:spMkLst>
        </pc:spChg>
        <pc:spChg chg="add mod">
          <ac:chgData name="John Edison Santamaria Plazas" userId="69763967-147d-4242-b361-d5f047789583" providerId="ADAL" clId="{DE914A8C-81B9-4065-BDDC-CE18482E7B7C}" dt="2024-10-17T19:07:41.551" v="2658" actId="1076"/>
          <ac:spMkLst>
            <pc:docMk/>
            <pc:sldMk cId="4279892696" sldId="276"/>
            <ac:spMk id="7" creationId="{3894DEBF-C5C0-D0D7-7041-BC079C60673D}"/>
          </ac:spMkLst>
        </pc:spChg>
        <pc:spChg chg="add del">
          <ac:chgData name="John Edison Santamaria Plazas" userId="69763967-147d-4242-b361-d5f047789583" providerId="ADAL" clId="{DE914A8C-81B9-4065-BDDC-CE18482E7B7C}" dt="2024-10-17T15:10:45.680" v="1753" actId="22"/>
          <ac:spMkLst>
            <pc:docMk/>
            <pc:sldMk cId="4279892696" sldId="276"/>
            <ac:spMk id="9" creationId="{091F61E0-4DD9-B4D6-E721-C0DA7FD6BEB2}"/>
          </ac:spMkLst>
        </pc:spChg>
        <pc:spChg chg="mod">
          <ac:chgData name="John Edison Santamaria Plazas" userId="69763967-147d-4242-b361-d5f047789583" providerId="ADAL" clId="{DE914A8C-81B9-4065-BDDC-CE18482E7B7C}" dt="2024-10-17T15:07:48.852" v="1720" actId="1076"/>
          <ac:spMkLst>
            <pc:docMk/>
            <pc:sldMk cId="4279892696" sldId="276"/>
            <ac:spMk id="64" creationId="{40368288-7443-321B-154B-D5D3DD907DD8}"/>
          </ac:spMkLst>
        </pc:spChg>
        <pc:cxnChg chg="add mod">
          <ac:chgData name="John Edison Santamaria Plazas" userId="69763967-147d-4242-b361-d5f047789583" providerId="ADAL" clId="{DE914A8C-81B9-4065-BDDC-CE18482E7B7C}" dt="2024-10-17T19:07:45.542" v="2660" actId="1076"/>
          <ac:cxnSpMkLst>
            <pc:docMk/>
            <pc:sldMk cId="4279892696" sldId="276"/>
            <ac:cxnSpMk id="5" creationId="{7F0A6687-9B69-3AC4-8C1C-753389B1C87A}"/>
          </ac:cxnSpMkLst>
        </pc:cxnChg>
      </pc:sldChg>
      <pc:sldChg chg="modSp add mod">
        <pc:chgData name="John Edison Santamaria Plazas" userId="69763967-147d-4242-b361-d5f047789583" providerId="ADAL" clId="{DE914A8C-81B9-4065-BDDC-CE18482E7B7C}" dt="2024-10-17T10:25:36.954" v="1064" actId="1076"/>
        <pc:sldMkLst>
          <pc:docMk/>
          <pc:sldMk cId="279771416" sldId="277"/>
        </pc:sldMkLst>
        <pc:spChg chg="mod">
          <ac:chgData name="John Edison Santamaria Plazas" userId="69763967-147d-4242-b361-d5f047789583" providerId="ADAL" clId="{DE914A8C-81B9-4065-BDDC-CE18482E7B7C}" dt="2024-10-17T10:25:28.520" v="1061" actId="2711"/>
          <ac:spMkLst>
            <pc:docMk/>
            <pc:sldMk cId="279771416" sldId="277"/>
            <ac:spMk id="64" creationId="{40368288-7443-321B-154B-D5D3DD907DD8}"/>
          </ac:spMkLst>
        </pc:spChg>
        <pc:spChg chg="mod">
          <ac:chgData name="John Edison Santamaria Plazas" userId="69763967-147d-4242-b361-d5f047789583" providerId="ADAL" clId="{DE914A8C-81B9-4065-BDDC-CE18482E7B7C}" dt="2024-10-17T10:25:36.954" v="1064" actId="1076"/>
          <ac:spMkLst>
            <pc:docMk/>
            <pc:sldMk cId="279771416" sldId="277"/>
            <ac:spMk id="67" creationId="{4FF5B754-75D5-27DD-7A93-44AF8E53D7AA}"/>
          </ac:spMkLst>
        </pc:spChg>
      </pc:sldChg>
      <pc:sldChg chg="addSp delSp modSp add mod">
        <pc:chgData name="John Edison Santamaria Plazas" userId="69763967-147d-4242-b361-d5f047789583" providerId="ADAL" clId="{DE914A8C-81B9-4065-BDDC-CE18482E7B7C}" dt="2024-10-17T17:19:44.295" v="2258"/>
        <pc:sldMkLst>
          <pc:docMk/>
          <pc:sldMk cId="3108852529" sldId="278"/>
        </pc:sldMkLst>
        <pc:spChg chg="del">
          <ac:chgData name="John Edison Santamaria Plazas" userId="69763967-147d-4242-b361-d5f047789583" providerId="ADAL" clId="{DE914A8C-81B9-4065-BDDC-CE18482E7B7C}" dt="2024-10-17T10:42:52.225" v="1154" actId="478"/>
          <ac:spMkLst>
            <pc:docMk/>
            <pc:sldMk cId="3108852529" sldId="278"/>
            <ac:spMk id="12" creationId="{1CD49EB9-8D2D-B312-DADE-790F595140C9}"/>
          </ac:spMkLst>
        </pc:spChg>
        <pc:spChg chg="del">
          <ac:chgData name="John Edison Santamaria Plazas" userId="69763967-147d-4242-b361-d5f047789583" providerId="ADAL" clId="{DE914A8C-81B9-4065-BDDC-CE18482E7B7C}" dt="2024-10-17T10:42:59.978" v="1158" actId="478"/>
          <ac:spMkLst>
            <pc:docMk/>
            <pc:sldMk cId="3108852529" sldId="278"/>
            <ac:spMk id="13" creationId="{F6459CF0-3E54-5CE5-5935-824846BDB9FE}"/>
          </ac:spMkLst>
        </pc:spChg>
        <pc:spChg chg="mod">
          <ac:chgData name="John Edison Santamaria Plazas" userId="69763967-147d-4242-b361-d5f047789583" providerId="ADAL" clId="{DE914A8C-81B9-4065-BDDC-CE18482E7B7C}" dt="2024-10-17T11:07:43.967" v="1343" actId="1076"/>
          <ac:spMkLst>
            <pc:docMk/>
            <pc:sldMk cId="3108852529" sldId="278"/>
            <ac:spMk id="14" creationId="{52EC4BBF-CA3C-1D1C-11FD-C27DE89FF5A1}"/>
          </ac:spMkLst>
        </pc:spChg>
        <pc:spChg chg="del mod">
          <ac:chgData name="John Edison Santamaria Plazas" userId="69763967-147d-4242-b361-d5f047789583" providerId="ADAL" clId="{DE914A8C-81B9-4065-BDDC-CE18482E7B7C}" dt="2024-10-17T10:42:56.998" v="1156" actId="478"/>
          <ac:spMkLst>
            <pc:docMk/>
            <pc:sldMk cId="3108852529" sldId="278"/>
            <ac:spMk id="18" creationId="{5B5ABB75-34A2-15F9-2D21-ACE282126A4D}"/>
          </ac:spMkLst>
        </pc:spChg>
        <pc:spChg chg="del">
          <ac:chgData name="John Edison Santamaria Plazas" userId="69763967-147d-4242-b361-d5f047789583" providerId="ADAL" clId="{DE914A8C-81B9-4065-BDDC-CE18482E7B7C}" dt="2024-10-17T10:42:58.689" v="1157" actId="478"/>
          <ac:spMkLst>
            <pc:docMk/>
            <pc:sldMk cId="3108852529" sldId="278"/>
            <ac:spMk id="19" creationId="{47AAE605-5889-3F35-0EC5-E943400E6457}"/>
          </ac:spMkLst>
        </pc:spChg>
        <pc:spChg chg="mod">
          <ac:chgData name="John Edison Santamaria Plazas" userId="69763967-147d-4242-b361-d5f047789583" providerId="ADAL" clId="{DE914A8C-81B9-4065-BDDC-CE18482E7B7C}" dt="2024-10-17T17:15:22.412" v="2246" actId="20577"/>
          <ac:spMkLst>
            <pc:docMk/>
            <pc:sldMk cId="3108852529" sldId="278"/>
            <ac:spMk id="20" creationId="{867ECEEA-83C9-8C79-76EB-DDDDB839076F}"/>
          </ac:spMkLst>
        </pc:spChg>
        <pc:graphicFrameChg chg="add del mod modGraphic">
          <ac:chgData name="John Edison Santamaria Plazas" userId="69763967-147d-4242-b361-d5f047789583" providerId="ADAL" clId="{DE914A8C-81B9-4065-BDDC-CE18482E7B7C}" dt="2024-10-17T10:45:59.413" v="1178" actId="478"/>
          <ac:graphicFrameMkLst>
            <pc:docMk/>
            <pc:sldMk cId="3108852529" sldId="278"/>
            <ac:graphicFrameMk id="7" creationId="{CAC085B0-FA60-0655-506F-60296A904B46}"/>
          </ac:graphicFrameMkLst>
        </pc:graphicFrameChg>
        <pc:graphicFrameChg chg="add mod modGraphic">
          <ac:chgData name="John Edison Santamaria Plazas" userId="69763967-147d-4242-b361-d5f047789583" providerId="ADAL" clId="{DE914A8C-81B9-4065-BDDC-CE18482E7B7C}" dt="2024-10-17T17:19:39.778" v="2257"/>
          <ac:graphicFrameMkLst>
            <pc:docMk/>
            <pc:sldMk cId="3108852529" sldId="278"/>
            <ac:graphicFrameMk id="8" creationId="{E0F38995-BDC8-520E-B7D2-28A1B762D462}"/>
          </ac:graphicFrameMkLst>
        </pc:graphicFrameChg>
        <pc:graphicFrameChg chg="add mod modGraphic">
          <ac:chgData name="John Edison Santamaria Plazas" userId="69763967-147d-4242-b361-d5f047789583" providerId="ADAL" clId="{DE914A8C-81B9-4065-BDDC-CE18482E7B7C}" dt="2024-10-17T17:19:44.295" v="2258"/>
          <ac:graphicFrameMkLst>
            <pc:docMk/>
            <pc:sldMk cId="3108852529" sldId="278"/>
            <ac:graphicFrameMk id="11" creationId="{EB9A7975-E9B2-D56A-8398-9E34A4F8C265}"/>
          </ac:graphicFrameMkLst>
        </pc:graphicFrameChg>
        <pc:picChg chg="add del mod">
          <ac:chgData name="John Edison Santamaria Plazas" userId="69763967-147d-4242-b361-d5f047789583" providerId="ADAL" clId="{DE914A8C-81B9-4065-BDDC-CE18482E7B7C}" dt="2024-10-17T11:09:11.950" v="1357" actId="478"/>
          <ac:picMkLst>
            <pc:docMk/>
            <pc:sldMk cId="3108852529" sldId="278"/>
            <ac:picMk id="15" creationId="{7DC194AB-3F55-082A-E1D8-942E36D9A86E}"/>
          </ac:picMkLst>
        </pc:picChg>
        <pc:picChg chg="add del mod">
          <ac:chgData name="John Edison Santamaria Plazas" userId="69763967-147d-4242-b361-d5f047789583" providerId="ADAL" clId="{DE914A8C-81B9-4065-BDDC-CE18482E7B7C}" dt="2024-10-17T11:09:23.420" v="1366" actId="478"/>
          <ac:picMkLst>
            <pc:docMk/>
            <pc:sldMk cId="3108852529" sldId="278"/>
            <ac:picMk id="16" creationId="{137D8495-770F-F735-46E3-63F0E33DF9CB}"/>
          </ac:picMkLst>
        </pc:picChg>
        <pc:picChg chg="add mod">
          <ac:chgData name="John Edison Santamaria Plazas" userId="69763967-147d-4242-b361-d5f047789583" providerId="ADAL" clId="{DE914A8C-81B9-4065-BDDC-CE18482E7B7C}" dt="2024-10-17T11:09:20.634" v="1365" actId="1076"/>
          <ac:picMkLst>
            <pc:docMk/>
            <pc:sldMk cId="3108852529" sldId="278"/>
            <ac:picMk id="22" creationId="{BB3D8105-6E34-126C-1075-52A7BED0E9F8}"/>
          </ac:picMkLst>
        </pc:picChg>
        <pc:picChg chg="add mod">
          <ac:chgData name="John Edison Santamaria Plazas" userId="69763967-147d-4242-b361-d5f047789583" providerId="ADAL" clId="{DE914A8C-81B9-4065-BDDC-CE18482E7B7C}" dt="2024-10-17T11:09:28.274" v="1368" actId="1076"/>
          <ac:picMkLst>
            <pc:docMk/>
            <pc:sldMk cId="3108852529" sldId="278"/>
            <ac:picMk id="23" creationId="{72231529-6277-ADB3-8ED5-8676924FB1A4}"/>
          </ac:picMkLst>
        </pc:picChg>
        <pc:cxnChg chg="mod">
          <ac:chgData name="John Edison Santamaria Plazas" userId="69763967-147d-4242-b361-d5f047789583" providerId="ADAL" clId="{DE914A8C-81B9-4065-BDDC-CE18482E7B7C}" dt="2024-10-17T10:49:36.622" v="1234" actId="1076"/>
          <ac:cxnSpMkLst>
            <pc:docMk/>
            <pc:sldMk cId="3108852529" sldId="278"/>
            <ac:cxnSpMk id="17" creationId="{9806A7B5-9E92-62F5-3BD3-B3A7AF69043F}"/>
          </ac:cxnSpMkLst>
        </pc:cxnChg>
      </pc:sldChg>
      <pc:sldChg chg="modSp add del mod">
        <pc:chgData name="John Edison Santamaria Plazas" userId="69763967-147d-4242-b361-d5f047789583" providerId="ADAL" clId="{DE914A8C-81B9-4065-BDDC-CE18482E7B7C}" dt="2024-10-17T10:32:57.892" v="1095" actId="47"/>
        <pc:sldMkLst>
          <pc:docMk/>
          <pc:sldMk cId="4167540852" sldId="278"/>
        </pc:sldMkLst>
        <pc:spChg chg="mod">
          <ac:chgData name="John Edison Santamaria Plazas" userId="69763967-147d-4242-b361-d5f047789583" providerId="ADAL" clId="{DE914A8C-81B9-4065-BDDC-CE18482E7B7C}" dt="2024-10-17T10:32:39.618" v="1094" actId="313"/>
          <ac:spMkLst>
            <pc:docMk/>
            <pc:sldMk cId="4167540852" sldId="278"/>
            <ac:spMk id="64" creationId="{40368288-7443-321B-154B-D5D3DD907DD8}"/>
          </ac:spMkLst>
        </pc:spChg>
      </pc:sldChg>
      <pc:sldChg chg="addSp delSp modSp add mod">
        <pc:chgData name="John Edison Santamaria Plazas" userId="69763967-147d-4242-b361-d5f047789583" providerId="ADAL" clId="{DE914A8C-81B9-4065-BDDC-CE18482E7B7C}" dt="2024-10-17T17:19:28.165" v="2256"/>
        <pc:sldMkLst>
          <pc:docMk/>
          <pc:sldMk cId="2031285155" sldId="279"/>
        </pc:sldMkLst>
        <pc:spChg chg="del">
          <ac:chgData name="John Edison Santamaria Plazas" userId="69763967-147d-4242-b361-d5f047789583" providerId="ADAL" clId="{DE914A8C-81B9-4065-BDDC-CE18482E7B7C}" dt="2024-10-17T10:54:20.647" v="1267" actId="478"/>
          <ac:spMkLst>
            <pc:docMk/>
            <pc:sldMk cId="2031285155" sldId="279"/>
            <ac:spMk id="7" creationId="{1D6C70A6-954A-31D9-DD6F-56732E80D03A}"/>
          </ac:spMkLst>
        </pc:spChg>
        <pc:spChg chg="add mod">
          <ac:chgData name="John Edison Santamaria Plazas" userId="69763967-147d-4242-b361-d5f047789583" providerId="ADAL" clId="{DE914A8C-81B9-4065-BDDC-CE18482E7B7C}" dt="2024-10-17T11:09:41.051" v="1373" actId="1076"/>
          <ac:spMkLst>
            <pc:docMk/>
            <pc:sldMk cId="2031285155" sldId="279"/>
            <ac:spMk id="8" creationId="{99E7A7A4-691B-8B13-C8D8-11A9A7FFAC79}"/>
          </ac:spMkLst>
        </pc:spChg>
        <pc:spChg chg="mod">
          <ac:chgData name="John Edison Santamaria Plazas" userId="69763967-147d-4242-b361-d5f047789583" providerId="ADAL" clId="{DE914A8C-81B9-4065-BDDC-CE18482E7B7C}" dt="2024-10-17T10:54:40.292" v="1269" actId="20577"/>
          <ac:spMkLst>
            <pc:docMk/>
            <pc:sldMk cId="2031285155" sldId="279"/>
            <ac:spMk id="10" creationId="{CEF1E51A-9512-DB19-A6FA-50CF588547AD}"/>
          </ac:spMkLst>
        </pc:spChg>
        <pc:spChg chg="del">
          <ac:chgData name="John Edison Santamaria Plazas" userId="69763967-147d-4242-b361-d5f047789583" providerId="ADAL" clId="{DE914A8C-81B9-4065-BDDC-CE18482E7B7C}" dt="2024-10-17T10:54:20.647" v="1267" actId="478"/>
          <ac:spMkLst>
            <pc:docMk/>
            <pc:sldMk cId="2031285155" sldId="279"/>
            <ac:spMk id="12" creationId="{1CD49EB9-8D2D-B312-DADE-790F595140C9}"/>
          </ac:spMkLst>
        </pc:spChg>
        <pc:spChg chg="del">
          <ac:chgData name="John Edison Santamaria Plazas" userId="69763967-147d-4242-b361-d5f047789583" providerId="ADAL" clId="{DE914A8C-81B9-4065-BDDC-CE18482E7B7C}" dt="2024-10-17T10:54:20.647" v="1267" actId="478"/>
          <ac:spMkLst>
            <pc:docMk/>
            <pc:sldMk cId="2031285155" sldId="279"/>
            <ac:spMk id="13" creationId="{F6459CF0-3E54-5CE5-5935-824846BDB9FE}"/>
          </ac:spMkLst>
        </pc:spChg>
        <pc:spChg chg="del">
          <ac:chgData name="John Edison Santamaria Plazas" userId="69763967-147d-4242-b361-d5f047789583" providerId="ADAL" clId="{DE914A8C-81B9-4065-BDDC-CE18482E7B7C}" dt="2024-10-17T10:54:20.647" v="1267" actId="478"/>
          <ac:spMkLst>
            <pc:docMk/>
            <pc:sldMk cId="2031285155" sldId="279"/>
            <ac:spMk id="14" creationId="{52EC4BBF-CA3C-1D1C-11FD-C27DE89FF5A1}"/>
          </ac:spMkLst>
        </pc:spChg>
        <pc:spChg chg="add mod">
          <ac:chgData name="John Edison Santamaria Plazas" userId="69763967-147d-4242-b361-d5f047789583" providerId="ADAL" clId="{DE914A8C-81B9-4065-BDDC-CE18482E7B7C}" dt="2024-10-17T17:18:03.893" v="2251" actId="20577"/>
          <ac:spMkLst>
            <pc:docMk/>
            <pc:sldMk cId="2031285155" sldId="279"/>
            <ac:spMk id="15" creationId="{1488A20C-93DC-A4EB-E49F-4CBC44DDD9F2}"/>
          </ac:spMkLst>
        </pc:spChg>
        <pc:spChg chg="del">
          <ac:chgData name="John Edison Santamaria Plazas" userId="69763967-147d-4242-b361-d5f047789583" providerId="ADAL" clId="{DE914A8C-81B9-4065-BDDC-CE18482E7B7C}" dt="2024-10-17T10:54:20.647" v="1267" actId="478"/>
          <ac:spMkLst>
            <pc:docMk/>
            <pc:sldMk cId="2031285155" sldId="279"/>
            <ac:spMk id="18" creationId="{5B5ABB75-34A2-15F9-2D21-ACE282126A4D}"/>
          </ac:spMkLst>
        </pc:spChg>
        <pc:spChg chg="del">
          <ac:chgData name="John Edison Santamaria Plazas" userId="69763967-147d-4242-b361-d5f047789583" providerId="ADAL" clId="{DE914A8C-81B9-4065-BDDC-CE18482E7B7C}" dt="2024-10-17T10:54:20.647" v="1267" actId="478"/>
          <ac:spMkLst>
            <pc:docMk/>
            <pc:sldMk cId="2031285155" sldId="279"/>
            <ac:spMk id="19" creationId="{47AAE605-5889-3F35-0EC5-E943400E6457}"/>
          </ac:spMkLst>
        </pc:spChg>
        <pc:spChg chg="del">
          <ac:chgData name="John Edison Santamaria Plazas" userId="69763967-147d-4242-b361-d5f047789583" providerId="ADAL" clId="{DE914A8C-81B9-4065-BDDC-CE18482E7B7C}" dt="2024-10-17T10:54:20.647" v="1267" actId="478"/>
          <ac:spMkLst>
            <pc:docMk/>
            <pc:sldMk cId="2031285155" sldId="279"/>
            <ac:spMk id="20" creationId="{867ECEEA-83C9-8C79-76EB-DDDDB839076F}"/>
          </ac:spMkLst>
        </pc:spChg>
        <pc:graphicFrameChg chg="add del mod">
          <ac:chgData name="John Edison Santamaria Plazas" userId="69763967-147d-4242-b361-d5f047789583" providerId="ADAL" clId="{DE914A8C-81B9-4065-BDDC-CE18482E7B7C}" dt="2024-10-17T11:03:57.905" v="1287" actId="478"/>
          <ac:graphicFrameMkLst>
            <pc:docMk/>
            <pc:sldMk cId="2031285155" sldId="279"/>
            <ac:graphicFrameMk id="16" creationId="{D854FDA5-5B8A-E8AB-E272-EB740B53856B}"/>
          </ac:graphicFrameMkLst>
        </pc:graphicFrameChg>
        <pc:graphicFrameChg chg="add del mod modGraphic">
          <ac:chgData name="John Edison Santamaria Plazas" userId="69763967-147d-4242-b361-d5f047789583" providerId="ADAL" clId="{DE914A8C-81B9-4065-BDDC-CE18482E7B7C}" dt="2024-10-17T11:05:38.700" v="1312" actId="478"/>
          <ac:graphicFrameMkLst>
            <pc:docMk/>
            <pc:sldMk cId="2031285155" sldId="279"/>
            <ac:graphicFrameMk id="21" creationId="{7DB37BBC-A1D7-080E-0672-2409765443A1}"/>
          </ac:graphicFrameMkLst>
        </pc:graphicFrameChg>
        <pc:graphicFrameChg chg="add mod modGraphic">
          <ac:chgData name="John Edison Santamaria Plazas" userId="69763967-147d-4242-b361-d5f047789583" providerId="ADAL" clId="{DE914A8C-81B9-4065-BDDC-CE18482E7B7C}" dt="2024-10-17T17:19:22.164" v="2255"/>
          <ac:graphicFrameMkLst>
            <pc:docMk/>
            <pc:sldMk cId="2031285155" sldId="279"/>
            <ac:graphicFrameMk id="22" creationId="{C25CB5B2-12B2-86DB-05CA-EF24F5ABCBD5}"/>
          </ac:graphicFrameMkLst>
        </pc:graphicFrameChg>
        <pc:graphicFrameChg chg="add mod modGraphic">
          <ac:chgData name="John Edison Santamaria Plazas" userId="69763967-147d-4242-b361-d5f047789583" providerId="ADAL" clId="{DE914A8C-81B9-4065-BDDC-CE18482E7B7C}" dt="2024-10-17T17:19:28.165" v="2256"/>
          <ac:graphicFrameMkLst>
            <pc:docMk/>
            <pc:sldMk cId="2031285155" sldId="279"/>
            <ac:graphicFrameMk id="23" creationId="{29FF8CC9-737E-9BD3-5EB4-12489056D2DF}"/>
          </ac:graphicFrameMkLst>
        </pc:graphicFrameChg>
        <pc:picChg chg="add mod">
          <ac:chgData name="John Edison Santamaria Plazas" userId="69763967-147d-4242-b361-d5f047789583" providerId="ADAL" clId="{DE914A8C-81B9-4065-BDDC-CE18482E7B7C}" dt="2024-10-17T11:09:43.495" v="1375" actId="1076"/>
          <ac:picMkLst>
            <pc:docMk/>
            <pc:sldMk cId="2031285155" sldId="279"/>
            <ac:picMk id="24" creationId="{D0967216-89A8-04CE-0FA6-B3BF3384196F}"/>
          </ac:picMkLst>
        </pc:picChg>
        <pc:picChg chg="add mod">
          <ac:chgData name="John Edison Santamaria Plazas" userId="69763967-147d-4242-b361-d5f047789583" providerId="ADAL" clId="{DE914A8C-81B9-4065-BDDC-CE18482E7B7C}" dt="2024-10-17T11:09:54.056" v="1379" actId="1076"/>
          <ac:picMkLst>
            <pc:docMk/>
            <pc:sldMk cId="2031285155" sldId="279"/>
            <ac:picMk id="25" creationId="{D89517B4-8355-5C97-ADE5-BE8544A25022}"/>
          </ac:picMkLst>
        </pc:picChg>
        <pc:cxnChg chg="add mod">
          <ac:chgData name="John Edison Santamaria Plazas" userId="69763967-147d-4242-b361-d5f047789583" providerId="ADAL" clId="{DE914A8C-81B9-4065-BDDC-CE18482E7B7C}" dt="2024-10-17T10:54:30.796" v="1268"/>
          <ac:cxnSpMkLst>
            <pc:docMk/>
            <pc:sldMk cId="2031285155" sldId="279"/>
            <ac:cxnSpMk id="11" creationId="{B2201C29-AC1B-896D-70B6-C24B3C56D78B}"/>
          </ac:cxnSpMkLst>
        </pc:cxnChg>
        <pc:cxnChg chg="del">
          <ac:chgData name="John Edison Santamaria Plazas" userId="69763967-147d-4242-b361-d5f047789583" providerId="ADAL" clId="{DE914A8C-81B9-4065-BDDC-CE18482E7B7C}" dt="2024-10-17T10:54:20.647" v="1267" actId="478"/>
          <ac:cxnSpMkLst>
            <pc:docMk/>
            <pc:sldMk cId="2031285155" sldId="279"/>
            <ac:cxnSpMk id="17" creationId="{9806A7B5-9E92-62F5-3BD3-B3A7AF69043F}"/>
          </ac:cxnSpMkLst>
        </pc:cxnChg>
      </pc:sldChg>
      <pc:sldChg chg="addSp delSp modSp add mod">
        <pc:chgData name="John Edison Santamaria Plazas" userId="69763967-147d-4242-b361-d5f047789583" providerId="ADAL" clId="{DE914A8C-81B9-4065-BDDC-CE18482E7B7C}" dt="2024-10-17T17:21:55.140" v="2259"/>
        <pc:sldMkLst>
          <pc:docMk/>
          <pc:sldMk cId="1033915839" sldId="280"/>
        </pc:sldMkLst>
        <pc:spChg chg="del">
          <ac:chgData name="John Edison Santamaria Plazas" userId="69763967-147d-4242-b361-d5f047789583" providerId="ADAL" clId="{DE914A8C-81B9-4065-BDDC-CE18482E7B7C}" dt="2024-10-17T11:18:07.144" v="1381" actId="478"/>
          <ac:spMkLst>
            <pc:docMk/>
            <pc:sldMk cId="1033915839" sldId="280"/>
            <ac:spMk id="7" creationId="{1D6C70A6-954A-31D9-DD6F-56732E80D03A}"/>
          </ac:spMkLst>
        </pc:spChg>
        <pc:spChg chg="del">
          <ac:chgData name="John Edison Santamaria Plazas" userId="69763967-147d-4242-b361-d5f047789583" providerId="ADAL" clId="{DE914A8C-81B9-4065-BDDC-CE18482E7B7C}" dt="2024-10-17T11:18:07.144" v="1381" actId="478"/>
          <ac:spMkLst>
            <pc:docMk/>
            <pc:sldMk cId="1033915839" sldId="280"/>
            <ac:spMk id="8" creationId="{BED789E4-C25C-AC41-5EEC-DD079ACC7BEC}"/>
          </ac:spMkLst>
        </pc:spChg>
        <pc:spChg chg="add mod">
          <ac:chgData name="John Edison Santamaria Plazas" userId="69763967-147d-4242-b361-d5f047789583" providerId="ADAL" clId="{DE914A8C-81B9-4065-BDDC-CE18482E7B7C}" dt="2024-10-17T11:20:32.282" v="1385" actId="20577"/>
          <ac:spMkLst>
            <pc:docMk/>
            <pc:sldMk cId="1033915839" sldId="280"/>
            <ac:spMk id="11" creationId="{FDC43A57-ED0D-C7EF-BF84-86F19D3424FD}"/>
          </ac:spMkLst>
        </pc:spChg>
        <pc:spChg chg="del">
          <ac:chgData name="John Edison Santamaria Plazas" userId="69763967-147d-4242-b361-d5f047789583" providerId="ADAL" clId="{DE914A8C-81B9-4065-BDDC-CE18482E7B7C}" dt="2024-10-17T11:18:07.144" v="1381" actId="478"/>
          <ac:spMkLst>
            <pc:docMk/>
            <pc:sldMk cId="1033915839" sldId="280"/>
            <ac:spMk id="12" creationId="{1CD49EB9-8D2D-B312-DADE-790F595140C9}"/>
          </ac:spMkLst>
        </pc:spChg>
        <pc:spChg chg="del">
          <ac:chgData name="John Edison Santamaria Plazas" userId="69763967-147d-4242-b361-d5f047789583" providerId="ADAL" clId="{DE914A8C-81B9-4065-BDDC-CE18482E7B7C}" dt="2024-10-17T11:18:07.144" v="1381" actId="478"/>
          <ac:spMkLst>
            <pc:docMk/>
            <pc:sldMk cId="1033915839" sldId="280"/>
            <ac:spMk id="14" creationId="{52EC4BBF-CA3C-1D1C-11FD-C27DE89FF5A1}"/>
          </ac:spMkLst>
        </pc:spChg>
        <pc:spChg chg="add mod">
          <ac:chgData name="John Edison Santamaria Plazas" userId="69763967-147d-4242-b361-d5f047789583" providerId="ADAL" clId="{DE914A8C-81B9-4065-BDDC-CE18482E7B7C}" dt="2024-10-17T11:21:38.950" v="1401" actId="14100"/>
          <ac:spMkLst>
            <pc:docMk/>
            <pc:sldMk cId="1033915839" sldId="280"/>
            <ac:spMk id="15" creationId="{37DCC8CC-63E9-E5C7-FDB0-16247FC6BBFA}"/>
          </ac:spMkLst>
        </pc:spChg>
        <pc:spChg chg="del">
          <ac:chgData name="John Edison Santamaria Plazas" userId="69763967-147d-4242-b361-d5f047789583" providerId="ADAL" clId="{DE914A8C-81B9-4065-BDDC-CE18482E7B7C}" dt="2024-10-17T11:18:07.144" v="1381" actId="478"/>
          <ac:spMkLst>
            <pc:docMk/>
            <pc:sldMk cId="1033915839" sldId="280"/>
            <ac:spMk id="18" creationId="{5B5ABB75-34A2-15F9-2D21-ACE282126A4D}"/>
          </ac:spMkLst>
        </pc:spChg>
        <pc:spChg chg="del">
          <ac:chgData name="John Edison Santamaria Plazas" userId="69763967-147d-4242-b361-d5f047789583" providerId="ADAL" clId="{DE914A8C-81B9-4065-BDDC-CE18482E7B7C}" dt="2024-10-17T11:18:07.144" v="1381" actId="478"/>
          <ac:spMkLst>
            <pc:docMk/>
            <pc:sldMk cId="1033915839" sldId="280"/>
            <ac:spMk id="20" creationId="{867ECEEA-83C9-8C79-76EB-DDDDB839076F}"/>
          </ac:spMkLst>
        </pc:spChg>
        <pc:graphicFrameChg chg="add del mod">
          <ac:chgData name="John Edison Santamaria Plazas" userId="69763967-147d-4242-b361-d5f047789583" providerId="ADAL" clId="{DE914A8C-81B9-4065-BDDC-CE18482E7B7C}" dt="2024-10-17T11:28:01.079" v="1402" actId="478"/>
          <ac:graphicFrameMkLst>
            <pc:docMk/>
            <pc:sldMk cId="1033915839" sldId="280"/>
            <ac:graphicFrameMk id="16" creationId="{B8CD0948-5822-3393-DB58-7BDB423C29D5}"/>
          </ac:graphicFrameMkLst>
        </pc:graphicFrameChg>
        <pc:graphicFrameChg chg="add del mod">
          <ac:chgData name="John Edison Santamaria Plazas" userId="69763967-147d-4242-b361-d5f047789583" providerId="ADAL" clId="{DE914A8C-81B9-4065-BDDC-CE18482E7B7C}" dt="2024-10-17T11:29:53.611" v="1422" actId="478"/>
          <ac:graphicFrameMkLst>
            <pc:docMk/>
            <pc:sldMk cId="1033915839" sldId="280"/>
            <ac:graphicFrameMk id="19" creationId="{9DE50E36-87FF-017F-FC77-8F99CCDFF1D7}"/>
          </ac:graphicFrameMkLst>
        </pc:graphicFrameChg>
        <pc:graphicFrameChg chg="add mod modGraphic">
          <ac:chgData name="John Edison Santamaria Plazas" userId="69763967-147d-4242-b361-d5f047789583" providerId="ADAL" clId="{DE914A8C-81B9-4065-BDDC-CE18482E7B7C}" dt="2024-10-17T11:30:43.489" v="1434"/>
          <ac:graphicFrameMkLst>
            <pc:docMk/>
            <pc:sldMk cId="1033915839" sldId="280"/>
            <ac:graphicFrameMk id="23" creationId="{82D223FC-C1E1-B262-03BA-88C33DDD7922}"/>
          </ac:graphicFrameMkLst>
        </pc:graphicFrameChg>
        <pc:graphicFrameChg chg="add mod modGraphic">
          <ac:chgData name="John Edison Santamaria Plazas" userId="69763967-147d-4242-b361-d5f047789583" providerId="ADAL" clId="{DE914A8C-81B9-4065-BDDC-CE18482E7B7C}" dt="2024-10-17T17:21:55.140" v="2259"/>
          <ac:graphicFrameMkLst>
            <pc:docMk/>
            <pc:sldMk cId="1033915839" sldId="280"/>
            <ac:graphicFrameMk id="24" creationId="{4987131A-D6C2-CF5F-EBD6-122C1AB0E44A}"/>
          </ac:graphicFrameMkLst>
        </pc:graphicFrameChg>
        <pc:picChg chg="add mod">
          <ac:chgData name="John Edison Santamaria Plazas" userId="69763967-147d-4242-b361-d5f047789583" providerId="ADAL" clId="{DE914A8C-81B9-4065-BDDC-CE18482E7B7C}" dt="2024-10-17T11:18:07.645" v="1382"/>
          <ac:picMkLst>
            <pc:docMk/>
            <pc:sldMk cId="1033915839" sldId="280"/>
            <ac:picMk id="21" creationId="{D5FA306E-AE4C-016F-45A3-8B7A68171D35}"/>
          </ac:picMkLst>
        </pc:picChg>
        <pc:picChg chg="add mod">
          <ac:chgData name="John Edison Santamaria Plazas" userId="69763967-147d-4242-b361-d5f047789583" providerId="ADAL" clId="{DE914A8C-81B9-4065-BDDC-CE18482E7B7C}" dt="2024-10-17T11:21:28.503" v="1399" actId="1076"/>
          <ac:picMkLst>
            <pc:docMk/>
            <pc:sldMk cId="1033915839" sldId="280"/>
            <ac:picMk id="22" creationId="{C8801813-8BE4-F44D-6777-996B86AF8399}"/>
          </ac:picMkLst>
        </pc:picChg>
        <pc:cxnChg chg="add mod">
          <ac:chgData name="John Edison Santamaria Plazas" userId="69763967-147d-4242-b361-d5f047789583" providerId="ADAL" clId="{DE914A8C-81B9-4065-BDDC-CE18482E7B7C}" dt="2024-10-17T11:18:07.645" v="1382"/>
          <ac:cxnSpMkLst>
            <pc:docMk/>
            <pc:sldMk cId="1033915839" sldId="280"/>
            <ac:cxnSpMk id="13" creationId="{EAC1937F-39E3-3299-46AD-7328A45465E3}"/>
          </ac:cxnSpMkLst>
        </pc:cxnChg>
        <pc:cxnChg chg="del">
          <ac:chgData name="John Edison Santamaria Plazas" userId="69763967-147d-4242-b361-d5f047789583" providerId="ADAL" clId="{DE914A8C-81B9-4065-BDDC-CE18482E7B7C}" dt="2024-10-17T11:18:07.144" v="1381" actId="478"/>
          <ac:cxnSpMkLst>
            <pc:docMk/>
            <pc:sldMk cId="1033915839" sldId="280"/>
            <ac:cxnSpMk id="17" creationId="{9806A7B5-9E92-62F5-3BD3-B3A7AF69043F}"/>
          </ac:cxnSpMkLst>
        </pc:cxnChg>
      </pc:sldChg>
      <pc:sldChg chg="modSp add mod">
        <pc:chgData name="John Edison Santamaria Plazas" userId="69763967-147d-4242-b361-d5f047789583" providerId="ADAL" clId="{DE914A8C-81B9-4065-BDDC-CE18482E7B7C}" dt="2024-10-17T20:19:29.107" v="2678" actId="13926"/>
        <pc:sldMkLst>
          <pc:docMk/>
          <pc:sldMk cId="3385430837" sldId="281"/>
        </pc:sldMkLst>
        <pc:spChg chg="mod">
          <ac:chgData name="John Edison Santamaria Plazas" userId="69763967-147d-4242-b361-d5f047789583" providerId="ADAL" clId="{DE914A8C-81B9-4065-BDDC-CE18482E7B7C}" dt="2024-10-17T20:19:29.107" v="2678" actId="13926"/>
          <ac:spMkLst>
            <pc:docMk/>
            <pc:sldMk cId="3385430837" sldId="281"/>
            <ac:spMk id="2" creationId="{E59C210F-D01B-FAC5-4533-8CD1CBA1701D}"/>
          </ac:spMkLst>
        </pc:spChg>
      </pc:sldChg>
      <pc:sldChg chg="delSp modSp add mod">
        <pc:chgData name="John Edison Santamaria Plazas" userId="69763967-147d-4242-b361-d5f047789583" providerId="ADAL" clId="{DE914A8C-81B9-4065-BDDC-CE18482E7B7C}" dt="2024-10-17T17:38:41.317" v="2625" actId="20577"/>
        <pc:sldMkLst>
          <pc:docMk/>
          <pc:sldMk cId="2505030971" sldId="282"/>
        </pc:sldMkLst>
        <pc:spChg chg="mod">
          <ac:chgData name="John Edison Santamaria Plazas" userId="69763967-147d-4242-b361-d5f047789583" providerId="ADAL" clId="{DE914A8C-81B9-4065-BDDC-CE18482E7B7C}" dt="2024-10-17T17:38:41.317" v="2625" actId="20577"/>
          <ac:spMkLst>
            <pc:docMk/>
            <pc:sldMk cId="2505030971" sldId="282"/>
            <ac:spMk id="3" creationId="{5CD2D542-478E-EE17-5097-91B8284382A6}"/>
          </ac:spMkLst>
        </pc:spChg>
        <pc:spChg chg="mod">
          <ac:chgData name="John Edison Santamaria Plazas" userId="69763967-147d-4242-b361-d5f047789583" providerId="ADAL" clId="{DE914A8C-81B9-4065-BDDC-CE18482E7B7C}" dt="2024-10-17T15:19:10.839" v="1847" actId="1076"/>
          <ac:spMkLst>
            <pc:docMk/>
            <pc:sldMk cId="2505030971" sldId="282"/>
            <ac:spMk id="4" creationId="{721FBBA3-BDB4-35CF-0991-BCB442E2E36E}"/>
          </ac:spMkLst>
        </pc:spChg>
        <pc:spChg chg="del">
          <ac:chgData name="John Edison Santamaria Plazas" userId="69763967-147d-4242-b361-d5f047789583" providerId="ADAL" clId="{DE914A8C-81B9-4065-BDDC-CE18482E7B7C}" dt="2024-10-17T15:11:38.610" v="1791" actId="478"/>
          <ac:spMkLst>
            <pc:docMk/>
            <pc:sldMk cId="2505030971" sldId="282"/>
            <ac:spMk id="6" creationId="{1B74FD43-8675-D9F6-591B-71D9822BFFAC}"/>
          </ac:spMkLst>
        </pc:spChg>
        <pc:spChg chg="del">
          <ac:chgData name="John Edison Santamaria Plazas" userId="69763967-147d-4242-b361-d5f047789583" providerId="ADAL" clId="{DE914A8C-81B9-4065-BDDC-CE18482E7B7C}" dt="2024-10-17T15:11:37.550" v="1790" actId="478"/>
          <ac:spMkLst>
            <pc:docMk/>
            <pc:sldMk cId="2505030971" sldId="282"/>
            <ac:spMk id="7" creationId="{3894DEBF-C5C0-D0D7-7041-BC079C60673D}"/>
          </ac:spMkLst>
        </pc:spChg>
        <pc:cxnChg chg="del">
          <ac:chgData name="John Edison Santamaria Plazas" userId="69763967-147d-4242-b361-d5f047789583" providerId="ADAL" clId="{DE914A8C-81B9-4065-BDDC-CE18482E7B7C}" dt="2024-10-17T15:11:39.443" v="1792" actId="478"/>
          <ac:cxnSpMkLst>
            <pc:docMk/>
            <pc:sldMk cId="2505030971" sldId="282"/>
            <ac:cxnSpMk id="5" creationId="{7F0A6687-9B69-3AC4-8C1C-753389B1C87A}"/>
          </ac:cxnSpMkLst>
        </pc:cxnChg>
      </pc:sldChg>
      <pc:sldChg chg="addSp delSp modSp add mod">
        <pc:chgData name="John Edison Santamaria Plazas" userId="69763967-147d-4242-b361-d5f047789583" providerId="ADAL" clId="{DE914A8C-81B9-4065-BDDC-CE18482E7B7C}" dt="2024-10-17T16:44:06.317" v="2074" actId="1076"/>
        <pc:sldMkLst>
          <pc:docMk/>
          <pc:sldMk cId="357973256" sldId="283"/>
        </pc:sldMkLst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2" creationId="{497DC02D-64CC-FBE9-DE3C-4E1AA1234D1B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3" creationId="{A3ACCA7F-7A22-837D-338C-75CE2CEE5FAF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4" creationId="{D9D9DFA5-4478-481E-6B64-A7935B1FABE7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5" creationId="{63D097FA-6783-971B-30D3-E9BDC9835C8C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7" creationId="{61674D63-7A31-0D92-EEEA-7C674547D16A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8" creationId="{6D795BD9-EF7F-D41D-AB16-68E63C201170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10" creationId="{177D0C75-BEBD-15E4-5D0B-3B2E68908277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11" creationId="{6A5C9F15-BE49-3161-4FFA-450A2640D8D0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12" creationId="{4D1215C1-4266-948A-91FD-520475646E93}"/>
          </ac:spMkLst>
        </pc:spChg>
        <pc:spChg chg="del">
          <ac:chgData name="John Edison Santamaria Plazas" userId="69763967-147d-4242-b361-d5f047789583" providerId="ADAL" clId="{DE914A8C-81B9-4065-BDDC-CE18482E7B7C}" dt="2024-10-17T16:42:38.605" v="2057" actId="478"/>
          <ac:spMkLst>
            <pc:docMk/>
            <pc:sldMk cId="357973256" sldId="283"/>
            <ac:spMk id="13" creationId="{74C99731-6DB7-9E03-E65C-8A2027151E2A}"/>
          </ac:spMkLst>
        </pc:spChg>
        <pc:spChg chg="mod">
          <ac:chgData name="John Edison Santamaria Plazas" userId="69763967-147d-4242-b361-d5f047789583" providerId="ADAL" clId="{DE914A8C-81B9-4065-BDDC-CE18482E7B7C}" dt="2024-10-17T16:41:53.956" v="2055" actId="2710"/>
          <ac:spMkLst>
            <pc:docMk/>
            <pc:sldMk cId="357973256" sldId="283"/>
            <ac:spMk id="64" creationId="{40368288-7443-321B-154B-D5D3DD907DD8}"/>
          </ac:spMkLst>
        </pc:spChg>
        <pc:graphicFrameChg chg="add mod">
          <ac:chgData name="John Edison Santamaria Plazas" userId="69763967-147d-4242-b361-d5f047789583" providerId="ADAL" clId="{DE914A8C-81B9-4065-BDDC-CE18482E7B7C}" dt="2024-10-17T16:41:40.288" v="2049"/>
          <ac:graphicFrameMkLst>
            <pc:docMk/>
            <pc:sldMk cId="357973256" sldId="283"/>
            <ac:graphicFrameMk id="14" creationId="{143B0E9D-9561-B520-ACB7-9D88646014DA}"/>
          </ac:graphicFrameMkLst>
        </pc:graphicFrameChg>
        <pc:graphicFrameChg chg="add mod">
          <ac:chgData name="John Edison Santamaria Plazas" userId="69763967-147d-4242-b361-d5f047789583" providerId="ADAL" clId="{DE914A8C-81B9-4065-BDDC-CE18482E7B7C}" dt="2024-10-17T16:43:00.597" v="2064"/>
          <ac:graphicFrameMkLst>
            <pc:docMk/>
            <pc:sldMk cId="357973256" sldId="283"/>
            <ac:graphicFrameMk id="15" creationId="{EDDD189D-CC0C-B1E5-4AE2-44EA31B67C23}"/>
          </ac:graphicFrameMkLst>
        </pc:graphicFrameChg>
        <pc:picChg chg="del mod">
          <ac:chgData name="John Edison Santamaria Plazas" userId="69763967-147d-4242-b361-d5f047789583" providerId="ADAL" clId="{DE914A8C-81B9-4065-BDDC-CE18482E7B7C}" dt="2024-10-17T16:42:40.619" v="2062" actId="478"/>
          <ac:picMkLst>
            <pc:docMk/>
            <pc:sldMk cId="357973256" sldId="283"/>
            <ac:picMk id="6" creationId="{B7BC1EFF-B12D-C352-3C14-766FC272E54F}"/>
          </ac:picMkLst>
        </pc:picChg>
        <pc:picChg chg="del">
          <ac:chgData name="John Edison Santamaria Plazas" userId="69763967-147d-4242-b361-d5f047789583" providerId="ADAL" clId="{DE914A8C-81B9-4065-BDDC-CE18482E7B7C}" dt="2024-10-17T16:42:41.091" v="2063" actId="478"/>
          <ac:picMkLst>
            <pc:docMk/>
            <pc:sldMk cId="357973256" sldId="283"/>
            <ac:picMk id="9" creationId="{AA221881-40A3-65DC-2CB8-C2E86E8AF950}"/>
          </ac:picMkLst>
        </pc:picChg>
        <pc:picChg chg="add mod">
          <ac:chgData name="John Edison Santamaria Plazas" userId="69763967-147d-4242-b361-d5f047789583" providerId="ADAL" clId="{DE914A8C-81B9-4065-BDDC-CE18482E7B7C}" dt="2024-10-17T16:44:06.317" v="2074" actId="1076"/>
          <ac:picMkLst>
            <pc:docMk/>
            <pc:sldMk cId="357973256" sldId="283"/>
            <ac:picMk id="17" creationId="{2A9CFE14-19ED-96BE-F720-6E9B3D73C5E2}"/>
          </ac:picMkLst>
        </pc:picChg>
        <pc:picChg chg="add mod">
          <ac:chgData name="John Edison Santamaria Plazas" userId="69763967-147d-4242-b361-d5f047789583" providerId="ADAL" clId="{DE914A8C-81B9-4065-BDDC-CE18482E7B7C}" dt="2024-10-17T16:44:05.070" v="2073" actId="1076"/>
          <ac:picMkLst>
            <pc:docMk/>
            <pc:sldMk cId="357973256" sldId="283"/>
            <ac:picMk id="19" creationId="{8B8AA5BA-B773-9A47-6BD1-D1A29C283749}"/>
          </ac:picMkLst>
        </pc:picChg>
        <pc:picChg chg="del mod">
          <ac:chgData name="John Edison Santamaria Plazas" userId="69763967-147d-4242-b361-d5f047789583" providerId="ADAL" clId="{DE914A8C-81B9-4065-BDDC-CE18482E7B7C}" dt="2024-10-17T16:42:40.052" v="2060" actId="478"/>
          <ac:picMkLst>
            <pc:docMk/>
            <pc:sldMk cId="357973256" sldId="283"/>
            <ac:picMk id="1026" creationId="{8632B3BE-E5C4-CC98-6262-CEFE251512D3}"/>
          </ac:picMkLst>
        </pc:picChg>
        <pc:picChg chg="del mod">
          <ac:chgData name="John Edison Santamaria Plazas" userId="69763967-147d-4242-b361-d5f047789583" providerId="ADAL" clId="{DE914A8C-81B9-4065-BDDC-CE18482E7B7C}" dt="2024-10-17T16:42:39.610" v="2058" actId="478"/>
          <ac:picMkLst>
            <pc:docMk/>
            <pc:sldMk cId="357973256" sldId="283"/>
            <ac:picMk id="1028" creationId="{7EC3B474-4FA8-12CD-3FF7-2C1F754FBA38}"/>
          </ac:picMkLst>
        </pc:picChg>
        <pc:picChg chg="del">
          <ac:chgData name="John Edison Santamaria Plazas" userId="69763967-147d-4242-b361-d5f047789583" providerId="ADAL" clId="{DE914A8C-81B9-4065-BDDC-CE18482E7B7C}" dt="2024-10-17T16:42:38.605" v="2057" actId="478"/>
          <ac:picMkLst>
            <pc:docMk/>
            <pc:sldMk cId="357973256" sldId="283"/>
            <ac:picMk id="1030" creationId="{4230529B-A408-3308-920D-571E18E8E790}"/>
          </ac:picMkLst>
        </pc:picChg>
      </pc:sldChg>
      <pc:sldChg chg="addSp delSp modSp add mod">
        <pc:chgData name="John Edison Santamaria Plazas" userId="69763967-147d-4242-b361-d5f047789583" providerId="ADAL" clId="{DE914A8C-81B9-4065-BDDC-CE18482E7B7C}" dt="2024-10-17T16:54:20.467" v="2157" actId="14100"/>
        <pc:sldMkLst>
          <pc:docMk/>
          <pc:sldMk cId="1605136782" sldId="284"/>
        </pc:sldMkLst>
        <pc:spChg chg="mod">
          <ac:chgData name="John Edison Santamaria Plazas" userId="69763967-147d-4242-b361-d5f047789583" providerId="ADAL" clId="{DE914A8C-81B9-4065-BDDC-CE18482E7B7C}" dt="2024-10-17T16:48:38.829" v="2134" actId="1076"/>
          <ac:spMkLst>
            <pc:docMk/>
            <pc:sldMk cId="1605136782" sldId="284"/>
            <ac:spMk id="64" creationId="{40368288-7443-321B-154B-D5D3DD907DD8}"/>
          </ac:spMkLst>
        </pc:spChg>
        <pc:graphicFrameChg chg="add mod modGraphic">
          <ac:chgData name="John Edison Santamaria Plazas" userId="69763967-147d-4242-b361-d5f047789583" providerId="ADAL" clId="{DE914A8C-81B9-4065-BDDC-CE18482E7B7C}" dt="2024-10-17T16:54:20.467" v="2157" actId="14100"/>
          <ac:graphicFrameMkLst>
            <pc:docMk/>
            <pc:sldMk cId="1605136782" sldId="284"/>
            <ac:graphicFrameMk id="2" creationId="{10C32CC6-F1EE-948A-766F-4845D945A5BF}"/>
          </ac:graphicFrameMkLst>
        </pc:graphicFrameChg>
        <pc:picChg chg="del">
          <ac:chgData name="John Edison Santamaria Plazas" userId="69763967-147d-4242-b361-d5f047789583" providerId="ADAL" clId="{DE914A8C-81B9-4065-BDDC-CE18482E7B7C}" dt="2024-10-17T16:44:58.202" v="2076" actId="478"/>
          <ac:picMkLst>
            <pc:docMk/>
            <pc:sldMk cId="1605136782" sldId="284"/>
            <ac:picMk id="17" creationId="{2A9CFE14-19ED-96BE-F720-6E9B3D73C5E2}"/>
          </ac:picMkLst>
        </pc:picChg>
        <pc:picChg chg="del">
          <ac:chgData name="John Edison Santamaria Plazas" userId="69763967-147d-4242-b361-d5f047789583" providerId="ADAL" clId="{DE914A8C-81B9-4065-BDDC-CE18482E7B7C}" dt="2024-10-17T16:45:00.609" v="2077" actId="478"/>
          <ac:picMkLst>
            <pc:docMk/>
            <pc:sldMk cId="1605136782" sldId="284"/>
            <ac:picMk id="19" creationId="{8B8AA5BA-B773-9A47-6BD1-D1A29C283749}"/>
          </ac:picMkLst>
        </pc:picChg>
      </pc:sldChg>
      <pc:sldChg chg="addSp delSp modSp add mod">
        <pc:chgData name="John Edison Santamaria Plazas" userId="69763967-147d-4242-b361-d5f047789583" providerId="ADAL" clId="{DE914A8C-81B9-4065-BDDC-CE18482E7B7C}" dt="2024-10-17T17:03:21.111" v="2226" actId="20577"/>
        <pc:sldMkLst>
          <pc:docMk/>
          <pc:sldMk cId="3066374389" sldId="285"/>
        </pc:sldMkLst>
        <pc:spChg chg="mod">
          <ac:chgData name="John Edison Santamaria Plazas" userId="69763967-147d-4242-b361-d5f047789583" providerId="ADAL" clId="{DE914A8C-81B9-4065-BDDC-CE18482E7B7C}" dt="2024-10-17T17:03:21.111" v="2226" actId="20577"/>
          <ac:spMkLst>
            <pc:docMk/>
            <pc:sldMk cId="3066374389" sldId="285"/>
            <ac:spMk id="64" creationId="{40368288-7443-321B-154B-D5D3DD907DD8}"/>
          </ac:spMkLst>
        </pc:spChg>
        <pc:graphicFrameChg chg="del">
          <ac:chgData name="John Edison Santamaria Plazas" userId="69763967-147d-4242-b361-d5f047789583" providerId="ADAL" clId="{DE914A8C-81B9-4065-BDDC-CE18482E7B7C}" dt="2024-10-17T17:02:15.396" v="2200" actId="478"/>
          <ac:graphicFrameMkLst>
            <pc:docMk/>
            <pc:sldMk cId="3066374389" sldId="285"/>
            <ac:graphicFrameMk id="2" creationId="{10C32CC6-F1EE-948A-766F-4845D945A5BF}"/>
          </ac:graphicFrameMkLst>
        </pc:graphicFrameChg>
        <pc:picChg chg="add del mod">
          <ac:chgData name="John Edison Santamaria Plazas" userId="69763967-147d-4242-b361-d5f047789583" providerId="ADAL" clId="{DE914A8C-81B9-4065-BDDC-CE18482E7B7C}" dt="2024-10-17T17:02:58.997" v="2206" actId="478"/>
          <ac:picMkLst>
            <pc:docMk/>
            <pc:sldMk cId="3066374389" sldId="285"/>
            <ac:picMk id="4" creationId="{A80DEF4E-4F06-54DD-1959-ED95FD604AFA}"/>
          </ac:picMkLst>
        </pc:picChg>
        <pc:picChg chg="add mod">
          <ac:chgData name="John Edison Santamaria Plazas" userId="69763967-147d-4242-b361-d5f047789583" providerId="ADAL" clId="{DE914A8C-81B9-4065-BDDC-CE18482E7B7C}" dt="2024-10-17T17:03:11.813" v="2211" actId="1076"/>
          <ac:picMkLst>
            <pc:docMk/>
            <pc:sldMk cId="3066374389" sldId="285"/>
            <ac:picMk id="6" creationId="{C5935B96-AB55-9C86-9DCD-AEB96D6CC494}"/>
          </ac:picMkLst>
        </pc:picChg>
      </pc:sldChg>
      <pc:sldChg chg="new del">
        <pc:chgData name="John Edison Santamaria Plazas" userId="69763967-147d-4242-b361-d5f047789583" providerId="ADAL" clId="{DE914A8C-81B9-4065-BDDC-CE18482E7B7C}" dt="2024-10-17T17:40:38.026" v="2627" actId="680"/>
        <pc:sldMkLst>
          <pc:docMk/>
          <pc:sldMk cId="2371260091" sldId="286"/>
        </pc:sldMkLst>
      </pc:sldChg>
      <pc:sldChg chg="modSp add del mod">
        <pc:chgData name="John Edison Santamaria Plazas" userId="69763967-147d-4242-b361-d5f047789583" providerId="ADAL" clId="{DE914A8C-81B9-4065-BDDC-CE18482E7B7C}" dt="2024-10-17T19:07:30.401" v="2657" actId="47"/>
        <pc:sldMkLst>
          <pc:docMk/>
          <pc:sldMk cId="3517314640" sldId="286"/>
        </pc:sldMkLst>
        <pc:spChg chg="mod">
          <ac:chgData name="John Edison Santamaria Plazas" userId="69763967-147d-4242-b361-d5f047789583" providerId="ADAL" clId="{DE914A8C-81B9-4065-BDDC-CE18482E7B7C}" dt="2024-10-17T17:43:14.371" v="2656" actId="20577"/>
          <ac:spMkLst>
            <pc:docMk/>
            <pc:sldMk cId="3517314640" sldId="286"/>
            <ac:spMk id="64" creationId="{40368288-7443-321B-154B-D5D3DD907DD8}"/>
          </ac:spMkLst>
        </pc:spChg>
      </pc:sldChg>
    </pc:docChg>
  </pc:docChgLst>
  <pc:docChgLst>
    <pc:chgData name="John Edison Santamaria Plazas" userId="69763967-147d-4242-b361-d5f047789583" providerId="ADAL" clId="{29E8D57F-F0AD-46BD-8947-903BCF5D02A2}"/>
    <pc:docChg chg="modSld">
      <pc:chgData name="John Edison Santamaria Plazas" userId="69763967-147d-4242-b361-d5f047789583" providerId="ADAL" clId="{29E8D57F-F0AD-46BD-8947-903BCF5D02A2}" dt="2024-10-09T17:03:10.483" v="1" actId="1076"/>
      <pc:docMkLst>
        <pc:docMk/>
      </pc:docMkLst>
      <pc:sldChg chg="modSp">
        <pc:chgData name="John Edison Santamaria Plazas" userId="69763967-147d-4242-b361-d5f047789583" providerId="ADAL" clId="{29E8D57F-F0AD-46BD-8947-903BCF5D02A2}" dt="2024-10-09T17:03:10.483" v="1" actId="1076"/>
        <pc:sldMkLst>
          <pc:docMk/>
          <pc:sldMk cId="4233887112" sldId="275"/>
        </pc:sldMkLst>
        <pc:picChg chg="mod">
          <ac:chgData name="John Edison Santamaria Plazas" userId="69763967-147d-4242-b361-d5f047789583" providerId="ADAL" clId="{29E8D57F-F0AD-46BD-8947-903BCF5D02A2}" dt="2024-10-09T17:03:10.483" v="1" actId="1076"/>
          <ac:picMkLst>
            <pc:docMk/>
            <pc:sldMk cId="4233887112" sldId="275"/>
            <ac:picMk id="1028" creationId="{7EC3B474-4FA8-12CD-3FF7-2C1F754FBA38}"/>
          </ac:picMkLst>
        </pc:picChg>
      </pc:sldChg>
    </pc:docChg>
  </pc:docChgLst>
  <pc:docChgLst>
    <pc:chgData name="John Edison Santamaria Plazas" userId="69763967-147d-4242-b361-d5f047789583" providerId="ADAL" clId="{3B2A0F92-8D20-42C5-B5F4-A09D852F2527}"/>
    <pc:docChg chg="undo custSel addSld delSld modSld sldOrd">
      <pc:chgData name="John Edison Santamaria Plazas" userId="69763967-147d-4242-b361-d5f047789583" providerId="ADAL" clId="{3B2A0F92-8D20-42C5-B5F4-A09D852F2527}" dt="2024-09-25T20:40:13.982" v="2944" actId="20577"/>
      <pc:docMkLst>
        <pc:docMk/>
      </pc:docMkLst>
      <pc:sldChg chg="addSp delSp modSp mod">
        <pc:chgData name="John Edison Santamaria Plazas" userId="69763967-147d-4242-b361-d5f047789583" providerId="ADAL" clId="{3B2A0F92-8D20-42C5-B5F4-A09D852F2527}" dt="2024-09-23T21:25:41.073" v="8" actId="1076"/>
        <pc:sldMkLst>
          <pc:docMk/>
          <pc:sldMk cId="0" sldId="257"/>
        </pc:sldMkLst>
        <pc:spChg chg="add mod">
          <ac:chgData name="John Edison Santamaria Plazas" userId="69763967-147d-4242-b361-d5f047789583" providerId="ADAL" clId="{3B2A0F92-8D20-42C5-B5F4-A09D852F2527}" dt="2024-09-23T21:25:20.015" v="1" actId="1076"/>
          <ac:spMkLst>
            <pc:docMk/>
            <pc:sldMk cId="0" sldId="257"/>
            <ac:spMk id="2" creationId="{7F067807-D23D-D1C4-E160-FB213BCB76E5}"/>
          </ac:spMkLst>
        </pc:spChg>
        <pc:spChg chg="add mod">
          <ac:chgData name="John Edison Santamaria Plazas" userId="69763967-147d-4242-b361-d5f047789583" providerId="ADAL" clId="{3B2A0F92-8D20-42C5-B5F4-A09D852F2527}" dt="2024-09-23T21:25:41.073" v="8" actId="1076"/>
          <ac:spMkLst>
            <pc:docMk/>
            <pc:sldMk cId="0" sldId="257"/>
            <ac:spMk id="3" creationId="{7B333A20-B389-B1B9-EC23-0B5E8EE3C157}"/>
          </ac:spMkLst>
        </pc:spChg>
        <pc:spChg chg="del">
          <ac:chgData name="John Edison Santamaria Plazas" userId="69763967-147d-4242-b361-d5f047789583" providerId="ADAL" clId="{3B2A0F92-8D20-42C5-B5F4-A09D852F2527}" dt="2024-09-23T21:25:26.359" v="2" actId="478"/>
          <ac:spMkLst>
            <pc:docMk/>
            <pc:sldMk cId="0" sldId="257"/>
            <ac:spMk id="124" creationId="{00000000-0000-0000-0000-000000000000}"/>
          </ac:spMkLst>
        </pc:spChg>
      </pc:sldChg>
      <pc:sldChg chg="del">
        <pc:chgData name="John Edison Santamaria Plazas" userId="69763967-147d-4242-b361-d5f047789583" providerId="ADAL" clId="{3B2A0F92-8D20-42C5-B5F4-A09D852F2527}" dt="2024-09-23T21:25:49.748" v="9" actId="47"/>
        <pc:sldMkLst>
          <pc:docMk/>
          <pc:sldMk cId="0" sldId="258"/>
        </pc:sldMkLst>
      </pc:sldChg>
      <pc:sldChg chg="addSp delSp modSp mod">
        <pc:chgData name="John Edison Santamaria Plazas" userId="69763967-147d-4242-b361-d5f047789583" providerId="ADAL" clId="{3B2A0F92-8D20-42C5-B5F4-A09D852F2527}" dt="2024-09-23T21:41:23.890" v="546" actId="20577"/>
        <pc:sldMkLst>
          <pc:docMk/>
          <pc:sldMk cId="0" sldId="259"/>
        </pc:sldMkLst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" creationId="{16D2C084-FC65-260F-F4E5-830738E88098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" creationId="{7B272861-D772-7049-D1A3-FDD5655AE03F}"/>
          </ac:spMkLst>
        </pc:spChg>
        <pc:spChg chg="add del mod">
          <ac:chgData name="John Edison Santamaria Plazas" userId="69763967-147d-4242-b361-d5f047789583" providerId="ADAL" clId="{3B2A0F92-8D20-42C5-B5F4-A09D852F2527}" dt="2024-09-23T21:28:15.028" v="187" actId="1076"/>
          <ac:spMkLst>
            <pc:docMk/>
            <pc:sldMk cId="0" sldId="259"/>
            <ac:spMk id="4" creationId="{A852D16B-970A-3963-B0E2-9B4BFEA01FA6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5" creationId="{604EAC0F-90FD-83C1-7688-6BEB49415E50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6" creationId="{787E4E12-2961-81CA-A39F-C3575E34DD7C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7" creationId="{A758287E-5AD7-0250-61C0-0973B8BCE0D2}"/>
          </ac:spMkLst>
        </pc:spChg>
        <pc:spChg chg="add mod">
          <ac:chgData name="John Edison Santamaria Plazas" userId="69763967-147d-4242-b361-d5f047789583" providerId="ADAL" clId="{3B2A0F92-8D20-42C5-B5F4-A09D852F2527}" dt="2024-09-23T21:28:20.101" v="188" actId="1076"/>
          <ac:spMkLst>
            <pc:docMk/>
            <pc:sldMk cId="0" sldId="259"/>
            <ac:spMk id="8" creationId="{D8B79AFA-2214-05B6-F08D-77C61117611E}"/>
          </ac:spMkLst>
        </pc:spChg>
        <pc:spChg chg="add del mod">
          <ac:chgData name="John Edison Santamaria Plazas" userId="69763967-147d-4242-b361-d5f047789583" providerId="ADAL" clId="{3B2A0F92-8D20-42C5-B5F4-A09D852F2527}" dt="2024-09-23T21:27:25.790" v="56" actId="478"/>
          <ac:spMkLst>
            <pc:docMk/>
            <pc:sldMk cId="0" sldId="259"/>
            <ac:spMk id="9" creationId="{A1674339-DAA3-41FD-F7B3-EBA373A216DE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10" creationId="{378F3236-A882-6B16-00C6-C572E334B02F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11" creationId="{37F46472-7B3A-1BD6-02D2-E1C608ADB122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12" creationId="{0106439D-E94B-DA28-D544-8229905B3FE6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13" creationId="{80EE60AC-DCA8-4DFD-83E1-F9FB39DDB726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14" creationId="{569EA338-A197-1E37-1189-46794EA07336}"/>
          </ac:spMkLst>
        </pc:spChg>
        <pc:spChg chg="add mod">
          <ac:chgData name="John Edison Santamaria Plazas" userId="69763967-147d-4242-b361-d5f047789583" providerId="ADAL" clId="{3B2A0F92-8D20-42C5-B5F4-A09D852F2527}" dt="2024-09-23T21:34:04.752" v="467" actId="113"/>
          <ac:spMkLst>
            <pc:docMk/>
            <pc:sldMk cId="0" sldId="259"/>
            <ac:spMk id="15" creationId="{434FABE9-6908-56EE-D6CE-44F5EAB3C53B}"/>
          </ac:spMkLst>
        </pc:spChg>
        <pc:spChg chg="add mod">
          <ac:chgData name="John Edison Santamaria Plazas" userId="69763967-147d-4242-b361-d5f047789583" providerId="ADAL" clId="{3B2A0F92-8D20-42C5-B5F4-A09D852F2527}" dt="2024-09-23T21:27:10.345" v="52" actId="20577"/>
          <ac:spMkLst>
            <pc:docMk/>
            <pc:sldMk cId="0" sldId="259"/>
            <ac:spMk id="16" creationId="{25B09169-274A-27FE-A6F9-1B934D8DC7BB}"/>
          </ac:spMkLst>
        </pc:spChg>
        <pc:spChg chg="add mod">
          <ac:chgData name="John Edison Santamaria Plazas" userId="69763967-147d-4242-b361-d5f047789583" providerId="ADAL" clId="{3B2A0F92-8D20-42C5-B5F4-A09D852F2527}" dt="2024-09-23T21:33:52.545" v="464" actId="20577"/>
          <ac:spMkLst>
            <pc:docMk/>
            <pc:sldMk cId="0" sldId="259"/>
            <ac:spMk id="17" creationId="{C1E5ACD3-0A53-E717-8CB7-751203FEE78F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18" creationId="{E91EC96F-27B7-4E60-3750-7718937C1CF8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19" creationId="{DDC5F570-7851-3559-F17E-F2E2DA3B05BC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0" creationId="{C3295D28-4DCC-88F3-87E2-5BDAADDE2892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1" creationId="{4D83748F-780A-047C-6518-F35EFABBCF8E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2" creationId="{CA068653-7596-73D9-7366-9F22A2133006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3" creationId="{E2FC316D-62B1-C24E-8265-9CC65129F29E}"/>
          </ac:spMkLst>
        </pc:spChg>
        <pc:spChg chg="add del mod">
          <ac:chgData name="John Edison Santamaria Plazas" userId="69763967-147d-4242-b361-d5f047789583" providerId="ADAL" clId="{3B2A0F92-8D20-42C5-B5F4-A09D852F2527}" dt="2024-09-23T21:29:17.861" v="190" actId="478"/>
          <ac:spMkLst>
            <pc:docMk/>
            <pc:sldMk cId="0" sldId="259"/>
            <ac:spMk id="24" creationId="{0BF72293-0A38-2BA0-5CD6-F58FFC03AF40}"/>
          </ac:spMkLst>
        </pc:spChg>
        <pc:spChg chg="add del mod">
          <ac:chgData name="John Edison Santamaria Plazas" userId="69763967-147d-4242-b361-d5f047789583" providerId="ADAL" clId="{3B2A0F92-8D20-42C5-B5F4-A09D852F2527}" dt="2024-09-23T21:29:10.757" v="189" actId="478"/>
          <ac:spMkLst>
            <pc:docMk/>
            <pc:sldMk cId="0" sldId="259"/>
            <ac:spMk id="25" creationId="{1341EE8A-995F-07DA-4F0B-9B25E811F75A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6" creationId="{D307EEE0-7B40-0C82-CC70-C453E05C5CA5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7" creationId="{3CC74923-6B95-5147-C633-B19EA93551E5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8" creationId="{1607DFF0-6F77-1518-2EC9-35AD946EF497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29" creationId="{A7F05FFD-6CFF-4EF8-E112-D8505D7A23F9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0" creationId="{2FA2CD9B-5A48-0532-14A5-5E66D04C3909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1" creationId="{F336A154-BD64-C6F1-615F-41163741DAA3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2" creationId="{C7F4DC0E-C169-F99C-41A3-BA9D37B5B4F7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3" creationId="{3604973F-B80A-7DC6-41F4-684CD17558D0}"/>
          </ac:spMkLst>
        </pc:spChg>
        <pc:spChg chg="add del mod">
          <ac:chgData name="John Edison Santamaria Plazas" userId="69763967-147d-4242-b361-d5f047789583" providerId="ADAL" clId="{3B2A0F92-8D20-42C5-B5F4-A09D852F2527}" dt="2024-09-23T21:30:07.887" v="286" actId="478"/>
          <ac:spMkLst>
            <pc:docMk/>
            <pc:sldMk cId="0" sldId="259"/>
            <ac:spMk id="34" creationId="{006AA4EC-6E33-DF7A-D8EB-AA6A24F3D8F3}"/>
          </ac:spMkLst>
        </pc:spChg>
        <pc:spChg chg="add del mod">
          <ac:chgData name="John Edison Santamaria Plazas" userId="69763967-147d-4242-b361-d5f047789583" providerId="ADAL" clId="{3B2A0F92-8D20-42C5-B5F4-A09D852F2527}" dt="2024-09-23T21:30:06.635" v="285" actId="478"/>
          <ac:spMkLst>
            <pc:docMk/>
            <pc:sldMk cId="0" sldId="259"/>
            <ac:spMk id="35" creationId="{9953EF0D-1B6F-29BB-73BA-85C0D1E4C7EC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6" creationId="{8D25C9D6-7714-627E-F0DA-109864FC2630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7" creationId="{C5721F80-49F6-0610-8DDA-299671A838B9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8" creationId="{F72DAFBD-042C-CB82-3B02-F957B9636162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39" creationId="{3A9AD12C-7C55-F9D2-1A70-6C048E6AEB5F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40" creationId="{2DC86D61-FBE2-0977-3607-8F687AD07E36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41" creationId="{CA61A072-F49F-64A3-EAE9-7FDE9D46C8AB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42" creationId="{AF44873A-9C2A-E24C-901C-D1ABF0FD1A2B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43" creationId="{101A2263-3DC8-EF82-F000-45213DA20FCF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44" creationId="{C22CA84D-0BE8-2CEF-7A0A-DCD92F93A3B7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45" creationId="{FD95586C-1DEB-791D-8855-8C48FE322EF8}"/>
          </ac:spMkLst>
        </pc:spChg>
        <pc:spChg chg="add del mod">
          <ac:chgData name="John Edison Santamaria Plazas" userId="69763967-147d-4242-b361-d5f047789583" providerId="ADAL" clId="{3B2A0F92-8D20-42C5-B5F4-A09D852F2527}" dt="2024-09-23T21:31:13.383" v="412" actId="478"/>
          <ac:spMkLst>
            <pc:docMk/>
            <pc:sldMk cId="0" sldId="259"/>
            <ac:spMk id="46" creationId="{099D69EB-2EDD-F674-7D74-D922C1392BDF}"/>
          </ac:spMkLst>
        </pc:spChg>
        <pc:spChg chg="add del mod">
          <ac:chgData name="John Edison Santamaria Plazas" userId="69763967-147d-4242-b361-d5f047789583" providerId="ADAL" clId="{3B2A0F92-8D20-42C5-B5F4-A09D852F2527}" dt="2024-09-23T21:31:12.206" v="411" actId="478"/>
          <ac:spMkLst>
            <pc:docMk/>
            <pc:sldMk cId="0" sldId="259"/>
            <ac:spMk id="47" creationId="{E98BD2E5-C3C0-4F6E-04C9-8280F87921FF}"/>
          </ac:spMkLst>
        </pc:spChg>
        <pc:spChg chg="add mod">
          <ac:chgData name="John Edison Santamaria Plazas" userId="69763967-147d-4242-b361-d5f047789583" providerId="ADAL" clId="{3B2A0F92-8D20-42C5-B5F4-A09D852F2527}" dt="2024-09-23T21:26:03.949" v="10"/>
          <ac:spMkLst>
            <pc:docMk/>
            <pc:sldMk cId="0" sldId="259"/>
            <ac:spMk id="48" creationId="{65CCD6ED-C585-8E0A-51E8-2D2A3F776341}"/>
          </ac:spMkLst>
        </pc:spChg>
        <pc:spChg chg="add mod ord">
          <ac:chgData name="John Edison Santamaria Plazas" userId="69763967-147d-4242-b361-d5f047789583" providerId="ADAL" clId="{3B2A0F92-8D20-42C5-B5F4-A09D852F2527}" dt="2024-09-23T21:26:21.302" v="14" actId="167"/>
          <ac:spMkLst>
            <pc:docMk/>
            <pc:sldMk cId="0" sldId="259"/>
            <ac:spMk id="49" creationId="{0F954493-6298-A6DA-E5C2-B087A9310BD2}"/>
          </ac:spMkLst>
        </pc:spChg>
        <pc:spChg chg="add mod">
          <ac:chgData name="John Edison Santamaria Plazas" userId="69763967-147d-4242-b361-d5f047789583" providerId="ADAL" clId="{3B2A0F92-8D20-42C5-B5F4-A09D852F2527}" dt="2024-09-23T21:30:03.235" v="284" actId="1076"/>
          <ac:spMkLst>
            <pc:docMk/>
            <pc:sldMk cId="0" sldId="259"/>
            <ac:spMk id="50" creationId="{B8C08C4D-6DC0-3F01-E792-12C9CE8E4841}"/>
          </ac:spMkLst>
        </pc:spChg>
        <pc:spChg chg="add mod">
          <ac:chgData name="John Edison Santamaria Plazas" userId="69763967-147d-4242-b361-d5f047789583" providerId="ADAL" clId="{3B2A0F92-8D20-42C5-B5F4-A09D852F2527}" dt="2024-09-23T21:31:09.383" v="410" actId="1076"/>
          <ac:spMkLst>
            <pc:docMk/>
            <pc:sldMk cId="0" sldId="259"/>
            <ac:spMk id="51" creationId="{382A8D72-F581-ED95-8E94-9D9E60CBF2D9}"/>
          </ac:spMkLst>
        </pc:spChg>
        <pc:spChg chg="add mod">
          <ac:chgData name="John Edison Santamaria Plazas" userId="69763967-147d-4242-b361-d5f047789583" providerId="ADAL" clId="{3B2A0F92-8D20-42C5-B5F4-A09D852F2527}" dt="2024-09-23T21:41:23.890" v="546" actId="20577"/>
          <ac:spMkLst>
            <pc:docMk/>
            <pc:sldMk cId="0" sldId="259"/>
            <ac:spMk id="52" creationId="{611D6DC3-6982-E1B7-894C-B813D41CD376}"/>
          </ac:spMkLst>
        </pc:spChg>
      </pc:sldChg>
      <pc:sldChg chg="addSp delSp modSp add mod">
        <pc:chgData name="John Edison Santamaria Plazas" userId="69763967-147d-4242-b361-d5f047789583" providerId="ADAL" clId="{3B2A0F92-8D20-42C5-B5F4-A09D852F2527}" dt="2024-09-24T16:42:13.165" v="2497" actId="1076"/>
        <pc:sldMkLst>
          <pc:docMk/>
          <pc:sldMk cId="325987120" sldId="261"/>
        </pc:sldMkLst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" creationId="{16D2C084-FC65-260F-F4E5-830738E88098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" creationId="{7B272861-D772-7049-D1A3-FDD5655AE03F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4" creationId="{A852D16B-970A-3963-B0E2-9B4BFEA01FA6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5" creationId="{604EAC0F-90FD-83C1-7688-6BEB49415E50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6" creationId="{787E4E12-2961-81CA-A39F-C3575E34DD7C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7" creationId="{A758287E-5AD7-0250-61C0-0973B8BCE0D2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8" creationId="{D8B79AFA-2214-05B6-F08D-77C61117611E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0" creationId="{378F3236-A882-6B16-00C6-C572E334B02F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1" creationId="{37F46472-7B3A-1BD6-02D2-E1C608ADB122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2" creationId="{0106439D-E94B-DA28-D544-8229905B3FE6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3" creationId="{80EE60AC-DCA8-4DFD-83E1-F9FB39DDB726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4" creationId="{569EA338-A197-1E37-1189-46794EA07336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5" creationId="{434FABE9-6908-56EE-D6CE-44F5EAB3C53B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6" creationId="{25B09169-274A-27FE-A6F9-1B934D8DC7BB}"/>
          </ac:spMkLst>
        </pc:spChg>
        <pc:spChg chg="del">
          <ac:chgData name="John Edison Santamaria Plazas" userId="69763967-147d-4242-b361-d5f047789583" providerId="ADAL" clId="{3B2A0F92-8D20-42C5-B5F4-A09D852F2527}" dt="2024-09-23T21:34:34.471" v="470" actId="478"/>
          <ac:spMkLst>
            <pc:docMk/>
            <pc:sldMk cId="325987120" sldId="261"/>
            <ac:spMk id="17" creationId="{C1E5ACD3-0A53-E717-8CB7-751203FEE78F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8" creationId="{E91EC96F-27B7-4E60-3750-7718937C1CF8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19" creationId="{DDC5F570-7851-3559-F17E-F2E2DA3B05BC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0" creationId="{C3295D28-4DCC-88F3-87E2-5BDAADDE2892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1" creationId="{4D83748F-780A-047C-6518-F35EFABBCF8E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2" creationId="{CA068653-7596-73D9-7366-9F22A2133006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3" creationId="{E2FC316D-62B1-C24E-8265-9CC65129F29E}"/>
          </ac:spMkLst>
        </pc:spChg>
        <pc:spChg chg="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24" creationId="{BAB849A1-F7B8-9DB3-DCE2-CBD0ADC3EBFC}"/>
          </ac:spMkLst>
        </pc:spChg>
        <pc:spChg chg="add 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25" creationId="{FD20041D-E7BA-50E0-DAFE-C8E489142364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6" creationId="{D307EEE0-7B40-0C82-CC70-C453E05C5CA5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7" creationId="{3CC74923-6B95-5147-C633-B19EA93551E5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8" creationId="{1607DFF0-6F77-1518-2EC9-35AD946EF497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29" creationId="{A7F05FFD-6CFF-4EF8-E112-D8505D7A23F9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0" creationId="{2FA2CD9B-5A48-0532-14A5-5E66D04C3909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1" creationId="{F336A154-BD64-C6F1-615F-41163741DAA3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2" creationId="{C7F4DC0E-C169-F99C-41A3-BA9D37B5B4F7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3" creationId="{3604973F-B80A-7DC6-41F4-684CD17558D0}"/>
          </ac:spMkLst>
        </pc:spChg>
        <pc:spChg chg="add 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34" creationId="{F45CC209-0BDF-BE13-EC31-9AFEC45DADFE}"/>
          </ac:spMkLst>
        </pc:spChg>
        <pc:spChg chg="add 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35" creationId="{71C8DB88-592A-38E1-A86D-F787EE2770B6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6" creationId="{8D25C9D6-7714-627E-F0DA-109864FC2630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7" creationId="{C5721F80-49F6-0610-8DDA-299671A838B9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8" creationId="{F72DAFBD-042C-CB82-3B02-F957B9636162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39" creationId="{3A9AD12C-7C55-F9D2-1A70-6C048E6AEB5F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40" creationId="{2DC86D61-FBE2-0977-3607-8F687AD07E36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41" creationId="{CA61A072-F49F-64A3-EAE9-7FDE9D46C8AB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42" creationId="{AF44873A-9C2A-E24C-901C-D1ABF0FD1A2B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43" creationId="{101A2263-3DC8-EF82-F000-45213DA20FCF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44" creationId="{C22CA84D-0BE8-2CEF-7A0A-DCD92F93A3B7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45" creationId="{FD95586C-1DEB-791D-8855-8C48FE322EF8}"/>
          </ac:spMkLst>
        </pc:spChg>
        <pc:spChg chg="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47" creationId="{D0BA64E8-7686-CB0B-D530-538C642AD1F1}"/>
          </ac:spMkLst>
        </pc:spChg>
        <pc:spChg chg="add del mod">
          <ac:chgData name="John Edison Santamaria Plazas" userId="69763967-147d-4242-b361-d5f047789583" providerId="ADAL" clId="{3B2A0F92-8D20-42C5-B5F4-A09D852F2527}" dt="2024-09-23T21:34:55.821" v="479" actId="478"/>
          <ac:spMkLst>
            <pc:docMk/>
            <pc:sldMk cId="325987120" sldId="261"/>
            <ac:spMk id="48" creationId="{65CCD6ED-C585-8E0A-51E8-2D2A3F776341}"/>
          </ac:spMkLst>
        </pc:spChg>
        <pc:spChg chg="add del">
          <ac:chgData name="John Edison Santamaria Plazas" userId="69763967-147d-4242-b361-d5f047789583" providerId="ADAL" clId="{3B2A0F92-8D20-42C5-B5F4-A09D852F2527}" dt="2024-09-23T21:34:55.821" v="479" actId="478"/>
          <ac:spMkLst>
            <pc:docMk/>
            <pc:sldMk cId="325987120" sldId="261"/>
            <ac:spMk id="49" creationId="{0F954493-6298-A6DA-E5C2-B087A9310BD2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50" creationId="{B8C08C4D-6DC0-3F01-E792-12C9CE8E4841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51" creationId="{382A8D72-F581-ED95-8E94-9D9E60CBF2D9}"/>
          </ac:spMkLst>
        </pc:spChg>
        <pc:spChg chg="del">
          <ac:chgData name="John Edison Santamaria Plazas" userId="69763967-147d-4242-b361-d5f047789583" providerId="ADAL" clId="{3B2A0F92-8D20-42C5-B5F4-A09D852F2527}" dt="2024-09-23T21:34:33.419" v="469" actId="478"/>
          <ac:spMkLst>
            <pc:docMk/>
            <pc:sldMk cId="325987120" sldId="261"/>
            <ac:spMk id="52" creationId="{611D6DC3-6982-E1B7-894C-B813D41CD376}"/>
          </ac:spMkLst>
        </pc:spChg>
        <pc:spChg chg="add 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53" creationId="{DF82C19C-CDF5-3C28-6C08-07C15146F143}"/>
          </ac:spMkLst>
        </pc:spChg>
        <pc:spChg chg="add 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54" creationId="{46357314-C902-A1AC-513D-C74A9239C695}"/>
          </ac:spMkLst>
        </pc:spChg>
        <pc:spChg chg="add 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55" creationId="{D88BA990-67FC-DB10-4CD1-D51BE44C3EBC}"/>
          </ac:spMkLst>
        </pc:spChg>
        <pc:spChg chg="add mod">
          <ac:chgData name="John Edison Santamaria Plazas" userId="69763967-147d-4242-b361-d5f047789583" providerId="ADAL" clId="{3B2A0F92-8D20-42C5-B5F4-A09D852F2527}" dt="2024-09-23T21:34:45" v="471"/>
          <ac:spMkLst>
            <pc:docMk/>
            <pc:sldMk cId="325987120" sldId="261"/>
            <ac:spMk id="56" creationId="{D4A1BACE-3BCB-454A-9204-D82F8EC36B38}"/>
          </ac:spMkLst>
        </pc:spChg>
        <pc:spChg chg="mod">
          <ac:chgData name="John Edison Santamaria Plazas" userId="69763967-147d-4242-b361-d5f047789583" providerId="ADAL" clId="{3B2A0F92-8D20-42C5-B5F4-A09D852F2527}" dt="2024-09-23T21:34:58.848" v="480"/>
          <ac:spMkLst>
            <pc:docMk/>
            <pc:sldMk cId="325987120" sldId="261"/>
            <ac:spMk id="58" creationId="{58835BBA-7E7C-37FE-41FC-DB0B4E7323D6}"/>
          </ac:spMkLst>
        </pc:spChg>
        <pc:spChg chg="add del mod">
          <ac:chgData name="John Edison Santamaria Plazas" userId="69763967-147d-4242-b361-d5f047789583" providerId="ADAL" clId="{3B2A0F92-8D20-42C5-B5F4-A09D852F2527}" dt="2024-09-23T21:41:31.838" v="548" actId="478"/>
          <ac:spMkLst>
            <pc:docMk/>
            <pc:sldMk cId="325987120" sldId="261"/>
            <ac:spMk id="59" creationId="{40942795-598B-59AD-3285-6B1738525520}"/>
          </ac:spMkLst>
        </pc:spChg>
        <pc:spChg chg="add del mod">
          <ac:chgData name="John Edison Santamaria Plazas" userId="69763967-147d-4242-b361-d5f047789583" providerId="ADAL" clId="{3B2A0F92-8D20-42C5-B5F4-A09D852F2527}" dt="2024-09-23T21:41:31.838" v="548" actId="478"/>
          <ac:spMkLst>
            <pc:docMk/>
            <pc:sldMk cId="325987120" sldId="261"/>
            <ac:spMk id="60" creationId="{21B2F7C4-E3F2-E571-8124-79F024A18DE4}"/>
          </ac:spMkLst>
        </pc:spChg>
        <pc:spChg chg="add del mod">
          <ac:chgData name="John Edison Santamaria Plazas" userId="69763967-147d-4242-b361-d5f047789583" providerId="ADAL" clId="{3B2A0F92-8D20-42C5-B5F4-A09D852F2527}" dt="2024-09-23T21:41:30.389" v="547" actId="478"/>
          <ac:spMkLst>
            <pc:docMk/>
            <pc:sldMk cId="325987120" sldId="261"/>
            <ac:spMk id="61" creationId="{2AE9240C-4380-4A7A-8EED-870E019DC0DE}"/>
          </ac:spMkLst>
        </pc:spChg>
        <pc:spChg chg="mod">
          <ac:chgData name="John Edison Santamaria Plazas" userId="69763967-147d-4242-b361-d5f047789583" providerId="ADAL" clId="{3B2A0F92-8D20-42C5-B5F4-A09D852F2527}" dt="2024-09-23T21:34:58.848" v="480"/>
          <ac:spMkLst>
            <pc:docMk/>
            <pc:sldMk cId="325987120" sldId="261"/>
            <ac:spMk id="63" creationId="{B7BC3ED1-8286-AC19-BBB8-0801BAF475B9}"/>
          </ac:spMkLst>
        </pc:spChg>
        <pc:spChg chg="add mod">
          <ac:chgData name="John Edison Santamaria Plazas" userId="69763967-147d-4242-b361-d5f047789583" providerId="ADAL" clId="{3B2A0F92-8D20-42C5-B5F4-A09D852F2527}" dt="2024-09-24T16:42:13.165" v="2497" actId="1076"/>
          <ac:spMkLst>
            <pc:docMk/>
            <pc:sldMk cId="325987120" sldId="261"/>
            <ac:spMk id="64" creationId="{40368288-7443-321B-154B-D5D3DD907DD8}"/>
          </ac:spMkLst>
        </pc:spChg>
        <pc:spChg chg="add mod">
          <ac:chgData name="John Edison Santamaria Plazas" userId="69763967-147d-4242-b361-d5f047789583" providerId="ADAL" clId="{3B2A0F92-8D20-42C5-B5F4-A09D852F2527}" dt="2024-09-24T14:07:49.365" v="600" actId="1076"/>
          <ac:spMkLst>
            <pc:docMk/>
            <pc:sldMk cId="325987120" sldId="261"/>
            <ac:spMk id="65" creationId="{23FA790C-DBAA-EB0A-AB44-D6F6E3F355F9}"/>
          </ac:spMkLst>
        </pc:spChg>
        <pc:spChg chg="add mod">
          <ac:chgData name="John Edison Santamaria Plazas" userId="69763967-147d-4242-b361-d5f047789583" providerId="ADAL" clId="{3B2A0F92-8D20-42C5-B5F4-A09D852F2527}" dt="2024-09-23T21:35:02.677" v="481" actId="1076"/>
          <ac:spMkLst>
            <pc:docMk/>
            <pc:sldMk cId="325987120" sldId="261"/>
            <ac:spMk id="66" creationId="{31054096-8EAC-BA36-393A-4AE4FF73205D}"/>
          </ac:spMkLst>
        </pc:spChg>
        <pc:spChg chg="add mod">
          <ac:chgData name="John Edison Santamaria Plazas" userId="69763967-147d-4242-b361-d5f047789583" providerId="ADAL" clId="{3B2A0F92-8D20-42C5-B5F4-A09D852F2527}" dt="2024-09-24T02:18:55.632" v="577" actId="14100"/>
          <ac:spMkLst>
            <pc:docMk/>
            <pc:sldMk cId="325987120" sldId="261"/>
            <ac:spMk id="67" creationId="{4FF5B754-75D5-27DD-7A93-44AF8E53D7AA}"/>
          </ac:spMkLst>
        </pc:spChg>
        <pc:grpChg chg="add mod">
          <ac:chgData name="John Edison Santamaria Plazas" userId="69763967-147d-4242-b361-d5f047789583" providerId="ADAL" clId="{3B2A0F92-8D20-42C5-B5F4-A09D852F2527}" dt="2024-09-23T21:34:45" v="471"/>
          <ac:grpSpMkLst>
            <pc:docMk/>
            <pc:sldMk cId="325987120" sldId="261"/>
            <ac:grpSpMk id="9" creationId="{8E9B9321-FCD3-A076-DCCC-3030F202E2F4}"/>
          </ac:grpSpMkLst>
        </pc:grpChg>
        <pc:grpChg chg="add mod">
          <ac:chgData name="John Edison Santamaria Plazas" userId="69763967-147d-4242-b361-d5f047789583" providerId="ADAL" clId="{3B2A0F92-8D20-42C5-B5F4-A09D852F2527}" dt="2024-09-23T21:34:45" v="471"/>
          <ac:grpSpMkLst>
            <pc:docMk/>
            <pc:sldMk cId="325987120" sldId="261"/>
            <ac:grpSpMk id="46" creationId="{3AE07641-C0F0-F24B-9B8B-3AEEAAE8D3F8}"/>
          </ac:grpSpMkLst>
        </pc:grpChg>
        <pc:grpChg chg="add del mod">
          <ac:chgData name="John Edison Santamaria Plazas" userId="69763967-147d-4242-b361-d5f047789583" providerId="ADAL" clId="{3B2A0F92-8D20-42C5-B5F4-A09D852F2527}" dt="2024-09-23T21:35:05.897" v="482" actId="478"/>
          <ac:grpSpMkLst>
            <pc:docMk/>
            <pc:sldMk cId="325987120" sldId="261"/>
            <ac:grpSpMk id="57" creationId="{D9814807-A411-49FD-EE50-256112FE9748}"/>
          </ac:grpSpMkLst>
        </pc:grpChg>
        <pc:grpChg chg="add del mod">
          <ac:chgData name="John Edison Santamaria Plazas" userId="69763967-147d-4242-b361-d5f047789583" providerId="ADAL" clId="{3B2A0F92-8D20-42C5-B5F4-A09D852F2527}" dt="2024-09-23T21:41:31.838" v="548" actId="478"/>
          <ac:grpSpMkLst>
            <pc:docMk/>
            <pc:sldMk cId="325987120" sldId="261"/>
            <ac:grpSpMk id="62" creationId="{64A4CDE1-1C77-0CDF-19AC-AF21DF277F5A}"/>
          </ac:grpSpMkLst>
        </pc:grpChg>
      </pc:sldChg>
      <pc:sldChg chg="addSp delSp modSp add mod">
        <pc:chgData name="John Edison Santamaria Plazas" userId="69763967-147d-4242-b361-d5f047789583" providerId="ADAL" clId="{3B2A0F92-8D20-42C5-B5F4-A09D852F2527}" dt="2024-09-24T14:16:29.558" v="744" actId="20577"/>
        <pc:sldMkLst>
          <pc:docMk/>
          <pc:sldMk cId="3902076443" sldId="262"/>
        </pc:sldMkLst>
        <pc:spChg chg="add mod">
          <ac:chgData name="John Edison Santamaria Plazas" userId="69763967-147d-4242-b361-d5f047789583" providerId="ADAL" clId="{3B2A0F92-8D20-42C5-B5F4-A09D852F2527}" dt="2024-09-24T02:19:19.149" v="580" actId="1076"/>
          <ac:spMkLst>
            <pc:docMk/>
            <pc:sldMk cId="3902076443" sldId="262"/>
            <ac:spMk id="2" creationId="{EFEFFD0A-715E-A360-AB29-E97CE8C0D1C9}"/>
          </ac:spMkLst>
        </pc:spChg>
        <pc:spChg chg="add mod">
          <ac:chgData name="John Edison Santamaria Plazas" userId="69763967-147d-4242-b361-d5f047789583" providerId="ADAL" clId="{3B2A0F92-8D20-42C5-B5F4-A09D852F2527}" dt="2024-09-23T22:00:32.428" v="572" actId="1076"/>
          <ac:spMkLst>
            <pc:docMk/>
            <pc:sldMk cId="3902076443" sldId="262"/>
            <ac:spMk id="3" creationId="{3E34BCB6-E669-5630-7044-987F2576DFB8}"/>
          </ac:spMkLst>
        </pc:spChg>
        <pc:spChg chg="add mod">
          <ac:chgData name="John Edison Santamaria Plazas" userId="69763967-147d-4242-b361-d5f047789583" providerId="ADAL" clId="{3B2A0F92-8D20-42C5-B5F4-A09D852F2527}" dt="2024-09-24T14:07:07.333" v="587" actId="790"/>
          <ac:spMkLst>
            <pc:docMk/>
            <pc:sldMk cId="3902076443" sldId="262"/>
            <ac:spMk id="4" creationId="{0AA2382D-9C20-FCB2-DA85-33D23BE7A26C}"/>
          </ac:spMkLst>
        </pc:spChg>
        <pc:spChg chg="mod">
          <ac:chgData name="John Edison Santamaria Plazas" userId="69763967-147d-4242-b361-d5f047789583" providerId="ADAL" clId="{3B2A0F92-8D20-42C5-B5F4-A09D852F2527}" dt="2024-09-24T14:16:29.558" v="744" actId="20577"/>
          <ac:spMkLst>
            <pc:docMk/>
            <pc:sldMk cId="3902076443" sldId="262"/>
            <ac:spMk id="64" creationId="{40368288-7443-321B-154B-D5D3DD907DD8}"/>
          </ac:spMkLst>
        </pc:spChg>
        <pc:spChg chg="del">
          <ac:chgData name="John Edison Santamaria Plazas" userId="69763967-147d-4242-b361-d5f047789583" providerId="ADAL" clId="{3B2A0F92-8D20-42C5-B5F4-A09D852F2527}" dt="2024-09-23T22:00:26.951" v="570" actId="478"/>
          <ac:spMkLst>
            <pc:docMk/>
            <pc:sldMk cId="3902076443" sldId="262"/>
            <ac:spMk id="65" creationId="{23FA790C-DBAA-EB0A-AB44-D6F6E3F355F9}"/>
          </ac:spMkLst>
        </pc:spChg>
        <pc:spChg chg="del">
          <ac:chgData name="John Edison Santamaria Plazas" userId="69763967-147d-4242-b361-d5f047789583" providerId="ADAL" clId="{3B2A0F92-8D20-42C5-B5F4-A09D852F2527}" dt="2024-09-23T22:00:26.951" v="570" actId="478"/>
          <ac:spMkLst>
            <pc:docMk/>
            <pc:sldMk cId="3902076443" sldId="262"/>
            <ac:spMk id="66" creationId="{31054096-8EAC-BA36-393A-4AE4FF73205D}"/>
          </ac:spMkLst>
        </pc:spChg>
        <pc:spChg chg="del">
          <ac:chgData name="John Edison Santamaria Plazas" userId="69763967-147d-4242-b361-d5f047789583" providerId="ADAL" clId="{3B2A0F92-8D20-42C5-B5F4-A09D852F2527}" dt="2024-09-23T22:00:26.951" v="570" actId="478"/>
          <ac:spMkLst>
            <pc:docMk/>
            <pc:sldMk cId="3902076443" sldId="262"/>
            <ac:spMk id="67" creationId="{4FF5B754-75D5-27DD-7A93-44AF8E53D7AA}"/>
          </ac:spMkLst>
        </pc:spChg>
      </pc:sldChg>
      <pc:sldChg chg="addSp delSp modSp add mod">
        <pc:chgData name="John Edison Santamaria Plazas" userId="69763967-147d-4242-b361-d5f047789583" providerId="ADAL" clId="{3B2A0F92-8D20-42C5-B5F4-A09D852F2527}" dt="2024-09-24T16:43:05.402" v="2498" actId="14100"/>
        <pc:sldMkLst>
          <pc:docMk/>
          <pc:sldMk cId="3234230443" sldId="263"/>
        </pc:sldMkLst>
        <pc:spChg chg="del">
          <ac:chgData name="John Edison Santamaria Plazas" userId="69763967-147d-4242-b361-d5f047789583" providerId="ADAL" clId="{3B2A0F92-8D20-42C5-B5F4-A09D852F2527}" dt="2024-09-24T14:06:32.956" v="582" actId="478"/>
          <ac:spMkLst>
            <pc:docMk/>
            <pc:sldMk cId="3234230443" sldId="263"/>
            <ac:spMk id="2" creationId="{EFEFFD0A-715E-A360-AB29-E97CE8C0D1C9}"/>
          </ac:spMkLst>
        </pc:spChg>
        <pc:spChg chg="del">
          <ac:chgData name="John Edison Santamaria Plazas" userId="69763967-147d-4242-b361-d5f047789583" providerId="ADAL" clId="{3B2A0F92-8D20-42C5-B5F4-A09D852F2527}" dt="2024-09-24T14:06:32.956" v="582" actId="478"/>
          <ac:spMkLst>
            <pc:docMk/>
            <pc:sldMk cId="3234230443" sldId="263"/>
            <ac:spMk id="3" creationId="{3E34BCB6-E669-5630-7044-987F2576DFB8}"/>
          </ac:spMkLst>
        </pc:spChg>
        <pc:spChg chg="del">
          <ac:chgData name="John Edison Santamaria Plazas" userId="69763967-147d-4242-b361-d5f047789583" providerId="ADAL" clId="{3B2A0F92-8D20-42C5-B5F4-A09D852F2527}" dt="2024-09-24T14:06:32.956" v="582" actId="478"/>
          <ac:spMkLst>
            <pc:docMk/>
            <pc:sldMk cId="3234230443" sldId="263"/>
            <ac:spMk id="4" creationId="{0AA2382D-9C20-FCB2-DA85-33D23BE7A26C}"/>
          </ac:spMkLst>
        </pc:spChg>
        <pc:spChg chg="add mod">
          <ac:chgData name="John Edison Santamaria Plazas" userId="69763967-147d-4242-b361-d5f047789583" providerId="ADAL" clId="{3B2A0F92-8D20-42C5-B5F4-A09D852F2527}" dt="2024-09-24T14:07:35.481" v="595" actId="1076"/>
          <ac:spMkLst>
            <pc:docMk/>
            <pc:sldMk cId="3234230443" sldId="263"/>
            <ac:spMk id="5" creationId="{0625BAC8-18DB-FBA0-8173-611A3B422D65}"/>
          </ac:spMkLst>
        </pc:spChg>
        <pc:spChg chg="add mod">
          <ac:chgData name="John Edison Santamaria Plazas" userId="69763967-147d-4242-b361-d5f047789583" providerId="ADAL" clId="{3B2A0F92-8D20-42C5-B5F4-A09D852F2527}" dt="2024-09-24T14:06:44.926" v="586" actId="403"/>
          <ac:spMkLst>
            <pc:docMk/>
            <pc:sldMk cId="3234230443" sldId="263"/>
            <ac:spMk id="6" creationId="{E71569BE-A40F-DC45-EBBC-43341253768A}"/>
          </ac:spMkLst>
        </pc:spChg>
        <pc:spChg chg="add mod">
          <ac:chgData name="John Edison Santamaria Plazas" userId="69763967-147d-4242-b361-d5f047789583" providerId="ADAL" clId="{3B2A0F92-8D20-42C5-B5F4-A09D852F2527}" dt="2024-09-24T14:07:28.082" v="593" actId="1076"/>
          <ac:spMkLst>
            <pc:docMk/>
            <pc:sldMk cId="3234230443" sldId="263"/>
            <ac:spMk id="7" creationId="{6ACF9BC2-CBCF-2C97-CC99-87B6B551C77C}"/>
          </ac:spMkLst>
        </pc:spChg>
        <pc:spChg chg="mod">
          <ac:chgData name="John Edison Santamaria Plazas" userId="69763967-147d-4242-b361-d5f047789583" providerId="ADAL" clId="{3B2A0F92-8D20-42C5-B5F4-A09D852F2527}" dt="2024-09-24T16:43:05.402" v="2498" actId="14100"/>
          <ac:spMkLst>
            <pc:docMk/>
            <pc:sldMk cId="3234230443" sldId="263"/>
            <ac:spMk id="64" creationId="{40368288-7443-321B-154B-D5D3DD907DD8}"/>
          </ac:spMkLst>
        </pc:spChg>
      </pc:sldChg>
      <pc:sldChg chg="addSp delSp modSp add mod">
        <pc:chgData name="John Edison Santamaria Plazas" userId="69763967-147d-4242-b361-d5f047789583" providerId="ADAL" clId="{3B2A0F92-8D20-42C5-B5F4-A09D852F2527}" dt="2024-09-24T14:15:06.047" v="697" actId="20577"/>
        <pc:sldMkLst>
          <pc:docMk/>
          <pc:sldMk cId="1068145146" sldId="264"/>
        </pc:sldMkLst>
        <pc:spChg chg="add mod">
          <ac:chgData name="John Edison Santamaria Plazas" userId="69763967-147d-4242-b361-d5f047789583" providerId="ADAL" clId="{3B2A0F92-8D20-42C5-B5F4-A09D852F2527}" dt="2024-09-24T14:12:30.274" v="610" actId="1076"/>
          <ac:spMkLst>
            <pc:docMk/>
            <pc:sldMk cId="1068145146" sldId="264"/>
            <ac:spMk id="2" creationId="{9611F06F-C5DC-8A52-520C-1E1A63296CA9}"/>
          </ac:spMkLst>
        </pc:spChg>
        <pc:spChg chg="add mod">
          <ac:chgData name="John Edison Santamaria Plazas" userId="69763967-147d-4242-b361-d5f047789583" providerId="ADAL" clId="{3B2A0F92-8D20-42C5-B5F4-A09D852F2527}" dt="2024-09-24T14:09:21.171" v="604" actId="1076"/>
          <ac:spMkLst>
            <pc:docMk/>
            <pc:sldMk cId="1068145146" sldId="264"/>
            <ac:spMk id="3" creationId="{C4F6B57E-4D6A-E2A6-6EA9-4E116C008634}"/>
          </ac:spMkLst>
        </pc:spChg>
        <pc:spChg chg="add mod">
          <ac:chgData name="John Edison Santamaria Plazas" userId="69763967-147d-4242-b361-d5f047789583" providerId="ADAL" clId="{3B2A0F92-8D20-42C5-B5F4-A09D852F2527}" dt="2024-09-24T14:12:24.130" v="608" actId="1076"/>
          <ac:spMkLst>
            <pc:docMk/>
            <pc:sldMk cId="1068145146" sldId="264"/>
            <ac:spMk id="4" creationId="{6E1FACCC-55A7-8562-2F04-30FECD2FA0E5}"/>
          </ac:spMkLst>
        </pc:spChg>
        <pc:spChg chg="del">
          <ac:chgData name="John Edison Santamaria Plazas" userId="69763967-147d-4242-b361-d5f047789583" providerId="ADAL" clId="{3B2A0F92-8D20-42C5-B5F4-A09D852F2527}" dt="2024-09-24T14:09:17.209" v="602" actId="478"/>
          <ac:spMkLst>
            <pc:docMk/>
            <pc:sldMk cId="1068145146" sldId="264"/>
            <ac:spMk id="5" creationId="{0625BAC8-18DB-FBA0-8173-611A3B422D65}"/>
          </ac:spMkLst>
        </pc:spChg>
        <pc:spChg chg="del">
          <ac:chgData name="John Edison Santamaria Plazas" userId="69763967-147d-4242-b361-d5f047789583" providerId="ADAL" clId="{3B2A0F92-8D20-42C5-B5F4-A09D852F2527}" dt="2024-09-24T14:09:17.209" v="602" actId="478"/>
          <ac:spMkLst>
            <pc:docMk/>
            <pc:sldMk cId="1068145146" sldId="264"/>
            <ac:spMk id="6" creationId="{E71569BE-A40F-DC45-EBBC-43341253768A}"/>
          </ac:spMkLst>
        </pc:spChg>
        <pc:spChg chg="del">
          <ac:chgData name="John Edison Santamaria Plazas" userId="69763967-147d-4242-b361-d5f047789583" providerId="ADAL" clId="{3B2A0F92-8D20-42C5-B5F4-A09D852F2527}" dt="2024-09-24T14:09:17.209" v="602" actId="478"/>
          <ac:spMkLst>
            <pc:docMk/>
            <pc:sldMk cId="1068145146" sldId="264"/>
            <ac:spMk id="7" creationId="{6ACF9BC2-CBCF-2C97-CC99-87B6B551C77C}"/>
          </ac:spMkLst>
        </pc:spChg>
        <pc:spChg chg="mod">
          <ac:chgData name="John Edison Santamaria Plazas" userId="69763967-147d-4242-b361-d5f047789583" providerId="ADAL" clId="{3B2A0F92-8D20-42C5-B5F4-A09D852F2527}" dt="2024-09-24T14:15:06.047" v="697" actId="20577"/>
          <ac:spMkLst>
            <pc:docMk/>
            <pc:sldMk cId="1068145146" sldId="264"/>
            <ac:spMk id="64" creationId="{40368288-7443-321B-154B-D5D3DD907DD8}"/>
          </ac:spMkLst>
        </pc:spChg>
      </pc:sldChg>
      <pc:sldChg chg="addSp delSp modSp add mod">
        <pc:chgData name="John Edison Santamaria Plazas" userId="69763967-147d-4242-b361-d5f047789583" providerId="ADAL" clId="{3B2A0F92-8D20-42C5-B5F4-A09D852F2527}" dt="2024-09-24T14:14:35.296" v="655" actId="20577"/>
        <pc:sldMkLst>
          <pc:docMk/>
          <pc:sldMk cId="3206269626" sldId="265"/>
        </pc:sldMkLst>
        <pc:spChg chg="del">
          <ac:chgData name="John Edison Santamaria Plazas" userId="69763967-147d-4242-b361-d5f047789583" providerId="ADAL" clId="{3B2A0F92-8D20-42C5-B5F4-A09D852F2527}" dt="2024-09-24T14:12:58.636" v="613" actId="478"/>
          <ac:spMkLst>
            <pc:docMk/>
            <pc:sldMk cId="3206269626" sldId="265"/>
            <ac:spMk id="2" creationId="{9611F06F-C5DC-8A52-520C-1E1A63296CA9}"/>
          </ac:spMkLst>
        </pc:spChg>
        <pc:spChg chg="del">
          <ac:chgData name="John Edison Santamaria Plazas" userId="69763967-147d-4242-b361-d5f047789583" providerId="ADAL" clId="{3B2A0F92-8D20-42C5-B5F4-A09D852F2527}" dt="2024-09-24T14:12:57.048" v="612" actId="478"/>
          <ac:spMkLst>
            <pc:docMk/>
            <pc:sldMk cId="3206269626" sldId="265"/>
            <ac:spMk id="3" creationId="{C4F6B57E-4D6A-E2A6-6EA9-4E116C008634}"/>
          </ac:spMkLst>
        </pc:spChg>
        <pc:spChg chg="del">
          <ac:chgData name="John Edison Santamaria Plazas" userId="69763967-147d-4242-b361-d5f047789583" providerId="ADAL" clId="{3B2A0F92-8D20-42C5-B5F4-A09D852F2527}" dt="2024-09-24T14:12:57.048" v="612" actId="478"/>
          <ac:spMkLst>
            <pc:docMk/>
            <pc:sldMk cId="3206269626" sldId="265"/>
            <ac:spMk id="4" creationId="{6E1FACCC-55A7-8562-2F04-30FECD2FA0E5}"/>
          </ac:spMkLst>
        </pc:spChg>
        <pc:spChg chg="add mod">
          <ac:chgData name="John Edison Santamaria Plazas" userId="69763967-147d-4242-b361-d5f047789583" providerId="ADAL" clId="{3B2A0F92-8D20-42C5-B5F4-A09D852F2527}" dt="2024-09-24T14:14:12.831" v="626" actId="1076"/>
          <ac:spMkLst>
            <pc:docMk/>
            <pc:sldMk cId="3206269626" sldId="265"/>
            <ac:spMk id="5" creationId="{EDF21A7B-0E48-D203-CF8A-627F1A8AAAFD}"/>
          </ac:spMkLst>
        </pc:spChg>
        <pc:spChg chg="mod">
          <ac:chgData name="John Edison Santamaria Plazas" userId="69763967-147d-4242-b361-d5f047789583" providerId="ADAL" clId="{3B2A0F92-8D20-42C5-B5F4-A09D852F2527}" dt="2024-09-24T14:14:35.296" v="655" actId="20577"/>
          <ac:spMkLst>
            <pc:docMk/>
            <pc:sldMk cId="3206269626" sldId="265"/>
            <ac:spMk id="64" creationId="{40368288-7443-321B-154B-D5D3DD907DD8}"/>
          </ac:spMkLst>
        </pc:spChg>
      </pc:sldChg>
      <pc:sldChg chg="addSp delSp modSp add mod ord">
        <pc:chgData name="John Edison Santamaria Plazas" userId="69763967-147d-4242-b361-d5f047789583" providerId="ADAL" clId="{3B2A0F92-8D20-42C5-B5F4-A09D852F2527}" dt="2024-09-24T16:35:13.515" v="2415" actId="20577"/>
        <pc:sldMkLst>
          <pc:docMk/>
          <pc:sldMk cId="2247201600" sldId="266"/>
        </pc:sldMkLst>
        <pc:spChg chg="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3" creationId="{EA31CE8F-AA4A-B3E4-079F-DF1A0DA36B37}"/>
          </ac:spMkLst>
        </pc:spChg>
        <pc:spChg chg="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4" creationId="{7E915547-38D4-122F-D81E-834A59195413}"/>
          </ac:spMkLst>
        </pc:spChg>
        <pc:spChg chg="del">
          <ac:chgData name="John Edison Santamaria Plazas" userId="69763967-147d-4242-b361-d5f047789583" providerId="ADAL" clId="{3B2A0F92-8D20-42C5-B5F4-A09D852F2527}" dt="2024-09-24T14:19:48.383" v="747" actId="478"/>
          <ac:spMkLst>
            <pc:docMk/>
            <pc:sldMk cId="2247201600" sldId="266"/>
            <ac:spMk id="5" creationId="{EDF21A7B-0E48-D203-CF8A-627F1A8AAAFD}"/>
          </ac:spMkLst>
        </pc:spChg>
        <pc:spChg chg="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7" creationId="{8F172C32-5676-69C1-D2FD-16338AB6A4C6}"/>
          </ac:spMkLst>
        </pc:spChg>
        <pc:spChg chg="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8" creationId="{3905E8D7-726F-EE11-AC05-5AF418BA1541}"/>
          </ac:spMkLst>
        </pc:spChg>
        <pc:spChg chg="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0" creationId="{A0947202-3BF3-A92B-658F-F6E87DB4DE53}"/>
          </ac:spMkLst>
        </pc:spChg>
        <pc:spChg chg="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1" creationId="{EDA155E6-DBA2-DF0D-DC4F-879F2D9CC342}"/>
          </ac:spMkLst>
        </pc:spChg>
        <pc:spChg chg="add 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2" creationId="{9FC55AAA-626F-AB0E-D1AD-E44F97C7372F}"/>
          </ac:spMkLst>
        </pc:spChg>
        <pc:spChg chg="add 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3" creationId="{D565C4F2-AA12-D2FB-6833-699AFA53738C}"/>
          </ac:spMkLst>
        </pc:spChg>
        <pc:spChg chg="add 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4" creationId="{DD335F28-A53A-C0A1-DA1C-6D8A4C5C101A}"/>
          </ac:spMkLst>
        </pc:spChg>
        <pc:spChg chg="add 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5" creationId="{A7EBAFE6-4BAA-D58B-5802-FC0038B3B5DF}"/>
          </ac:spMkLst>
        </pc:spChg>
        <pc:spChg chg="add 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6" creationId="{4793BFD9-3A3D-1819-131E-FF67CFEEB033}"/>
          </ac:spMkLst>
        </pc:spChg>
        <pc:spChg chg="add mod">
          <ac:chgData name="John Edison Santamaria Plazas" userId="69763967-147d-4242-b361-d5f047789583" providerId="ADAL" clId="{3B2A0F92-8D20-42C5-B5F4-A09D852F2527}" dt="2024-09-24T14:19:48.798" v="748"/>
          <ac:spMkLst>
            <pc:docMk/>
            <pc:sldMk cId="2247201600" sldId="266"/>
            <ac:spMk id="17" creationId="{EF98E075-5BC1-7ADC-987E-F7844FE77F30}"/>
          </ac:spMkLst>
        </pc:spChg>
        <pc:spChg chg="mod">
          <ac:chgData name="John Edison Santamaria Plazas" userId="69763967-147d-4242-b361-d5f047789583" providerId="ADAL" clId="{3B2A0F92-8D20-42C5-B5F4-A09D852F2527}" dt="2024-09-24T14:20:02.231" v="752" actId="403"/>
          <ac:spMkLst>
            <pc:docMk/>
            <pc:sldMk cId="2247201600" sldId="266"/>
            <ac:spMk id="19" creationId="{EF612C9A-6C9D-2873-B671-CEB00A5DACFB}"/>
          </ac:spMkLst>
        </pc:spChg>
        <pc:spChg chg="mod">
          <ac:chgData name="John Edison Santamaria Plazas" userId="69763967-147d-4242-b361-d5f047789583" providerId="ADAL" clId="{3B2A0F92-8D20-42C5-B5F4-A09D852F2527}" dt="2024-09-24T14:20:02.231" v="752" actId="403"/>
          <ac:spMkLst>
            <pc:docMk/>
            <pc:sldMk cId="2247201600" sldId="266"/>
            <ac:spMk id="20" creationId="{0F703809-CCB1-ECA1-F85F-8118B8CDCD44}"/>
          </ac:spMkLst>
        </pc:spChg>
        <pc:spChg chg="mod">
          <ac:chgData name="John Edison Santamaria Plazas" userId="69763967-147d-4242-b361-d5f047789583" providerId="ADAL" clId="{3B2A0F92-8D20-42C5-B5F4-A09D852F2527}" dt="2024-09-24T14:20:02.231" v="752" actId="403"/>
          <ac:spMkLst>
            <pc:docMk/>
            <pc:sldMk cId="2247201600" sldId="266"/>
            <ac:spMk id="22" creationId="{6DB70C43-9BA1-54B3-A507-5BFA0031861D}"/>
          </ac:spMkLst>
        </pc:spChg>
        <pc:spChg chg="mod">
          <ac:chgData name="John Edison Santamaria Plazas" userId="69763967-147d-4242-b361-d5f047789583" providerId="ADAL" clId="{3B2A0F92-8D20-42C5-B5F4-A09D852F2527}" dt="2024-09-24T14:20:02.231" v="752" actId="403"/>
          <ac:spMkLst>
            <pc:docMk/>
            <pc:sldMk cId="2247201600" sldId="266"/>
            <ac:spMk id="23" creationId="{522B2EDF-A5FF-F493-51C7-017FE2E6998A}"/>
          </ac:spMkLst>
        </pc:spChg>
        <pc:spChg chg="mod">
          <ac:chgData name="John Edison Santamaria Plazas" userId="69763967-147d-4242-b361-d5f047789583" providerId="ADAL" clId="{3B2A0F92-8D20-42C5-B5F4-A09D852F2527}" dt="2024-09-24T14:20:02.231" v="752" actId="403"/>
          <ac:spMkLst>
            <pc:docMk/>
            <pc:sldMk cId="2247201600" sldId="266"/>
            <ac:spMk id="25" creationId="{90C943E3-979E-0E85-674B-E6E1A9EE107F}"/>
          </ac:spMkLst>
        </pc:spChg>
        <pc:spChg chg="mod">
          <ac:chgData name="John Edison Santamaria Plazas" userId="69763967-147d-4242-b361-d5f047789583" providerId="ADAL" clId="{3B2A0F92-8D20-42C5-B5F4-A09D852F2527}" dt="2024-09-24T14:20:02.231" v="752" actId="403"/>
          <ac:spMkLst>
            <pc:docMk/>
            <pc:sldMk cId="2247201600" sldId="266"/>
            <ac:spMk id="26" creationId="{3D2A6D10-3B4D-8C93-312B-411D15965457}"/>
          </ac:spMkLst>
        </pc:spChg>
        <pc:spChg chg="add del mod">
          <ac:chgData name="John Edison Santamaria Plazas" userId="69763967-147d-4242-b361-d5f047789583" providerId="ADAL" clId="{3B2A0F92-8D20-42C5-B5F4-A09D852F2527}" dt="2024-09-24T16:24:19.014" v="2260" actId="478"/>
          <ac:spMkLst>
            <pc:docMk/>
            <pc:sldMk cId="2247201600" sldId="266"/>
            <ac:spMk id="27" creationId="{45693F46-87DC-641B-33B9-341BDE37FEE1}"/>
          </ac:spMkLst>
        </pc:spChg>
        <pc:spChg chg="add del mod">
          <ac:chgData name="John Edison Santamaria Plazas" userId="69763967-147d-4242-b361-d5f047789583" providerId="ADAL" clId="{3B2A0F92-8D20-42C5-B5F4-A09D852F2527}" dt="2024-09-24T16:24:19.014" v="2260" actId="478"/>
          <ac:spMkLst>
            <pc:docMk/>
            <pc:sldMk cId="2247201600" sldId="266"/>
            <ac:spMk id="28" creationId="{74A0AE2C-7C16-055B-92AB-3435A3928E2A}"/>
          </ac:spMkLst>
        </pc:spChg>
        <pc:spChg chg="add del mod">
          <ac:chgData name="John Edison Santamaria Plazas" userId="69763967-147d-4242-b361-d5f047789583" providerId="ADAL" clId="{3B2A0F92-8D20-42C5-B5F4-A09D852F2527}" dt="2024-09-24T16:24:19.014" v="2260" actId="478"/>
          <ac:spMkLst>
            <pc:docMk/>
            <pc:sldMk cId="2247201600" sldId="266"/>
            <ac:spMk id="29" creationId="{C5396884-62A0-3491-A2A4-914360DD5255}"/>
          </ac:spMkLst>
        </pc:spChg>
        <pc:spChg chg="add del mod">
          <ac:chgData name="John Edison Santamaria Plazas" userId="69763967-147d-4242-b361-d5f047789583" providerId="ADAL" clId="{3B2A0F92-8D20-42C5-B5F4-A09D852F2527}" dt="2024-09-24T16:24:19.014" v="2260" actId="478"/>
          <ac:spMkLst>
            <pc:docMk/>
            <pc:sldMk cId="2247201600" sldId="266"/>
            <ac:spMk id="30" creationId="{D19C8E70-F67A-F081-D0DB-9425B98A712D}"/>
          </ac:spMkLst>
        </pc:spChg>
        <pc:spChg chg="add del mod">
          <ac:chgData name="John Edison Santamaria Plazas" userId="69763967-147d-4242-b361-d5f047789583" providerId="ADAL" clId="{3B2A0F92-8D20-42C5-B5F4-A09D852F2527}" dt="2024-09-24T16:24:19.014" v="2260" actId="478"/>
          <ac:spMkLst>
            <pc:docMk/>
            <pc:sldMk cId="2247201600" sldId="266"/>
            <ac:spMk id="31" creationId="{CE1C4AD5-2649-40A5-12A8-6272864D9555}"/>
          </ac:spMkLst>
        </pc:spChg>
        <pc:spChg chg="add del mod">
          <ac:chgData name="John Edison Santamaria Plazas" userId="69763967-147d-4242-b361-d5f047789583" providerId="ADAL" clId="{3B2A0F92-8D20-42C5-B5F4-A09D852F2527}" dt="2024-09-24T16:24:19.014" v="2260" actId="478"/>
          <ac:spMkLst>
            <pc:docMk/>
            <pc:sldMk cId="2247201600" sldId="266"/>
            <ac:spMk id="32" creationId="{33AF26C1-A126-5AB6-ABE3-CAC6F0E1BAF0}"/>
          </ac:spMkLst>
        </pc:spChg>
        <pc:spChg chg="mod">
          <ac:chgData name="John Edison Santamaria Plazas" userId="69763967-147d-4242-b361-d5f047789583" providerId="ADAL" clId="{3B2A0F92-8D20-42C5-B5F4-A09D852F2527}" dt="2024-09-24T16:26:05.654" v="2275" actId="1076"/>
          <ac:spMkLst>
            <pc:docMk/>
            <pc:sldMk cId="2247201600" sldId="266"/>
            <ac:spMk id="34" creationId="{BA59E76D-BACE-F5D7-C020-1703995FF0E1}"/>
          </ac:spMkLst>
        </pc:spChg>
        <pc:spChg chg="mod">
          <ac:chgData name="John Edison Santamaria Plazas" userId="69763967-147d-4242-b361-d5f047789583" providerId="ADAL" clId="{3B2A0F92-8D20-42C5-B5F4-A09D852F2527}" dt="2024-09-24T16:26:05.654" v="2275" actId="1076"/>
          <ac:spMkLst>
            <pc:docMk/>
            <pc:sldMk cId="2247201600" sldId="266"/>
            <ac:spMk id="35" creationId="{1714AF96-A15E-A193-A7D7-6ED82F42A6AB}"/>
          </ac:spMkLst>
        </pc:spChg>
        <pc:spChg chg="add mod">
          <ac:chgData name="John Edison Santamaria Plazas" userId="69763967-147d-4242-b361-d5f047789583" providerId="ADAL" clId="{3B2A0F92-8D20-42C5-B5F4-A09D852F2527}" dt="2024-09-24T16:27:26.678" v="2303" actId="403"/>
          <ac:spMkLst>
            <pc:docMk/>
            <pc:sldMk cId="2247201600" sldId="266"/>
            <ac:spMk id="36" creationId="{8D2BC32B-D677-90D3-EE42-8EA2320CB9CF}"/>
          </ac:spMkLst>
        </pc:spChg>
        <pc:spChg chg="add mod">
          <ac:chgData name="John Edison Santamaria Plazas" userId="69763967-147d-4242-b361-d5f047789583" providerId="ADAL" clId="{3B2A0F92-8D20-42C5-B5F4-A09D852F2527}" dt="2024-09-24T16:27:54.132" v="2321" actId="20577"/>
          <ac:spMkLst>
            <pc:docMk/>
            <pc:sldMk cId="2247201600" sldId="266"/>
            <ac:spMk id="37" creationId="{F1F65B7B-C7D5-F52B-D18F-B815759B0006}"/>
          </ac:spMkLst>
        </pc:spChg>
        <pc:spChg chg="mod">
          <ac:chgData name="John Edison Santamaria Plazas" userId="69763967-147d-4242-b361-d5f047789583" providerId="ADAL" clId="{3B2A0F92-8D20-42C5-B5F4-A09D852F2527}" dt="2024-09-24T16:26:05.654" v="2275" actId="1076"/>
          <ac:spMkLst>
            <pc:docMk/>
            <pc:sldMk cId="2247201600" sldId="266"/>
            <ac:spMk id="40" creationId="{98AB71E5-DDDC-5B12-6D7B-88FA467ABA7B}"/>
          </ac:spMkLst>
        </pc:spChg>
        <pc:spChg chg="mod">
          <ac:chgData name="John Edison Santamaria Plazas" userId="69763967-147d-4242-b361-d5f047789583" providerId="ADAL" clId="{3B2A0F92-8D20-42C5-B5F4-A09D852F2527}" dt="2024-09-24T16:26:05.654" v="2275" actId="1076"/>
          <ac:spMkLst>
            <pc:docMk/>
            <pc:sldMk cId="2247201600" sldId="266"/>
            <ac:spMk id="41" creationId="{7203CA17-40F1-283B-83AB-787D60B622FE}"/>
          </ac:spMkLst>
        </pc:spChg>
        <pc:spChg chg="add del mod">
          <ac:chgData name="John Edison Santamaria Plazas" userId="69763967-147d-4242-b361-d5f047789583" providerId="ADAL" clId="{3B2A0F92-8D20-42C5-B5F4-A09D852F2527}" dt="2024-09-24T16:27:58.051" v="2322" actId="478"/>
          <ac:spMkLst>
            <pc:docMk/>
            <pc:sldMk cId="2247201600" sldId="266"/>
            <ac:spMk id="42" creationId="{2D2C09A1-2C86-3252-A0AE-141CF317F847}"/>
          </ac:spMkLst>
        </pc:spChg>
        <pc:spChg chg="add del mod">
          <ac:chgData name="John Edison Santamaria Plazas" userId="69763967-147d-4242-b361-d5f047789583" providerId="ADAL" clId="{3B2A0F92-8D20-42C5-B5F4-A09D852F2527}" dt="2024-09-24T16:27:58.051" v="2322" actId="478"/>
          <ac:spMkLst>
            <pc:docMk/>
            <pc:sldMk cId="2247201600" sldId="266"/>
            <ac:spMk id="43" creationId="{D26CF31E-2AC7-9B26-22C1-A18D5D2C4541}"/>
          </ac:spMkLst>
        </pc:spChg>
        <pc:spChg chg="mod">
          <ac:chgData name="John Edison Santamaria Plazas" userId="69763967-147d-4242-b361-d5f047789583" providerId="ADAL" clId="{3B2A0F92-8D20-42C5-B5F4-A09D852F2527}" dt="2024-09-24T16:26:05.654" v="2275" actId="1076"/>
          <ac:spMkLst>
            <pc:docMk/>
            <pc:sldMk cId="2247201600" sldId="266"/>
            <ac:spMk id="46" creationId="{A5359B32-7A27-D28B-7D2D-5BF04FAD2B31}"/>
          </ac:spMkLst>
        </pc:spChg>
        <pc:spChg chg="mod">
          <ac:chgData name="John Edison Santamaria Plazas" userId="69763967-147d-4242-b361-d5f047789583" providerId="ADAL" clId="{3B2A0F92-8D20-42C5-B5F4-A09D852F2527}" dt="2024-09-24T16:26:05.654" v="2275" actId="1076"/>
          <ac:spMkLst>
            <pc:docMk/>
            <pc:sldMk cId="2247201600" sldId="266"/>
            <ac:spMk id="47" creationId="{74AD1FF5-F828-28AF-63F1-898FDD5124B9}"/>
          </ac:spMkLst>
        </pc:spChg>
        <pc:spChg chg="add del mod">
          <ac:chgData name="John Edison Santamaria Plazas" userId="69763967-147d-4242-b361-d5f047789583" providerId="ADAL" clId="{3B2A0F92-8D20-42C5-B5F4-A09D852F2527}" dt="2024-09-24T16:27:58.051" v="2322" actId="478"/>
          <ac:spMkLst>
            <pc:docMk/>
            <pc:sldMk cId="2247201600" sldId="266"/>
            <ac:spMk id="48" creationId="{1824B97C-AE4B-DB7A-6631-FFD3BCC959CE}"/>
          </ac:spMkLst>
        </pc:spChg>
        <pc:spChg chg="add del mod">
          <ac:chgData name="John Edison Santamaria Plazas" userId="69763967-147d-4242-b361-d5f047789583" providerId="ADAL" clId="{3B2A0F92-8D20-42C5-B5F4-A09D852F2527}" dt="2024-09-24T16:27:58.051" v="2322" actId="478"/>
          <ac:spMkLst>
            <pc:docMk/>
            <pc:sldMk cId="2247201600" sldId="266"/>
            <ac:spMk id="49" creationId="{4A680863-C48B-602A-0460-7BE70F4AB934}"/>
          </ac:spMkLst>
        </pc:spChg>
        <pc:spChg chg="mod">
          <ac:chgData name="John Edison Santamaria Plazas" userId="69763967-147d-4242-b361-d5f047789583" providerId="ADAL" clId="{3B2A0F92-8D20-42C5-B5F4-A09D852F2527}" dt="2024-09-24T16:24:27.738" v="2262" actId="1076"/>
          <ac:spMkLst>
            <pc:docMk/>
            <pc:sldMk cId="2247201600" sldId="266"/>
            <ac:spMk id="51" creationId="{3FEDDFB1-59AA-7A6A-0E21-113BF0AD9226}"/>
          </ac:spMkLst>
        </pc:spChg>
        <pc:spChg chg="mod">
          <ac:chgData name="John Edison Santamaria Plazas" userId="69763967-147d-4242-b361-d5f047789583" providerId="ADAL" clId="{3B2A0F92-8D20-42C5-B5F4-A09D852F2527}" dt="2024-09-24T16:24:27.738" v="2262" actId="1076"/>
          <ac:spMkLst>
            <pc:docMk/>
            <pc:sldMk cId="2247201600" sldId="266"/>
            <ac:spMk id="52" creationId="{04B3D4A9-0494-6251-CCF5-C29853B6758F}"/>
          </ac:spMkLst>
        </pc:spChg>
        <pc:spChg chg="add del mod">
          <ac:chgData name="John Edison Santamaria Plazas" userId="69763967-147d-4242-b361-d5f047789583" providerId="ADAL" clId="{3B2A0F92-8D20-42C5-B5F4-A09D852F2527}" dt="2024-09-24T16:24:32.988" v="2265" actId="478"/>
          <ac:spMkLst>
            <pc:docMk/>
            <pc:sldMk cId="2247201600" sldId="266"/>
            <ac:spMk id="53" creationId="{FA867B32-063F-E85B-12AF-05B9C4F274EF}"/>
          </ac:spMkLst>
        </pc:spChg>
        <pc:spChg chg="add del mod">
          <ac:chgData name="John Edison Santamaria Plazas" userId="69763967-147d-4242-b361-d5f047789583" providerId="ADAL" clId="{3B2A0F92-8D20-42C5-B5F4-A09D852F2527}" dt="2024-09-24T16:24:32.988" v="2265" actId="478"/>
          <ac:spMkLst>
            <pc:docMk/>
            <pc:sldMk cId="2247201600" sldId="266"/>
            <ac:spMk id="54" creationId="{E17218F4-653F-20FC-3F58-0ADCD0050A8E}"/>
          </ac:spMkLst>
        </pc:spChg>
        <pc:spChg chg="add del mod">
          <ac:chgData name="John Edison Santamaria Plazas" userId="69763967-147d-4242-b361-d5f047789583" providerId="ADAL" clId="{3B2A0F92-8D20-42C5-B5F4-A09D852F2527}" dt="2024-09-24T16:24:36.416" v="2267" actId="478"/>
          <ac:spMkLst>
            <pc:docMk/>
            <pc:sldMk cId="2247201600" sldId="266"/>
            <ac:spMk id="57" creationId="{1B74BE48-1687-8B1F-ABFE-C1FAC06FFA8F}"/>
          </ac:spMkLst>
        </pc:spChg>
        <pc:spChg chg="add del mod">
          <ac:chgData name="John Edison Santamaria Plazas" userId="69763967-147d-4242-b361-d5f047789583" providerId="ADAL" clId="{3B2A0F92-8D20-42C5-B5F4-A09D852F2527}" dt="2024-09-24T16:24:34.620" v="2266" actId="478"/>
          <ac:spMkLst>
            <pc:docMk/>
            <pc:sldMk cId="2247201600" sldId="266"/>
            <ac:spMk id="58" creationId="{20062636-8EA4-A8AB-16DA-FDD408250BBE}"/>
          </ac:spMkLst>
        </pc:spChg>
        <pc:spChg chg="mod">
          <ac:chgData name="John Edison Santamaria Plazas" userId="69763967-147d-4242-b361-d5f047789583" providerId="ADAL" clId="{3B2A0F92-8D20-42C5-B5F4-A09D852F2527}" dt="2024-09-24T16:28:00.450" v="2323"/>
          <ac:spMkLst>
            <pc:docMk/>
            <pc:sldMk cId="2247201600" sldId="266"/>
            <ac:spMk id="62" creationId="{E9DD6220-200A-E71A-D161-50AEA254E3C1}"/>
          </ac:spMkLst>
        </pc:spChg>
        <pc:spChg chg="mod">
          <ac:chgData name="John Edison Santamaria Plazas" userId="69763967-147d-4242-b361-d5f047789583" providerId="ADAL" clId="{3B2A0F92-8D20-42C5-B5F4-A09D852F2527}" dt="2024-09-24T16:28:00.450" v="2323"/>
          <ac:spMkLst>
            <pc:docMk/>
            <pc:sldMk cId="2247201600" sldId="266"/>
            <ac:spMk id="63" creationId="{A903F793-C9B4-7E77-9CE0-31CE68F62884}"/>
          </ac:spMkLst>
        </pc:spChg>
        <pc:spChg chg="mod">
          <ac:chgData name="John Edison Santamaria Plazas" userId="69763967-147d-4242-b361-d5f047789583" providerId="ADAL" clId="{3B2A0F92-8D20-42C5-B5F4-A09D852F2527}" dt="2024-09-24T16:24:30.633" v="2264" actId="1076"/>
          <ac:spMkLst>
            <pc:docMk/>
            <pc:sldMk cId="2247201600" sldId="266"/>
            <ac:spMk id="64" creationId="{40368288-7443-321B-154B-D5D3DD907DD8}"/>
          </ac:spMkLst>
        </pc:spChg>
        <pc:spChg chg="add mod">
          <ac:chgData name="John Edison Santamaria Plazas" userId="69763967-147d-4242-b361-d5f047789583" providerId="ADAL" clId="{3B2A0F92-8D20-42C5-B5F4-A09D852F2527}" dt="2024-09-24T16:28:20.937" v="2353" actId="20577"/>
          <ac:spMkLst>
            <pc:docMk/>
            <pc:sldMk cId="2247201600" sldId="266"/>
            <ac:spMk id="65" creationId="{A720EA74-ABDA-00E6-EA0A-A8A1118AD2AE}"/>
          </ac:spMkLst>
        </pc:spChg>
        <pc:spChg chg="add mod">
          <ac:chgData name="John Edison Santamaria Plazas" userId="69763967-147d-4242-b361-d5f047789583" providerId="ADAL" clId="{3B2A0F92-8D20-42C5-B5F4-A09D852F2527}" dt="2024-09-24T16:35:05.880" v="2405" actId="1076"/>
          <ac:spMkLst>
            <pc:docMk/>
            <pc:sldMk cId="2247201600" sldId="266"/>
            <ac:spMk id="66" creationId="{6CB82728-2814-B4A1-67A2-535E027071AB}"/>
          </ac:spMkLst>
        </pc:spChg>
        <pc:spChg chg="mod">
          <ac:chgData name="John Edison Santamaria Plazas" userId="69763967-147d-4242-b361-d5f047789583" providerId="ADAL" clId="{3B2A0F92-8D20-42C5-B5F4-A09D852F2527}" dt="2024-09-24T16:28:06.603" v="2325"/>
          <ac:spMkLst>
            <pc:docMk/>
            <pc:sldMk cId="2247201600" sldId="266"/>
            <ac:spMk id="69" creationId="{D6F9313F-B82A-1B57-80F0-3D9178514E58}"/>
          </ac:spMkLst>
        </pc:spChg>
        <pc:spChg chg="mod">
          <ac:chgData name="John Edison Santamaria Plazas" userId="69763967-147d-4242-b361-d5f047789583" providerId="ADAL" clId="{3B2A0F92-8D20-42C5-B5F4-A09D852F2527}" dt="2024-09-24T16:28:06.603" v="2325"/>
          <ac:spMkLst>
            <pc:docMk/>
            <pc:sldMk cId="2247201600" sldId="266"/>
            <ac:spMk id="70" creationId="{12A58E81-8709-B82E-E1F5-A1ECC34F4701}"/>
          </ac:spMkLst>
        </pc:spChg>
        <pc:spChg chg="add mod">
          <ac:chgData name="John Edison Santamaria Plazas" userId="69763967-147d-4242-b361-d5f047789583" providerId="ADAL" clId="{3B2A0F92-8D20-42C5-B5F4-A09D852F2527}" dt="2024-09-24T16:35:13.515" v="2415" actId="20577"/>
          <ac:spMkLst>
            <pc:docMk/>
            <pc:sldMk cId="2247201600" sldId="266"/>
            <ac:spMk id="71" creationId="{878D75C2-6701-BACF-BC18-F2079B147281}"/>
          </ac:spMkLst>
        </pc:spChg>
        <pc:spChg chg="add mod">
          <ac:chgData name="John Edison Santamaria Plazas" userId="69763967-147d-4242-b361-d5f047789583" providerId="ADAL" clId="{3B2A0F92-8D20-42C5-B5F4-A09D852F2527}" dt="2024-09-24T16:35:02.018" v="2404" actId="20577"/>
          <ac:spMkLst>
            <pc:docMk/>
            <pc:sldMk cId="2247201600" sldId="266"/>
            <ac:spMk id="72" creationId="{602DD437-20A1-956C-E711-73A461D997F4}"/>
          </ac:spMkLst>
        </pc:spChg>
        <pc:grpChg chg="add mod">
          <ac:chgData name="John Edison Santamaria Plazas" userId="69763967-147d-4242-b361-d5f047789583" providerId="ADAL" clId="{3B2A0F92-8D20-42C5-B5F4-A09D852F2527}" dt="2024-09-24T14:19:48.798" v="748"/>
          <ac:grpSpMkLst>
            <pc:docMk/>
            <pc:sldMk cId="2247201600" sldId="266"/>
            <ac:grpSpMk id="2" creationId="{B6D4908D-E1B4-F6B5-DB18-E45027EEBC70}"/>
          </ac:grpSpMkLst>
        </pc:grpChg>
        <pc:grpChg chg="add mod">
          <ac:chgData name="John Edison Santamaria Plazas" userId="69763967-147d-4242-b361-d5f047789583" providerId="ADAL" clId="{3B2A0F92-8D20-42C5-B5F4-A09D852F2527}" dt="2024-09-24T14:19:48.798" v="748"/>
          <ac:grpSpMkLst>
            <pc:docMk/>
            <pc:sldMk cId="2247201600" sldId="266"/>
            <ac:grpSpMk id="6" creationId="{0BC36A7A-3C76-E0F9-184A-4EFC78F4A696}"/>
          </ac:grpSpMkLst>
        </pc:grpChg>
        <pc:grpChg chg="add mod">
          <ac:chgData name="John Edison Santamaria Plazas" userId="69763967-147d-4242-b361-d5f047789583" providerId="ADAL" clId="{3B2A0F92-8D20-42C5-B5F4-A09D852F2527}" dt="2024-09-24T14:19:48.798" v="748"/>
          <ac:grpSpMkLst>
            <pc:docMk/>
            <pc:sldMk cId="2247201600" sldId="266"/>
            <ac:grpSpMk id="9" creationId="{A4B04A66-BE22-57DA-9300-87005DC7F209}"/>
          </ac:grpSpMkLst>
        </pc:grpChg>
        <pc:grpChg chg="add del mod">
          <ac:chgData name="John Edison Santamaria Plazas" userId="69763967-147d-4242-b361-d5f047789583" providerId="ADAL" clId="{3B2A0F92-8D20-42C5-B5F4-A09D852F2527}" dt="2024-09-24T16:24:19.014" v="2260" actId="478"/>
          <ac:grpSpMkLst>
            <pc:docMk/>
            <pc:sldMk cId="2247201600" sldId="266"/>
            <ac:grpSpMk id="18" creationId="{B30DFFAA-4B49-E16B-C9F9-5E8E75FF03D9}"/>
          </ac:grpSpMkLst>
        </pc:grpChg>
        <pc:grpChg chg="add del mod">
          <ac:chgData name="John Edison Santamaria Plazas" userId="69763967-147d-4242-b361-d5f047789583" providerId="ADAL" clId="{3B2A0F92-8D20-42C5-B5F4-A09D852F2527}" dt="2024-09-24T16:24:19.014" v="2260" actId="478"/>
          <ac:grpSpMkLst>
            <pc:docMk/>
            <pc:sldMk cId="2247201600" sldId="266"/>
            <ac:grpSpMk id="21" creationId="{9A234663-4F2A-88FE-48E7-85151614DF6B}"/>
          </ac:grpSpMkLst>
        </pc:grpChg>
        <pc:grpChg chg="add del mod">
          <ac:chgData name="John Edison Santamaria Plazas" userId="69763967-147d-4242-b361-d5f047789583" providerId="ADAL" clId="{3B2A0F92-8D20-42C5-B5F4-A09D852F2527}" dt="2024-09-24T16:24:19.014" v="2260" actId="478"/>
          <ac:grpSpMkLst>
            <pc:docMk/>
            <pc:sldMk cId="2247201600" sldId="266"/>
            <ac:grpSpMk id="24" creationId="{CBF27EF5-EED5-BB78-00C8-5561E3ABDEDD}"/>
          </ac:grpSpMkLst>
        </pc:grpChg>
        <pc:grpChg chg="add mod">
          <ac:chgData name="John Edison Santamaria Plazas" userId="69763967-147d-4242-b361-d5f047789583" providerId="ADAL" clId="{3B2A0F92-8D20-42C5-B5F4-A09D852F2527}" dt="2024-09-24T16:26:05.654" v="2275" actId="1076"/>
          <ac:grpSpMkLst>
            <pc:docMk/>
            <pc:sldMk cId="2247201600" sldId="266"/>
            <ac:grpSpMk id="33" creationId="{C93EDF15-E76A-DC4A-39EC-9C9614D6D126}"/>
          </ac:grpSpMkLst>
        </pc:grpChg>
        <pc:grpChg chg="add del mod">
          <ac:chgData name="John Edison Santamaria Plazas" userId="69763967-147d-4242-b361-d5f047789583" providerId="ADAL" clId="{3B2A0F92-8D20-42C5-B5F4-A09D852F2527}" dt="2024-09-24T16:27:58.051" v="2322" actId="478"/>
          <ac:grpSpMkLst>
            <pc:docMk/>
            <pc:sldMk cId="2247201600" sldId="266"/>
            <ac:grpSpMk id="39" creationId="{69D6C7A7-F3B8-96C0-5B7A-A1F8225E1449}"/>
          </ac:grpSpMkLst>
        </pc:grpChg>
        <pc:grpChg chg="add del mod">
          <ac:chgData name="John Edison Santamaria Plazas" userId="69763967-147d-4242-b361-d5f047789583" providerId="ADAL" clId="{3B2A0F92-8D20-42C5-B5F4-A09D852F2527}" dt="2024-09-24T16:27:58.051" v="2322" actId="478"/>
          <ac:grpSpMkLst>
            <pc:docMk/>
            <pc:sldMk cId="2247201600" sldId="266"/>
            <ac:grpSpMk id="45" creationId="{D210F0C6-50A4-A5A3-C860-A8EFA0E5EEDD}"/>
          </ac:grpSpMkLst>
        </pc:grpChg>
        <pc:grpChg chg="add del mod">
          <ac:chgData name="John Edison Santamaria Plazas" userId="69763967-147d-4242-b361-d5f047789583" providerId="ADAL" clId="{3B2A0F92-8D20-42C5-B5F4-A09D852F2527}" dt="2024-09-24T16:24:32.988" v="2265" actId="478"/>
          <ac:grpSpMkLst>
            <pc:docMk/>
            <pc:sldMk cId="2247201600" sldId="266"/>
            <ac:grpSpMk id="50" creationId="{9328F869-570C-B6A1-783A-DA46F92F744B}"/>
          </ac:grpSpMkLst>
        </pc:grpChg>
        <pc:grpChg chg="add mod">
          <ac:chgData name="John Edison Santamaria Plazas" userId="69763967-147d-4242-b361-d5f047789583" providerId="ADAL" clId="{3B2A0F92-8D20-42C5-B5F4-A09D852F2527}" dt="2024-09-24T16:31:04.101" v="2385" actId="1076"/>
          <ac:grpSpMkLst>
            <pc:docMk/>
            <pc:sldMk cId="2247201600" sldId="266"/>
            <ac:grpSpMk id="61" creationId="{CF674E87-0A20-69DC-A664-D8872C1F343A}"/>
          </ac:grpSpMkLst>
        </pc:grpChg>
        <pc:grpChg chg="add mod">
          <ac:chgData name="John Edison Santamaria Plazas" userId="69763967-147d-4242-b361-d5f047789583" providerId="ADAL" clId="{3B2A0F92-8D20-42C5-B5F4-A09D852F2527}" dt="2024-09-24T16:28:11.520" v="2326" actId="1076"/>
          <ac:grpSpMkLst>
            <pc:docMk/>
            <pc:sldMk cId="2247201600" sldId="266"/>
            <ac:grpSpMk id="68" creationId="{2B4EF1ED-84C9-24A7-6E46-7EC4AC8CC93F}"/>
          </ac:grpSpMkLst>
        </pc:grpChg>
        <pc:picChg chg="add del mod">
          <ac:chgData name="John Edison Santamaria Plazas" userId="69763967-147d-4242-b361-d5f047789583" providerId="ADAL" clId="{3B2A0F92-8D20-42C5-B5F4-A09D852F2527}" dt="2024-09-24T16:26:28.814" v="2292" actId="478"/>
          <ac:picMkLst>
            <pc:docMk/>
            <pc:sldMk cId="2247201600" sldId="266"/>
            <ac:picMk id="38" creationId="{F1F40F09-DE2A-7B37-FAE9-37B5BE460158}"/>
          </ac:picMkLst>
        </pc:picChg>
        <pc:picChg chg="add del mod">
          <ac:chgData name="John Edison Santamaria Plazas" userId="69763967-147d-4242-b361-d5f047789583" providerId="ADAL" clId="{3B2A0F92-8D20-42C5-B5F4-A09D852F2527}" dt="2024-09-24T16:27:58.051" v="2322" actId="478"/>
          <ac:picMkLst>
            <pc:docMk/>
            <pc:sldMk cId="2247201600" sldId="266"/>
            <ac:picMk id="44" creationId="{C7F4EE53-8D65-2B15-69B4-BA120566B1E4}"/>
          </ac:picMkLst>
        </pc:picChg>
        <pc:picChg chg="add del mod">
          <ac:chgData name="John Edison Santamaria Plazas" userId="69763967-147d-4242-b361-d5f047789583" providerId="ADAL" clId="{3B2A0F92-8D20-42C5-B5F4-A09D852F2527}" dt="2024-09-24T16:24:32.988" v="2265" actId="478"/>
          <ac:picMkLst>
            <pc:docMk/>
            <pc:sldMk cId="2247201600" sldId="266"/>
            <ac:picMk id="55" creationId="{ECDF4762-81AC-3B89-A9FC-0A1A59996340}"/>
          </ac:picMkLst>
        </pc:picChg>
        <pc:picChg chg="add del mod">
          <ac:chgData name="John Edison Santamaria Plazas" userId="69763967-147d-4242-b361-d5f047789583" providerId="ADAL" clId="{3B2A0F92-8D20-42C5-B5F4-A09D852F2527}" dt="2024-09-24T16:27:58.051" v="2322" actId="478"/>
          <ac:picMkLst>
            <pc:docMk/>
            <pc:sldMk cId="2247201600" sldId="266"/>
            <ac:picMk id="56" creationId="{F843A0F6-5FB5-C5EF-E32A-F80AEDCC462D}"/>
          </ac:picMkLst>
        </pc:picChg>
        <pc:picChg chg="add mod">
          <ac:chgData name="John Edison Santamaria Plazas" userId="69763967-147d-4242-b361-d5f047789583" providerId="ADAL" clId="{3B2A0F92-8D20-42C5-B5F4-A09D852F2527}" dt="2024-09-24T16:27:41.872" v="2312" actId="1076"/>
          <ac:picMkLst>
            <pc:docMk/>
            <pc:sldMk cId="2247201600" sldId="266"/>
            <ac:picMk id="60" creationId="{5F6B3373-064D-B760-D60B-119DEA08E1E9}"/>
          </ac:picMkLst>
        </pc:picChg>
        <pc:picChg chg="add mod">
          <ac:chgData name="John Edison Santamaria Plazas" userId="69763967-147d-4242-b361-d5f047789583" providerId="ADAL" clId="{3B2A0F92-8D20-42C5-B5F4-A09D852F2527}" dt="2024-09-24T16:28:06.286" v="2324" actId="1076"/>
          <ac:picMkLst>
            <pc:docMk/>
            <pc:sldMk cId="2247201600" sldId="266"/>
            <ac:picMk id="67" creationId="{864DCD64-2EE2-1204-D352-708D2E4EA925}"/>
          </ac:picMkLst>
        </pc:picChg>
        <pc:picChg chg="add mod">
          <ac:chgData name="John Edison Santamaria Plazas" userId="69763967-147d-4242-b361-d5f047789583" providerId="ADAL" clId="{3B2A0F92-8D20-42C5-B5F4-A09D852F2527}" dt="2024-09-24T16:28:11.520" v="2326" actId="1076"/>
          <ac:picMkLst>
            <pc:docMk/>
            <pc:sldMk cId="2247201600" sldId="266"/>
            <ac:picMk id="73" creationId="{64EA110E-39D1-5D79-5B9D-C0DA896F3CD7}"/>
          </ac:picMkLst>
        </pc:picChg>
      </pc:sldChg>
      <pc:sldChg chg="delSp modSp add mod">
        <pc:chgData name="John Edison Santamaria Plazas" userId="69763967-147d-4242-b361-d5f047789583" providerId="ADAL" clId="{3B2A0F92-8D20-42C5-B5F4-A09D852F2527}" dt="2024-09-24T14:43:30.771" v="804" actId="1076"/>
        <pc:sldMkLst>
          <pc:docMk/>
          <pc:sldMk cId="1872001801" sldId="267"/>
        </pc:sldMkLst>
        <pc:spChg chg="del">
          <ac:chgData name="John Edison Santamaria Plazas" userId="69763967-147d-4242-b361-d5f047789583" providerId="ADAL" clId="{3B2A0F92-8D20-42C5-B5F4-A09D852F2527}" dt="2024-09-24T14:42:38.154" v="757" actId="478"/>
          <ac:spMkLst>
            <pc:docMk/>
            <pc:sldMk cId="1872001801" sldId="267"/>
            <ac:spMk id="27" creationId="{45693F46-87DC-641B-33B9-341BDE37FEE1}"/>
          </ac:spMkLst>
        </pc:spChg>
        <pc:spChg chg="del">
          <ac:chgData name="John Edison Santamaria Plazas" userId="69763967-147d-4242-b361-d5f047789583" providerId="ADAL" clId="{3B2A0F92-8D20-42C5-B5F4-A09D852F2527}" dt="2024-09-24T14:42:38.154" v="757" actId="478"/>
          <ac:spMkLst>
            <pc:docMk/>
            <pc:sldMk cId="1872001801" sldId="267"/>
            <ac:spMk id="28" creationId="{74A0AE2C-7C16-055B-92AB-3435A3928E2A}"/>
          </ac:spMkLst>
        </pc:spChg>
        <pc:spChg chg="del">
          <ac:chgData name="John Edison Santamaria Plazas" userId="69763967-147d-4242-b361-d5f047789583" providerId="ADAL" clId="{3B2A0F92-8D20-42C5-B5F4-A09D852F2527}" dt="2024-09-24T14:42:38.154" v="757" actId="478"/>
          <ac:spMkLst>
            <pc:docMk/>
            <pc:sldMk cId="1872001801" sldId="267"/>
            <ac:spMk id="29" creationId="{C5396884-62A0-3491-A2A4-914360DD5255}"/>
          </ac:spMkLst>
        </pc:spChg>
        <pc:spChg chg="del">
          <ac:chgData name="John Edison Santamaria Plazas" userId="69763967-147d-4242-b361-d5f047789583" providerId="ADAL" clId="{3B2A0F92-8D20-42C5-B5F4-A09D852F2527}" dt="2024-09-24T14:42:38.154" v="757" actId="478"/>
          <ac:spMkLst>
            <pc:docMk/>
            <pc:sldMk cId="1872001801" sldId="267"/>
            <ac:spMk id="30" creationId="{D19C8E70-F67A-F081-D0DB-9425B98A712D}"/>
          </ac:spMkLst>
        </pc:spChg>
        <pc:spChg chg="del">
          <ac:chgData name="John Edison Santamaria Plazas" userId="69763967-147d-4242-b361-d5f047789583" providerId="ADAL" clId="{3B2A0F92-8D20-42C5-B5F4-A09D852F2527}" dt="2024-09-24T14:42:38.154" v="757" actId="478"/>
          <ac:spMkLst>
            <pc:docMk/>
            <pc:sldMk cId="1872001801" sldId="267"/>
            <ac:spMk id="31" creationId="{CE1C4AD5-2649-40A5-12A8-6272864D9555}"/>
          </ac:spMkLst>
        </pc:spChg>
        <pc:spChg chg="del">
          <ac:chgData name="John Edison Santamaria Plazas" userId="69763967-147d-4242-b361-d5f047789583" providerId="ADAL" clId="{3B2A0F92-8D20-42C5-B5F4-A09D852F2527}" dt="2024-09-24T14:42:38.154" v="757" actId="478"/>
          <ac:spMkLst>
            <pc:docMk/>
            <pc:sldMk cId="1872001801" sldId="267"/>
            <ac:spMk id="32" creationId="{33AF26C1-A126-5AB6-ABE3-CAC6F0E1BAF0}"/>
          </ac:spMkLst>
        </pc:spChg>
        <pc:spChg chg="mod">
          <ac:chgData name="John Edison Santamaria Plazas" userId="69763967-147d-4242-b361-d5f047789583" providerId="ADAL" clId="{3B2A0F92-8D20-42C5-B5F4-A09D852F2527}" dt="2024-09-24T14:43:30.771" v="804" actId="1076"/>
          <ac:spMkLst>
            <pc:docMk/>
            <pc:sldMk cId="1872001801" sldId="267"/>
            <ac:spMk id="64" creationId="{40368288-7443-321B-154B-D5D3DD907DD8}"/>
          </ac:spMkLst>
        </pc:spChg>
        <pc:grpChg chg="del">
          <ac:chgData name="John Edison Santamaria Plazas" userId="69763967-147d-4242-b361-d5f047789583" providerId="ADAL" clId="{3B2A0F92-8D20-42C5-B5F4-A09D852F2527}" dt="2024-09-24T14:42:41.579" v="759" actId="478"/>
          <ac:grpSpMkLst>
            <pc:docMk/>
            <pc:sldMk cId="1872001801" sldId="267"/>
            <ac:grpSpMk id="18" creationId="{B30DFFAA-4B49-E16B-C9F9-5E8E75FF03D9}"/>
          </ac:grpSpMkLst>
        </pc:grpChg>
        <pc:grpChg chg="del">
          <ac:chgData name="John Edison Santamaria Plazas" userId="69763967-147d-4242-b361-d5f047789583" providerId="ADAL" clId="{3B2A0F92-8D20-42C5-B5F4-A09D852F2527}" dt="2024-09-24T14:42:38.154" v="757" actId="478"/>
          <ac:grpSpMkLst>
            <pc:docMk/>
            <pc:sldMk cId="1872001801" sldId="267"/>
            <ac:grpSpMk id="21" creationId="{9A234663-4F2A-88FE-48E7-85151614DF6B}"/>
          </ac:grpSpMkLst>
        </pc:grpChg>
        <pc:grpChg chg="del">
          <ac:chgData name="John Edison Santamaria Plazas" userId="69763967-147d-4242-b361-d5f047789583" providerId="ADAL" clId="{3B2A0F92-8D20-42C5-B5F4-A09D852F2527}" dt="2024-09-24T14:42:39.588" v="758" actId="478"/>
          <ac:grpSpMkLst>
            <pc:docMk/>
            <pc:sldMk cId="1872001801" sldId="267"/>
            <ac:grpSpMk id="24" creationId="{CBF27EF5-EED5-BB78-00C8-5561E3ABDEDD}"/>
          </ac:grpSpMkLst>
        </pc:grpChg>
      </pc:sldChg>
      <pc:sldChg chg="addSp delSp modSp add mod">
        <pc:chgData name="John Edison Santamaria Plazas" userId="69763967-147d-4242-b361-d5f047789583" providerId="ADAL" clId="{3B2A0F92-8D20-42C5-B5F4-A09D852F2527}" dt="2024-09-25T20:30:50.778" v="2672" actId="20577"/>
        <pc:sldMkLst>
          <pc:docMk/>
          <pc:sldMk cId="3352999746" sldId="268"/>
        </pc:sldMkLst>
        <pc:spChg chg="add mod ord">
          <ac:chgData name="John Edison Santamaria Plazas" userId="69763967-147d-4242-b361-d5f047789583" providerId="ADAL" clId="{3B2A0F92-8D20-42C5-B5F4-A09D852F2527}" dt="2024-09-24T14:45:46.581" v="827" actId="14100"/>
          <ac:spMkLst>
            <pc:docMk/>
            <pc:sldMk cId="3352999746" sldId="268"/>
            <ac:spMk id="2" creationId="{2B205C86-E476-31B6-A614-2243442F9E7E}"/>
          </ac:spMkLst>
        </pc:spChg>
        <pc:spChg chg="add mod">
          <ac:chgData name="John Edison Santamaria Plazas" userId="69763967-147d-4242-b361-d5f047789583" providerId="ADAL" clId="{3B2A0F92-8D20-42C5-B5F4-A09D852F2527}" dt="2024-09-24T14:44:44.448" v="810" actId="1076"/>
          <ac:spMkLst>
            <pc:docMk/>
            <pc:sldMk cId="3352999746" sldId="268"/>
            <ac:spMk id="3" creationId="{2BEE38D5-F2DD-10D9-6619-3DB292DA2D5A}"/>
          </ac:spMkLst>
        </pc:spChg>
        <pc:spChg chg="add mod">
          <ac:chgData name="John Edison Santamaria Plazas" userId="69763967-147d-4242-b361-d5f047789583" providerId="ADAL" clId="{3B2A0F92-8D20-42C5-B5F4-A09D852F2527}" dt="2024-09-24T14:44:48.294" v="811" actId="1076"/>
          <ac:spMkLst>
            <pc:docMk/>
            <pc:sldMk cId="3352999746" sldId="268"/>
            <ac:spMk id="4" creationId="{464C1D1D-C9AB-4858-A523-C14109F8ABEB}"/>
          </ac:spMkLst>
        </pc:spChg>
        <pc:spChg chg="add mod ord">
          <ac:chgData name="John Edison Santamaria Plazas" userId="69763967-147d-4242-b361-d5f047789583" providerId="ADAL" clId="{3B2A0F92-8D20-42C5-B5F4-A09D852F2527}" dt="2024-09-24T14:45:08.017" v="817" actId="1076"/>
          <ac:spMkLst>
            <pc:docMk/>
            <pc:sldMk cId="3352999746" sldId="268"/>
            <ac:spMk id="5" creationId="{E1CEABC2-32A2-B1DA-F379-B74D933DC496}"/>
          </ac:spMkLst>
        </pc:spChg>
        <pc:spChg chg="add mod">
          <ac:chgData name="John Edison Santamaria Plazas" userId="69763967-147d-4242-b361-d5f047789583" providerId="ADAL" clId="{3B2A0F92-8D20-42C5-B5F4-A09D852F2527}" dt="2024-09-24T14:44:44.448" v="810" actId="1076"/>
          <ac:spMkLst>
            <pc:docMk/>
            <pc:sldMk cId="3352999746" sldId="268"/>
            <ac:spMk id="6" creationId="{7212CCF9-559E-09A4-0462-7DA7A402E74A}"/>
          </ac:spMkLst>
        </pc:spChg>
        <pc:spChg chg="add del mod">
          <ac:chgData name="John Edison Santamaria Plazas" userId="69763967-147d-4242-b361-d5f047789583" providerId="ADAL" clId="{3B2A0F92-8D20-42C5-B5F4-A09D852F2527}" dt="2024-09-24T14:44:56.596" v="814" actId="478"/>
          <ac:spMkLst>
            <pc:docMk/>
            <pc:sldMk cId="3352999746" sldId="268"/>
            <ac:spMk id="7" creationId="{0A4A74FB-FB29-A126-9BE3-7583C39B27BB}"/>
          </ac:spMkLst>
        </pc:spChg>
        <pc:spChg chg="add del mod">
          <ac:chgData name="John Edison Santamaria Plazas" userId="69763967-147d-4242-b361-d5f047789583" providerId="ADAL" clId="{3B2A0F92-8D20-42C5-B5F4-A09D852F2527}" dt="2024-09-24T14:44:37.972" v="809" actId="478"/>
          <ac:spMkLst>
            <pc:docMk/>
            <pc:sldMk cId="3352999746" sldId="268"/>
            <ac:spMk id="8" creationId="{46DD63FF-AE4C-FD88-30AA-B08F8F22A29A}"/>
          </ac:spMkLst>
        </pc:spChg>
        <pc:spChg chg="add mod">
          <ac:chgData name="John Edison Santamaria Plazas" userId="69763967-147d-4242-b361-d5f047789583" providerId="ADAL" clId="{3B2A0F92-8D20-42C5-B5F4-A09D852F2527}" dt="2024-09-24T14:45:58.829" v="846" actId="20577"/>
          <ac:spMkLst>
            <pc:docMk/>
            <pc:sldMk cId="3352999746" sldId="268"/>
            <ac:spMk id="9" creationId="{DDDCE319-E92B-03BB-2302-96089FF9819B}"/>
          </ac:spMkLst>
        </pc:spChg>
        <pc:spChg chg="add mod ord">
          <ac:chgData name="John Edison Santamaria Plazas" userId="69763967-147d-4242-b361-d5f047789583" providerId="ADAL" clId="{3B2A0F92-8D20-42C5-B5F4-A09D852F2527}" dt="2024-09-24T15:25:13.914" v="1524" actId="20577"/>
          <ac:spMkLst>
            <pc:docMk/>
            <pc:sldMk cId="3352999746" sldId="268"/>
            <ac:spMk id="10" creationId="{CEF1E51A-9512-DB19-A6FA-50CF588547AD}"/>
          </ac:spMkLst>
        </pc:spChg>
        <pc:spChg chg="add del mod">
          <ac:chgData name="John Edison Santamaria Plazas" userId="69763967-147d-4242-b361-d5f047789583" providerId="ADAL" clId="{3B2A0F92-8D20-42C5-B5F4-A09D852F2527}" dt="2024-09-24T15:06:50.666" v="910" actId="478"/>
          <ac:spMkLst>
            <pc:docMk/>
            <pc:sldMk cId="3352999746" sldId="268"/>
            <ac:spMk id="11" creationId="{34082623-C442-7ECD-8EDE-4DB232170D85}"/>
          </ac:spMkLst>
        </pc:spChg>
        <pc:spChg chg="add mod">
          <ac:chgData name="John Edison Santamaria Plazas" userId="69763967-147d-4242-b361-d5f047789583" providerId="ADAL" clId="{3B2A0F92-8D20-42C5-B5F4-A09D852F2527}" dt="2024-09-25T20:29:12.908" v="2638" actId="20577"/>
          <ac:spMkLst>
            <pc:docMk/>
            <pc:sldMk cId="3352999746" sldId="268"/>
            <ac:spMk id="12" creationId="{1CD49EB9-8D2D-B312-DADE-790F595140C9}"/>
          </ac:spMkLst>
        </pc:spChg>
        <pc:spChg chg="add mod">
          <ac:chgData name="John Edison Santamaria Plazas" userId="69763967-147d-4242-b361-d5f047789583" providerId="ADAL" clId="{3B2A0F92-8D20-42C5-B5F4-A09D852F2527}" dt="2024-09-24T15:23:40.774" v="1516" actId="1076"/>
          <ac:spMkLst>
            <pc:docMk/>
            <pc:sldMk cId="3352999746" sldId="268"/>
            <ac:spMk id="13" creationId="{F6459CF0-3E54-5CE5-5935-824846BDB9FE}"/>
          </ac:spMkLst>
        </pc:spChg>
        <pc:spChg chg="add mod">
          <ac:chgData name="John Edison Santamaria Plazas" userId="69763967-147d-4242-b361-d5f047789583" providerId="ADAL" clId="{3B2A0F92-8D20-42C5-B5F4-A09D852F2527}" dt="2024-09-24T15:17:17.425" v="1223" actId="1076"/>
          <ac:spMkLst>
            <pc:docMk/>
            <pc:sldMk cId="3352999746" sldId="268"/>
            <ac:spMk id="14" creationId="{52EC4BBF-CA3C-1D1C-11FD-C27DE89FF5A1}"/>
          </ac:spMkLst>
        </pc:spChg>
        <pc:spChg chg="add del mod">
          <ac:chgData name="John Edison Santamaria Plazas" userId="69763967-147d-4242-b361-d5f047789583" providerId="ADAL" clId="{3B2A0F92-8D20-42C5-B5F4-A09D852F2527}" dt="2024-09-24T15:19:38.935" v="1418" actId="478"/>
          <ac:spMkLst>
            <pc:docMk/>
            <pc:sldMk cId="3352999746" sldId="268"/>
            <ac:spMk id="15" creationId="{7394A53F-2C29-5034-E062-2A9E1577A1D5}"/>
          </ac:spMkLst>
        </pc:spChg>
        <pc:spChg chg="add mod">
          <ac:chgData name="John Edison Santamaria Plazas" userId="69763967-147d-4242-b361-d5f047789583" providerId="ADAL" clId="{3B2A0F92-8D20-42C5-B5F4-A09D852F2527}" dt="2024-09-25T20:30:50.778" v="2672" actId="20577"/>
          <ac:spMkLst>
            <pc:docMk/>
            <pc:sldMk cId="3352999746" sldId="268"/>
            <ac:spMk id="18" creationId="{5B5ABB75-34A2-15F9-2D21-ACE282126A4D}"/>
          </ac:spMkLst>
        </pc:spChg>
        <pc:spChg chg="add mod">
          <ac:chgData name="John Edison Santamaria Plazas" userId="69763967-147d-4242-b361-d5f047789583" providerId="ADAL" clId="{3B2A0F92-8D20-42C5-B5F4-A09D852F2527}" dt="2024-09-24T15:22:32.120" v="1473" actId="113"/>
          <ac:spMkLst>
            <pc:docMk/>
            <pc:sldMk cId="3352999746" sldId="268"/>
            <ac:spMk id="19" creationId="{47AAE605-5889-3F35-0EC5-E943400E6457}"/>
          </ac:spMkLst>
        </pc:spChg>
        <pc:spChg chg="add mod">
          <ac:chgData name="John Edison Santamaria Plazas" userId="69763967-147d-4242-b361-d5f047789583" providerId="ADAL" clId="{3B2A0F92-8D20-42C5-B5F4-A09D852F2527}" dt="2024-09-24T15:20:28.642" v="1426" actId="20577"/>
          <ac:spMkLst>
            <pc:docMk/>
            <pc:sldMk cId="3352999746" sldId="268"/>
            <ac:spMk id="20" creationId="{867ECEEA-83C9-8C79-76EB-DDDDB839076F}"/>
          </ac:spMkLst>
        </pc:spChg>
        <pc:spChg chg="del">
          <ac:chgData name="John Edison Santamaria Plazas" userId="69763967-147d-4242-b361-d5f047789583" providerId="ADAL" clId="{3B2A0F92-8D20-42C5-B5F4-A09D852F2527}" dt="2024-09-24T14:43:51.802" v="806" actId="478"/>
          <ac:spMkLst>
            <pc:docMk/>
            <pc:sldMk cId="3352999746" sldId="268"/>
            <ac:spMk id="64" creationId="{40368288-7443-321B-154B-D5D3DD907DD8}"/>
          </ac:spMkLst>
        </pc:spChg>
        <pc:cxnChg chg="add mod">
          <ac:chgData name="John Edison Santamaria Plazas" userId="69763967-147d-4242-b361-d5f047789583" providerId="ADAL" clId="{3B2A0F92-8D20-42C5-B5F4-A09D852F2527}" dt="2024-09-24T15:20:14.312" v="1421" actId="1076"/>
          <ac:cxnSpMkLst>
            <pc:docMk/>
            <pc:sldMk cId="3352999746" sldId="268"/>
            <ac:cxnSpMk id="17" creationId="{9806A7B5-9E92-62F5-3BD3-B3A7AF69043F}"/>
          </ac:cxnSpMkLst>
        </pc:cxnChg>
        <pc:cxnChg chg="add del mod">
          <ac:chgData name="John Edison Santamaria Plazas" userId="69763967-147d-4242-b361-d5f047789583" providerId="ADAL" clId="{3B2A0F92-8D20-42C5-B5F4-A09D852F2527}" dt="2024-09-24T15:20:24.622" v="1424" actId="478"/>
          <ac:cxnSpMkLst>
            <pc:docMk/>
            <pc:sldMk cId="3352999746" sldId="268"/>
            <ac:cxnSpMk id="21" creationId="{9D404D14-DCD0-0D51-23DB-1938E59F7D8C}"/>
          </ac:cxnSpMkLst>
        </pc:cxnChg>
      </pc:sldChg>
      <pc:sldChg chg="delSp add mod ord">
        <pc:chgData name="John Edison Santamaria Plazas" userId="69763967-147d-4242-b361-d5f047789583" providerId="ADAL" clId="{3B2A0F92-8D20-42C5-B5F4-A09D852F2527}" dt="2024-09-24T15:06:47.743" v="909"/>
        <pc:sldMkLst>
          <pc:docMk/>
          <pc:sldMk cId="1566335036" sldId="269"/>
        </pc:sldMkLst>
        <pc:spChg chg="del">
          <ac:chgData name="John Edison Santamaria Plazas" userId="69763967-147d-4242-b361-d5f047789583" providerId="ADAL" clId="{3B2A0F92-8D20-42C5-B5F4-A09D852F2527}" dt="2024-09-24T15:06:40.820" v="907" actId="478"/>
          <ac:spMkLst>
            <pc:docMk/>
            <pc:sldMk cId="1566335036" sldId="269"/>
            <ac:spMk id="2" creationId="{2B205C86-E476-31B6-A614-2243442F9E7E}"/>
          </ac:spMkLst>
        </pc:spChg>
        <pc:spChg chg="del">
          <ac:chgData name="John Edison Santamaria Plazas" userId="69763967-147d-4242-b361-d5f047789583" providerId="ADAL" clId="{3B2A0F92-8D20-42C5-B5F4-A09D852F2527}" dt="2024-09-24T15:06:38.710" v="906" actId="478"/>
          <ac:spMkLst>
            <pc:docMk/>
            <pc:sldMk cId="1566335036" sldId="269"/>
            <ac:spMk id="10" creationId="{CEF1E51A-9512-DB19-A6FA-50CF588547AD}"/>
          </ac:spMkLst>
        </pc:spChg>
      </pc:sldChg>
      <pc:sldChg chg="addSp modSp add mod">
        <pc:chgData name="John Edison Santamaria Plazas" userId="69763967-147d-4242-b361-d5f047789583" providerId="ADAL" clId="{3B2A0F92-8D20-42C5-B5F4-A09D852F2527}" dt="2024-09-25T20:31:49.240" v="2707" actId="20577"/>
        <pc:sldMkLst>
          <pc:docMk/>
          <pc:sldMk cId="1284792626" sldId="270"/>
        </pc:sldMkLst>
        <pc:spChg chg="mod">
          <ac:chgData name="John Edison Santamaria Plazas" userId="69763967-147d-4242-b361-d5f047789583" providerId="ADAL" clId="{3B2A0F92-8D20-42C5-B5F4-A09D852F2527}" dt="2024-09-24T15:38:45.919" v="1932" actId="20577"/>
          <ac:spMkLst>
            <pc:docMk/>
            <pc:sldMk cId="1284792626" sldId="270"/>
            <ac:spMk id="6" creationId="{7212CCF9-559E-09A4-0462-7DA7A402E74A}"/>
          </ac:spMkLst>
        </pc:spChg>
        <pc:spChg chg="add mod">
          <ac:chgData name="John Edison Santamaria Plazas" userId="69763967-147d-4242-b361-d5f047789583" providerId="ADAL" clId="{3B2A0F92-8D20-42C5-B5F4-A09D852F2527}" dt="2024-09-24T15:38:29.447" v="1930" actId="1076"/>
          <ac:spMkLst>
            <pc:docMk/>
            <pc:sldMk cId="1284792626" sldId="270"/>
            <ac:spMk id="7" creationId="{1D6C70A6-954A-31D9-DD6F-56732E80D03A}"/>
          </ac:spMkLst>
        </pc:spChg>
        <pc:spChg chg="mod">
          <ac:chgData name="John Edison Santamaria Plazas" userId="69763967-147d-4242-b361-d5f047789583" providerId="ADAL" clId="{3B2A0F92-8D20-42C5-B5F4-A09D852F2527}" dt="2024-09-24T15:25:30.432" v="1538" actId="20577"/>
          <ac:spMkLst>
            <pc:docMk/>
            <pc:sldMk cId="1284792626" sldId="270"/>
            <ac:spMk id="9" creationId="{DDDCE319-E92B-03BB-2302-96089FF9819B}"/>
          </ac:spMkLst>
        </pc:spChg>
        <pc:spChg chg="mod">
          <ac:chgData name="John Edison Santamaria Plazas" userId="69763967-147d-4242-b361-d5f047789583" providerId="ADAL" clId="{3B2A0F92-8D20-42C5-B5F4-A09D852F2527}" dt="2024-09-24T15:26:15.491" v="1610" actId="20577"/>
          <ac:spMkLst>
            <pc:docMk/>
            <pc:sldMk cId="1284792626" sldId="270"/>
            <ac:spMk id="10" creationId="{CEF1E51A-9512-DB19-A6FA-50CF588547AD}"/>
          </ac:spMkLst>
        </pc:spChg>
        <pc:spChg chg="mod">
          <ac:chgData name="John Edison Santamaria Plazas" userId="69763967-147d-4242-b361-d5f047789583" providerId="ADAL" clId="{3B2A0F92-8D20-42C5-B5F4-A09D852F2527}" dt="2024-09-25T20:31:22.270" v="2679" actId="113"/>
          <ac:spMkLst>
            <pc:docMk/>
            <pc:sldMk cId="1284792626" sldId="270"/>
            <ac:spMk id="12" creationId="{1CD49EB9-8D2D-B312-DADE-790F595140C9}"/>
          </ac:spMkLst>
        </pc:spChg>
        <pc:spChg chg="mod">
          <ac:chgData name="John Edison Santamaria Plazas" userId="69763967-147d-4242-b361-d5f047789583" providerId="ADAL" clId="{3B2A0F92-8D20-42C5-B5F4-A09D852F2527}" dt="2024-09-24T15:32:59.989" v="1730" actId="1076"/>
          <ac:spMkLst>
            <pc:docMk/>
            <pc:sldMk cId="1284792626" sldId="270"/>
            <ac:spMk id="13" creationId="{F6459CF0-3E54-5CE5-5935-824846BDB9FE}"/>
          </ac:spMkLst>
        </pc:spChg>
        <pc:spChg chg="mod">
          <ac:chgData name="John Edison Santamaria Plazas" userId="69763967-147d-4242-b361-d5f047789583" providerId="ADAL" clId="{3B2A0F92-8D20-42C5-B5F4-A09D852F2527}" dt="2024-09-25T20:31:49.240" v="2707" actId="20577"/>
          <ac:spMkLst>
            <pc:docMk/>
            <pc:sldMk cId="1284792626" sldId="270"/>
            <ac:spMk id="18" creationId="{5B5ABB75-34A2-15F9-2D21-ACE282126A4D}"/>
          </ac:spMkLst>
        </pc:spChg>
        <pc:spChg chg="mod">
          <ac:chgData name="John Edison Santamaria Plazas" userId="69763967-147d-4242-b361-d5f047789583" providerId="ADAL" clId="{3B2A0F92-8D20-42C5-B5F4-A09D852F2527}" dt="2024-09-24T15:41:12.290" v="2020" actId="113"/>
          <ac:spMkLst>
            <pc:docMk/>
            <pc:sldMk cId="1284792626" sldId="270"/>
            <ac:spMk id="19" creationId="{47AAE605-5889-3F35-0EC5-E943400E6457}"/>
          </ac:spMkLst>
        </pc:spChg>
      </pc:sldChg>
      <pc:sldChg chg="addSp delSp modSp add mod ord">
        <pc:chgData name="John Edison Santamaria Plazas" userId="69763967-147d-4242-b361-d5f047789583" providerId="ADAL" clId="{3B2A0F92-8D20-42C5-B5F4-A09D852F2527}" dt="2024-09-24T15:48:17.239" v="2050" actId="20577"/>
        <pc:sldMkLst>
          <pc:docMk/>
          <pc:sldMk cId="3965299966" sldId="271"/>
        </pc:sldMkLst>
        <pc:spChg chg="add del mod">
          <ac:chgData name="John Edison Santamaria Plazas" userId="69763967-147d-4242-b361-d5f047789583" providerId="ADAL" clId="{3B2A0F92-8D20-42C5-B5F4-A09D852F2527}" dt="2024-09-24T15:42:35.385" v="2041" actId="20577"/>
          <ac:spMkLst>
            <pc:docMk/>
            <pc:sldMk cId="3965299966" sldId="271"/>
            <ac:spMk id="6" creationId="{7212CCF9-559E-09A4-0462-7DA7A402E74A}"/>
          </ac:spMkLst>
        </pc:spChg>
        <pc:spChg chg="mod">
          <ac:chgData name="John Edison Santamaria Plazas" userId="69763967-147d-4242-b361-d5f047789583" providerId="ADAL" clId="{3B2A0F92-8D20-42C5-B5F4-A09D852F2527}" dt="2024-09-24T15:41:31.579" v="2034" actId="20577"/>
          <ac:spMkLst>
            <pc:docMk/>
            <pc:sldMk cId="3965299966" sldId="271"/>
            <ac:spMk id="9" creationId="{DDDCE319-E92B-03BB-2302-96089FF9819B}"/>
          </ac:spMkLst>
        </pc:spChg>
        <pc:spChg chg="mod">
          <ac:chgData name="John Edison Santamaria Plazas" userId="69763967-147d-4242-b361-d5f047789583" providerId="ADAL" clId="{3B2A0F92-8D20-42C5-B5F4-A09D852F2527}" dt="2024-09-24T15:48:17.239" v="2050" actId="20577"/>
          <ac:spMkLst>
            <pc:docMk/>
            <pc:sldMk cId="3965299966" sldId="271"/>
            <ac:spMk id="11" creationId="{34082623-C442-7ECD-8EDE-4DB232170D85}"/>
          </ac:spMkLst>
        </pc:spChg>
      </pc:sldChg>
      <pc:sldChg chg="modSp add mod ord">
        <pc:chgData name="John Edison Santamaria Plazas" userId="69763967-147d-4242-b361-d5f047789583" providerId="ADAL" clId="{3B2A0F92-8D20-42C5-B5F4-A09D852F2527}" dt="2024-09-24T16:21:13.028" v="2206" actId="20577"/>
        <pc:sldMkLst>
          <pc:docMk/>
          <pc:sldMk cId="3027564582" sldId="272"/>
        </pc:sldMkLst>
        <pc:spChg chg="mod">
          <ac:chgData name="John Edison Santamaria Plazas" userId="69763967-147d-4242-b361-d5f047789583" providerId="ADAL" clId="{3B2A0F92-8D20-42C5-B5F4-A09D852F2527}" dt="2024-09-24T15:48:45.946" v="2056" actId="20577"/>
          <ac:spMkLst>
            <pc:docMk/>
            <pc:sldMk cId="3027564582" sldId="272"/>
            <ac:spMk id="6" creationId="{7212CCF9-559E-09A4-0462-7DA7A402E74A}"/>
          </ac:spMkLst>
        </pc:spChg>
        <pc:spChg chg="mod">
          <ac:chgData name="John Edison Santamaria Plazas" userId="69763967-147d-4242-b361-d5f047789583" providerId="ADAL" clId="{3B2A0F92-8D20-42C5-B5F4-A09D852F2527}" dt="2024-09-24T16:21:13.028" v="2206" actId="20577"/>
          <ac:spMkLst>
            <pc:docMk/>
            <pc:sldMk cId="3027564582" sldId="272"/>
            <ac:spMk id="9" creationId="{DDDCE319-E92B-03BB-2302-96089FF9819B}"/>
          </ac:spMkLst>
        </pc:spChg>
        <pc:spChg chg="mod">
          <ac:chgData name="John Edison Santamaria Plazas" userId="69763967-147d-4242-b361-d5f047789583" providerId="ADAL" clId="{3B2A0F92-8D20-42C5-B5F4-A09D852F2527}" dt="2024-09-24T15:48:26.401" v="2054" actId="313"/>
          <ac:spMkLst>
            <pc:docMk/>
            <pc:sldMk cId="3027564582" sldId="272"/>
            <ac:spMk id="11" creationId="{34082623-C442-7ECD-8EDE-4DB232170D85}"/>
          </ac:spMkLst>
        </pc:spChg>
      </pc:sldChg>
      <pc:sldChg chg="addSp delSp modSp add mod ord">
        <pc:chgData name="John Edison Santamaria Plazas" userId="69763967-147d-4242-b361-d5f047789583" providerId="ADAL" clId="{3B2A0F92-8D20-42C5-B5F4-A09D852F2527}" dt="2024-09-25T20:34:34.276" v="2821" actId="20577"/>
        <pc:sldMkLst>
          <pc:docMk/>
          <pc:sldMk cId="2129416428" sldId="273"/>
        </pc:sldMkLst>
        <pc:spChg chg="mod">
          <ac:chgData name="John Edison Santamaria Plazas" userId="69763967-147d-4242-b361-d5f047789583" providerId="ADAL" clId="{3B2A0F92-8D20-42C5-B5F4-A09D852F2527}" dt="2024-09-24T15:49:39.059" v="2071" actId="20577"/>
          <ac:spMkLst>
            <pc:docMk/>
            <pc:sldMk cId="2129416428" sldId="273"/>
            <ac:spMk id="6" creationId="{7212CCF9-559E-09A4-0462-7DA7A402E74A}"/>
          </ac:spMkLst>
        </pc:spChg>
        <pc:spChg chg="mod">
          <ac:chgData name="John Edison Santamaria Plazas" userId="69763967-147d-4242-b361-d5f047789583" providerId="ADAL" clId="{3B2A0F92-8D20-42C5-B5F4-A09D852F2527}" dt="2024-09-24T16:03:46.001" v="2180" actId="1076"/>
          <ac:spMkLst>
            <pc:docMk/>
            <pc:sldMk cId="2129416428" sldId="273"/>
            <ac:spMk id="7" creationId="{1D6C70A6-954A-31D9-DD6F-56732E80D03A}"/>
          </ac:spMkLst>
        </pc:spChg>
        <pc:spChg chg="add mod">
          <ac:chgData name="John Edison Santamaria Plazas" userId="69763967-147d-4242-b361-d5f047789583" providerId="ADAL" clId="{3B2A0F92-8D20-42C5-B5F4-A09D852F2527}" dt="2024-09-24T16:20:19.919" v="2196"/>
          <ac:spMkLst>
            <pc:docMk/>
            <pc:sldMk cId="2129416428" sldId="273"/>
            <ac:spMk id="8" creationId="{BED789E4-C25C-AC41-5EEC-DD079ACC7BEC}"/>
          </ac:spMkLst>
        </pc:spChg>
        <pc:spChg chg="mod">
          <ac:chgData name="John Edison Santamaria Plazas" userId="69763967-147d-4242-b361-d5f047789583" providerId="ADAL" clId="{3B2A0F92-8D20-42C5-B5F4-A09D852F2527}" dt="2024-09-24T16:21:18.308" v="2216" actId="20577"/>
          <ac:spMkLst>
            <pc:docMk/>
            <pc:sldMk cId="2129416428" sldId="273"/>
            <ac:spMk id="9" creationId="{DDDCE319-E92B-03BB-2302-96089FF9819B}"/>
          </ac:spMkLst>
        </pc:spChg>
        <pc:spChg chg="mod">
          <ac:chgData name="John Edison Santamaria Plazas" userId="69763967-147d-4242-b361-d5f047789583" providerId="ADAL" clId="{3B2A0F92-8D20-42C5-B5F4-A09D852F2527}" dt="2024-09-24T15:50:50.319" v="2160" actId="20577"/>
          <ac:spMkLst>
            <pc:docMk/>
            <pc:sldMk cId="2129416428" sldId="273"/>
            <ac:spMk id="10" creationId="{CEF1E51A-9512-DB19-A6FA-50CF588547AD}"/>
          </ac:spMkLst>
        </pc:spChg>
        <pc:spChg chg="mod">
          <ac:chgData name="John Edison Santamaria Plazas" userId="69763967-147d-4242-b361-d5f047789583" providerId="ADAL" clId="{3B2A0F92-8D20-42C5-B5F4-A09D852F2527}" dt="2024-09-25T20:33:31.103" v="2746" actId="20577"/>
          <ac:spMkLst>
            <pc:docMk/>
            <pc:sldMk cId="2129416428" sldId="273"/>
            <ac:spMk id="12" creationId="{1CD49EB9-8D2D-B312-DADE-790F595140C9}"/>
          </ac:spMkLst>
        </pc:spChg>
        <pc:spChg chg="del">
          <ac:chgData name="John Edison Santamaria Plazas" userId="69763967-147d-4242-b361-d5f047789583" providerId="ADAL" clId="{3B2A0F92-8D20-42C5-B5F4-A09D852F2527}" dt="2024-09-24T16:02:27.251" v="2162" actId="478"/>
          <ac:spMkLst>
            <pc:docMk/>
            <pc:sldMk cId="2129416428" sldId="273"/>
            <ac:spMk id="13" creationId="{F6459CF0-3E54-5CE5-5935-824846BDB9FE}"/>
          </ac:spMkLst>
        </pc:spChg>
        <pc:spChg chg="mod">
          <ac:chgData name="John Edison Santamaria Plazas" userId="69763967-147d-4242-b361-d5f047789583" providerId="ADAL" clId="{3B2A0F92-8D20-42C5-B5F4-A09D852F2527}" dt="2024-09-25T20:34:34.276" v="2821" actId="20577"/>
          <ac:spMkLst>
            <pc:docMk/>
            <pc:sldMk cId="2129416428" sldId="273"/>
            <ac:spMk id="18" creationId="{5B5ABB75-34A2-15F9-2D21-ACE282126A4D}"/>
          </ac:spMkLst>
        </pc:spChg>
        <pc:spChg chg="del">
          <ac:chgData name="John Edison Santamaria Plazas" userId="69763967-147d-4242-b361-d5f047789583" providerId="ADAL" clId="{3B2A0F92-8D20-42C5-B5F4-A09D852F2527}" dt="2024-09-24T16:04:31.595" v="2183" actId="478"/>
          <ac:spMkLst>
            <pc:docMk/>
            <pc:sldMk cId="2129416428" sldId="273"/>
            <ac:spMk id="19" creationId="{47AAE605-5889-3F35-0EC5-E943400E6457}"/>
          </ac:spMkLst>
        </pc:spChg>
      </pc:sldChg>
      <pc:sldChg chg="addSp modSp add mod">
        <pc:chgData name="John Edison Santamaria Plazas" userId="69763967-147d-4242-b361-d5f047789583" providerId="ADAL" clId="{3B2A0F92-8D20-42C5-B5F4-A09D852F2527}" dt="2024-09-24T18:15:17.318" v="2580" actId="313"/>
        <pc:sldMkLst>
          <pc:docMk/>
          <pc:sldMk cId="865579484" sldId="274"/>
        </pc:sldMkLst>
        <pc:spChg chg="add mod">
          <ac:chgData name="John Edison Santamaria Plazas" userId="69763967-147d-4242-b361-d5f047789583" providerId="ADAL" clId="{3B2A0F92-8D20-42C5-B5F4-A09D852F2527}" dt="2024-09-24T18:14:59.007" v="2577" actId="20577"/>
          <ac:spMkLst>
            <pc:docMk/>
            <pc:sldMk cId="865579484" sldId="274"/>
            <ac:spMk id="2" creationId="{F811C9BC-194E-E1E6-E021-71DD8D7BE281}"/>
          </ac:spMkLst>
        </pc:spChg>
        <pc:spChg chg="mod">
          <ac:chgData name="John Edison Santamaria Plazas" userId="69763967-147d-4242-b361-d5f047789583" providerId="ADAL" clId="{3B2A0F92-8D20-42C5-B5F4-A09D852F2527}" dt="2024-09-24T18:14:48.734" v="2573" actId="1076"/>
          <ac:spMkLst>
            <pc:docMk/>
            <pc:sldMk cId="865579484" sldId="274"/>
            <ac:spMk id="31" creationId="{CE1C4AD5-2649-40A5-12A8-6272864D9555}"/>
          </ac:spMkLst>
        </pc:spChg>
        <pc:spChg chg="mod">
          <ac:chgData name="John Edison Santamaria Plazas" userId="69763967-147d-4242-b361-d5f047789583" providerId="ADAL" clId="{3B2A0F92-8D20-42C5-B5F4-A09D852F2527}" dt="2024-09-24T18:15:17.318" v="2580" actId="313"/>
          <ac:spMkLst>
            <pc:docMk/>
            <pc:sldMk cId="865579484" sldId="274"/>
            <ac:spMk id="64" creationId="{40368288-7443-321B-154B-D5D3DD907DD8}"/>
          </ac:spMkLst>
        </pc:spChg>
      </pc:sldChg>
      <pc:sldChg chg="add del">
        <pc:chgData name="John Edison Santamaria Plazas" userId="69763967-147d-4242-b361-d5f047789583" providerId="ADAL" clId="{3B2A0F92-8D20-42C5-B5F4-A09D852F2527}" dt="2024-09-24T16:21:33.433" v="2218"/>
        <pc:sldMkLst>
          <pc:docMk/>
          <pc:sldMk cId="3755782750" sldId="274"/>
        </pc:sldMkLst>
      </pc:sldChg>
      <pc:sldChg chg="addSp delSp modSp add mod">
        <pc:chgData name="John Edison Santamaria Plazas" userId="69763967-147d-4242-b361-d5f047789583" providerId="ADAL" clId="{3B2A0F92-8D20-42C5-B5F4-A09D852F2527}" dt="2024-09-24T18:14:32.628" v="2572" actId="20577"/>
        <pc:sldMkLst>
          <pc:docMk/>
          <pc:sldMk cId="4233887112" sldId="275"/>
        </pc:sldMkLst>
        <pc:spChg chg="add del mod">
          <ac:chgData name="John Edison Santamaria Plazas" userId="69763967-147d-4242-b361-d5f047789583" providerId="ADAL" clId="{3B2A0F92-8D20-42C5-B5F4-A09D852F2527}" dt="2024-09-24T16:39:30.654" v="2479" actId="478"/>
          <ac:spMkLst>
            <pc:docMk/>
            <pc:sldMk cId="4233887112" sldId="275"/>
            <ac:spMk id="2" creationId="{E59C210F-D01B-FAC5-4533-8CD1CBA1701D}"/>
          </ac:spMkLst>
        </pc:spChg>
        <pc:spChg chg="add mod">
          <ac:chgData name="John Edison Santamaria Plazas" userId="69763967-147d-4242-b361-d5f047789583" providerId="ADAL" clId="{3B2A0F92-8D20-42C5-B5F4-A09D852F2527}" dt="2024-09-24T18:09:04.583" v="2522" actId="207"/>
          <ac:spMkLst>
            <pc:docMk/>
            <pc:sldMk cId="4233887112" sldId="275"/>
            <ac:spMk id="3" creationId="{A3ACCA7F-7A22-837D-338C-75CE2CEE5FAF}"/>
          </ac:spMkLst>
        </pc:spChg>
        <pc:spChg chg="add mod">
          <ac:chgData name="John Edison Santamaria Plazas" userId="69763967-147d-4242-b361-d5f047789583" providerId="ADAL" clId="{3B2A0F92-8D20-42C5-B5F4-A09D852F2527}" dt="2024-09-24T18:09:24.706" v="2532" actId="20577"/>
          <ac:spMkLst>
            <pc:docMk/>
            <pc:sldMk cId="4233887112" sldId="275"/>
            <ac:spMk id="4" creationId="{D9D9DFA5-4478-481E-6B64-A7935B1FABE7}"/>
          </ac:spMkLst>
        </pc:spChg>
        <pc:spChg chg="add mod">
          <ac:chgData name="John Edison Santamaria Plazas" userId="69763967-147d-4242-b361-d5f047789583" providerId="ADAL" clId="{3B2A0F92-8D20-42C5-B5F4-A09D852F2527}" dt="2024-09-24T18:12:28.423" v="2545" actId="17032"/>
          <ac:spMkLst>
            <pc:docMk/>
            <pc:sldMk cId="4233887112" sldId="275"/>
            <ac:spMk id="7" creationId="{61674D63-7A31-0D92-EEEA-7C674547D16A}"/>
          </ac:spMkLst>
        </pc:spChg>
        <pc:spChg chg="add mod">
          <ac:chgData name="John Edison Santamaria Plazas" userId="69763967-147d-4242-b361-d5f047789583" providerId="ADAL" clId="{3B2A0F92-8D20-42C5-B5F4-A09D852F2527}" dt="2024-09-24T18:13:13.727" v="2557" actId="20577"/>
          <ac:spMkLst>
            <pc:docMk/>
            <pc:sldMk cId="4233887112" sldId="275"/>
            <ac:spMk id="10" creationId="{177D0C75-BEBD-15E4-5D0B-3B2E68908277}"/>
          </ac:spMkLst>
        </pc:spChg>
        <pc:spChg chg="add mod">
          <ac:chgData name="John Edison Santamaria Plazas" userId="69763967-147d-4242-b361-d5f047789583" providerId="ADAL" clId="{3B2A0F92-8D20-42C5-B5F4-A09D852F2527}" dt="2024-09-24T18:14:32.628" v="2572" actId="20577"/>
          <ac:spMkLst>
            <pc:docMk/>
            <pc:sldMk cId="4233887112" sldId="275"/>
            <ac:spMk id="13" creationId="{74C99731-6DB7-9E03-E65C-8A2027151E2A}"/>
          </ac:spMkLst>
        </pc:spChg>
        <pc:spChg chg="del">
          <ac:chgData name="John Edison Santamaria Plazas" userId="69763967-147d-4242-b361-d5f047789583" providerId="ADAL" clId="{3B2A0F92-8D20-42C5-B5F4-A09D852F2527}" dt="2024-09-24T16:36:53.336" v="2450" actId="478"/>
          <ac:spMkLst>
            <pc:docMk/>
            <pc:sldMk cId="4233887112" sldId="275"/>
            <ac:spMk id="36" creationId="{8D2BC32B-D677-90D3-EE42-8EA2320CB9CF}"/>
          </ac:spMkLst>
        </pc:spChg>
        <pc:spChg chg="del">
          <ac:chgData name="John Edison Santamaria Plazas" userId="69763967-147d-4242-b361-d5f047789583" providerId="ADAL" clId="{3B2A0F92-8D20-42C5-B5F4-A09D852F2527}" dt="2024-09-24T16:36:53.336" v="2450" actId="478"/>
          <ac:spMkLst>
            <pc:docMk/>
            <pc:sldMk cId="4233887112" sldId="275"/>
            <ac:spMk id="37" creationId="{F1F65B7B-C7D5-F52B-D18F-B815759B0006}"/>
          </ac:spMkLst>
        </pc:spChg>
        <pc:spChg chg="mod">
          <ac:chgData name="John Edison Santamaria Plazas" userId="69763967-147d-4242-b361-d5f047789583" providerId="ADAL" clId="{3B2A0F92-8D20-42C5-B5F4-A09D852F2527}" dt="2024-09-24T18:08:47.403" v="2518" actId="1076"/>
          <ac:spMkLst>
            <pc:docMk/>
            <pc:sldMk cId="4233887112" sldId="275"/>
            <ac:spMk id="64" creationId="{40368288-7443-321B-154B-D5D3DD907DD8}"/>
          </ac:spMkLst>
        </pc:spChg>
        <pc:spChg chg="del">
          <ac:chgData name="John Edison Santamaria Plazas" userId="69763967-147d-4242-b361-d5f047789583" providerId="ADAL" clId="{3B2A0F92-8D20-42C5-B5F4-A09D852F2527}" dt="2024-09-24T16:36:53.336" v="2450" actId="478"/>
          <ac:spMkLst>
            <pc:docMk/>
            <pc:sldMk cId="4233887112" sldId="275"/>
            <ac:spMk id="65" creationId="{A720EA74-ABDA-00E6-EA0A-A8A1118AD2AE}"/>
          </ac:spMkLst>
        </pc:spChg>
        <pc:spChg chg="del">
          <ac:chgData name="John Edison Santamaria Plazas" userId="69763967-147d-4242-b361-d5f047789583" providerId="ADAL" clId="{3B2A0F92-8D20-42C5-B5F4-A09D852F2527}" dt="2024-09-24T16:36:53.336" v="2450" actId="478"/>
          <ac:spMkLst>
            <pc:docMk/>
            <pc:sldMk cId="4233887112" sldId="275"/>
            <ac:spMk id="66" creationId="{6CB82728-2814-B4A1-67A2-535E027071AB}"/>
          </ac:spMkLst>
        </pc:spChg>
        <pc:spChg chg="del">
          <ac:chgData name="John Edison Santamaria Plazas" userId="69763967-147d-4242-b361-d5f047789583" providerId="ADAL" clId="{3B2A0F92-8D20-42C5-B5F4-A09D852F2527}" dt="2024-09-24T16:36:53.336" v="2450" actId="478"/>
          <ac:spMkLst>
            <pc:docMk/>
            <pc:sldMk cId="4233887112" sldId="275"/>
            <ac:spMk id="71" creationId="{878D75C2-6701-BACF-BC18-F2079B147281}"/>
          </ac:spMkLst>
        </pc:spChg>
        <pc:spChg chg="del">
          <ac:chgData name="John Edison Santamaria Plazas" userId="69763967-147d-4242-b361-d5f047789583" providerId="ADAL" clId="{3B2A0F92-8D20-42C5-B5F4-A09D852F2527}" dt="2024-09-24T16:36:53.336" v="2450" actId="478"/>
          <ac:spMkLst>
            <pc:docMk/>
            <pc:sldMk cId="4233887112" sldId="275"/>
            <ac:spMk id="72" creationId="{602DD437-20A1-956C-E711-73A461D997F4}"/>
          </ac:spMkLst>
        </pc:spChg>
        <pc:grpChg chg="del">
          <ac:chgData name="John Edison Santamaria Plazas" userId="69763967-147d-4242-b361-d5f047789583" providerId="ADAL" clId="{3B2A0F92-8D20-42C5-B5F4-A09D852F2527}" dt="2024-09-24T16:36:53.336" v="2450" actId="478"/>
          <ac:grpSpMkLst>
            <pc:docMk/>
            <pc:sldMk cId="4233887112" sldId="275"/>
            <ac:grpSpMk id="33" creationId="{C93EDF15-E76A-DC4A-39EC-9C9614D6D126}"/>
          </ac:grpSpMkLst>
        </pc:grpChg>
        <pc:grpChg chg="del">
          <ac:chgData name="John Edison Santamaria Plazas" userId="69763967-147d-4242-b361-d5f047789583" providerId="ADAL" clId="{3B2A0F92-8D20-42C5-B5F4-A09D852F2527}" dt="2024-09-24T16:36:53.336" v="2450" actId="478"/>
          <ac:grpSpMkLst>
            <pc:docMk/>
            <pc:sldMk cId="4233887112" sldId="275"/>
            <ac:grpSpMk id="61" creationId="{CF674E87-0A20-69DC-A664-D8872C1F343A}"/>
          </ac:grpSpMkLst>
        </pc:grpChg>
        <pc:grpChg chg="del">
          <ac:chgData name="John Edison Santamaria Plazas" userId="69763967-147d-4242-b361-d5f047789583" providerId="ADAL" clId="{3B2A0F92-8D20-42C5-B5F4-A09D852F2527}" dt="2024-09-24T16:36:53.336" v="2450" actId="478"/>
          <ac:grpSpMkLst>
            <pc:docMk/>
            <pc:sldMk cId="4233887112" sldId="275"/>
            <ac:grpSpMk id="68" creationId="{2B4EF1ED-84C9-24A7-6E46-7EC4AC8CC93F}"/>
          </ac:grpSpMkLst>
        </pc:grpChg>
        <pc:picChg chg="add mod">
          <ac:chgData name="John Edison Santamaria Plazas" userId="69763967-147d-4242-b361-d5f047789583" providerId="ADAL" clId="{3B2A0F92-8D20-42C5-B5F4-A09D852F2527}" dt="2024-09-24T18:12:08.727" v="2540" actId="1076"/>
          <ac:picMkLst>
            <pc:docMk/>
            <pc:sldMk cId="4233887112" sldId="275"/>
            <ac:picMk id="6" creationId="{B7BC1EFF-B12D-C352-3C14-766FC272E54F}"/>
          </ac:picMkLst>
        </pc:picChg>
        <pc:picChg chg="add mod modCrop">
          <ac:chgData name="John Edison Santamaria Plazas" userId="69763967-147d-4242-b361-d5f047789583" providerId="ADAL" clId="{3B2A0F92-8D20-42C5-B5F4-A09D852F2527}" dt="2024-09-24T18:13:10.135" v="2555" actId="1076"/>
          <ac:picMkLst>
            <pc:docMk/>
            <pc:sldMk cId="4233887112" sldId="275"/>
            <ac:picMk id="9" creationId="{AA221881-40A3-65DC-2CB8-C2E86E8AF950}"/>
          </ac:picMkLst>
        </pc:picChg>
        <pc:picChg chg="add del mod">
          <ac:chgData name="John Edison Santamaria Plazas" userId="69763967-147d-4242-b361-d5f047789583" providerId="ADAL" clId="{3B2A0F92-8D20-42C5-B5F4-A09D852F2527}" dt="2024-09-24T18:14:00.067" v="2560" actId="478"/>
          <ac:picMkLst>
            <pc:docMk/>
            <pc:sldMk cId="4233887112" sldId="275"/>
            <ac:picMk id="12" creationId="{6827F90D-CBBC-5972-A3C0-5F121228EE55}"/>
          </ac:picMkLst>
        </pc:picChg>
        <pc:picChg chg="del">
          <ac:chgData name="John Edison Santamaria Plazas" userId="69763967-147d-4242-b361-d5f047789583" providerId="ADAL" clId="{3B2A0F92-8D20-42C5-B5F4-A09D852F2527}" dt="2024-09-24T16:36:53.336" v="2450" actId="478"/>
          <ac:picMkLst>
            <pc:docMk/>
            <pc:sldMk cId="4233887112" sldId="275"/>
            <ac:picMk id="60" creationId="{5F6B3373-064D-B760-D60B-119DEA08E1E9}"/>
          </ac:picMkLst>
        </pc:picChg>
        <pc:picChg chg="del">
          <ac:chgData name="John Edison Santamaria Plazas" userId="69763967-147d-4242-b361-d5f047789583" providerId="ADAL" clId="{3B2A0F92-8D20-42C5-B5F4-A09D852F2527}" dt="2024-09-24T16:36:53.336" v="2450" actId="478"/>
          <ac:picMkLst>
            <pc:docMk/>
            <pc:sldMk cId="4233887112" sldId="275"/>
            <ac:picMk id="67" creationId="{864DCD64-2EE2-1204-D352-708D2E4EA925}"/>
          </ac:picMkLst>
        </pc:picChg>
        <pc:picChg chg="del">
          <ac:chgData name="John Edison Santamaria Plazas" userId="69763967-147d-4242-b361-d5f047789583" providerId="ADAL" clId="{3B2A0F92-8D20-42C5-B5F4-A09D852F2527}" dt="2024-09-24T16:36:53.336" v="2450" actId="478"/>
          <ac:picMkLst>
            <pc:docMk/>
            <pc:sldMk cId="4233887112" sldId="275"/>
            <ac:picMk id="73" creationId="{64EA110E-39D1-5D79-5B9D-C0DA896F3CD7}"/>
          </ac:picMkLst>
        </pc:picChg>
        <pc:picChg chg="add mod">
          <ac:chgData name="John Edison Santamaria Plazas" userId="69763967-147d-4242-b361-d5f047789583" providerId="ADAL" clId="{3B2A0F92-8D20-42C5-B5F4-A09D852F2527}" dt="2024-09-24T18:09:17.675" v="2528" actId="1076"/>
          <ac:picMkLst>
            <pc:docMk/>
            <pc:sldMk cId="4233887112" sldId="275"/>
            <ac:picMk id="1026" creationId="{8632B3BE-E5C4-CC98-6262-CEFE251512D3}"/>
          </ac:picMkLst>
        </pc:picChg>
        <pc:picChg chg="add mod">
          <ac:chgData name="John Edison Santamaria Plazas" userId="69763967-147d-4242-b361-d5f047789583" providerId="ADAL" clId="{3B2A0F92-8D20-42C5-B5F4-A09D852F2527}" dt="2024-09-24T18:08:50.713" v="2519" actId="1076"/>
          <ac:picMkLst>
            <pc:docMk/>
            <pc:sldMk cId="4233887112" sldId="275"/>
            <ac:picMk id="1028" creationId="{7EC3B474-4FA8-12CD-3FF7-2C1F754FBA38}"/>
          </ac:picMkLst>
        </pc:picChg>
        <pc:picChg chg="add mod">
          <ac:chgData name="John Edison Santamaria Plazas" userId="69763967-147d-4242-b361-d5f047789583" providerId="ADAL" clId="{3B2A0F92-8D20-42C5-B5F4-A09D852F2527}" dt="2024-09-24T18:14:24.836" v="2568" actId="1076"/>
          <ac:picMkLst>
            <pc:docMk/>
            <pc:sldMk cId="4233887112" sldId="275"/>
            <ac:picMk id="1030" creationId="{4230529B-A408-3308-920D-571E18E8E790}"/>
          </ac:picMkLst>
        </pc:picChg>
      </pc:sldChg>
      <pc:sldChg chg="modSp add mod ord">
        <pc:chgData name="John Edison Santamaria Plazas" userId="69763967-147d-4242-b361-d5f047789583" providerId="ADAL" clId="{3B2A0F92-8D20-42C5-B5F4-A09D852F2527}" dt="2024-09-25T20:40:13.982" v="2944" actId="20577"/>
        <pc:sldMkLst>
          <pc:docMk/>
          <pc:sldMk cId="4279892696" sldId="276"/>
        </pc:sldMkLst>
        <pc:spChg chg="mod">
          <ac:chgData name="John Edison Santamaria Plazas" userId="69763967-147d-4242-b361-d5f047789583" providerId="ADAL" clId="{3B2A0F92-8D20-42C5-B5F4-A09D852F2527}" dt="2024-09-25T20:40:13.982" v="2944" actId="20577"/>
          <ac:spMkLst>
            <pc:docMk/>
            <pc:sldMk cId="4279892696" sldId="276"/>
            <ac:spMk id="2" creationId="{E59C210F-D01B-FAC5-4533-8CD1CBA1701D}"/>
          </ac:spMkLst>
        </pc:spChg>
      </pc:sldChg>
      <pc:sldMasterChg chg="delSldLayout">
        <pc:chgData name="John Edison Santamaria Plazas" userId="69763967-147d-4242-b361-d5f047789583" providerId="ADAL" clId="{3B2A0F92-8D20-42C5-B5F4-A09D852F2527}" dt="2024-09-23T21:25:49.748" v="9" actId="47"/>
        <pc:sldMasterMkLst>
          <pc:docMk/>
          <pc:sldMasterMk cId="0" sldId="2147483648"/>
        </pc:sldMasterMkLst>
        <pc:sldLayoutChg chg="del">
          <pc:chgData name="John Edison Santamaria Plazas" userId="69763967-147d-4242-b361-d5f047789583" providerId="ADAL" clId="{3B2A0F92-8D20-42C5-B5F4-A09D852F2527}" dt="2024-09-23T21:25:49.748" v="9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561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6864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"/>
          <p:cNvGrpSpPr/>
          <p:nvPr/>
        </p:nvGrpSpPr>
        <p:grpSpPr>
          <a:xfrm>
            <a:off x="11300546" y="12670611"/>
            <a:ext cx="1782908" cy="152401"/>
            <a:chOff x="0" y="0"/>
            <a:chExt cx="1782907" cy="152400"/>
          </a:xfrm>
        </p:grpSpPr>
        <p:sp>
          <p:nvSpPr>
            <p:cNvPr id="19" name="Rectángulo"/>
            <p:cNvSpPr/>
            <p:nvPr/>
          </p:nvSpPr>
          <p:spPr>
            <a:xfrm>
              <a:off x="-1" y="-1"/>
              <a:ext cx="890605" cy="152401"/>
            </a:xfrm>
            <a:prstGeom prst="rect">
              <a:avLst/>
            </a:prstGeom>
            <a:solidFill>
              <a:srgbClr val="F6C94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" name="Rectángulo"/>
            <p:cNvSpPr/>
            <p:nvPr/>
          </p:nvSpPr>
          <p:spPr>
            <a:xfrm>
              <a:off x="887685" y="0"/>
              <a:ext cx="447946" cy="152401"/>
            </a:xfrm>
            <a:prstGeom prst="rect">
              <a:avLst/>
            </a:prstGeom>
            <a:solidFill>
              <a:srgbClr val="27437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" name="Rectángulo"/>
            <p:cNvSpPr/>
            <p:nvPr/>
          </p:nvSpPr>
          <p:spPr>
            <a:xfrm>
              <a:off x="1334962" y="0"/>
              <a:ext cx="447946" cy="152401"/>
            </a:xfrm>
            <a:prstGeom prst="rect">
              <a:avLst/>
            </a:prstGeom>
            <a:solidFill>
              <a:srgbClr val="CB363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3" name="Rectángulo"/>
          <p:cNvSpPr/>
          <p:nvPr/>
        </p:nvSpPr>
        <p:spPr>
          <a:xfrm>
            <a:off x="0" y="1587500"/>
            <a:ext cx="24384000" cy="10541000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R="203201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bás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"/>
          <p:cNvSpPr/>
          <p:nvPr/>
        </p:nvSpPr>
        <p:spPr>
          <a:xfrm>
            <a:off x="0" y="13431837"/>
            <a:ext cx="24384000" cy="304801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" name="www.unp.gov.co"/>
          <p:cNvSpPr txBox="1"/>
          <p:nvPr/>
        </p:nvSpPr>
        <p:spPr>
          <a:xfrm>
            <a:off x="11410574" y="13412787"/>
            <a:ext cx="156285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spc="70">
                <a:solidFill>
                  <a:srgbClr val="FFFFFF"/>
                </a:solidFill>
                <a:latin typeface="Nunito Sans 12pt ExtraLight Regular"/>
                <a:ea typeface="Nunito Sans 12pt ExtraLight Regular"/>
                <a:cs typeface="Nunito Sans 12pt ExtraLight Regular"/>
                <a:sym typeface="Nunito Sans 12pt ExtraLight Regular"/>
              </a:defRPr>
            </a:lvl1pPr>
          </a:lstStyle>
          <a:p>
            <a:r>
              <a:t>www.unp.gov.co</a:t>
            </a:r>
          </a:p>
        </p:txBody>
      </p:sp>
      <p:pic>
        <p:nvPicPr>
          <p:cNvPr id="46" name="sOC80pCGFqkHRRmPSyza11sG_Bv0z_SxUCBXAq0d2C9gkCEMIjVmH9LrdXL3CA9hHG-XHY14Gxr3EaXcVUwfInW4cEx31eSn89ckERq_OId_a7e8EdE4Umzp9Ayb_DTPYJIiX2JKKEakKUWcZa2ngw=s2048.png" descr="sOC80pCGFqkHRRmPSyza11sG_Bv0z_SxUCBXAq0d2C9gkCEMIjVmH9LrdXL3CA9hHG-XHY14Gxr3EaXcVUwfInW4cEx31eSn89ckERq_OId_a7e8EdE4Umzp9Ayb_DTPYJIiX2JKKEakKUWcZa2ngw=s20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139" y="1203723"/>
            <a:ext cx="3580215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STH 1.png" descr="STH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698" y="974597"/>
            <a:ext cx="3547754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UNP I.png" descr="UNP 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635000"/>
            <a:ext cx="2177143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PA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nal.png" descr="Panal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2608486"/>
            <a:ext cx="24384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Rectángulo"/>
          <p:cNvSpPr/>
          <p:nvPr/>
        </p:nvSpPr>
        <p:spPr>
          <a:xfrm>
            <a:off x="0" y="13431837"/>
            <a:ext cx="24384000" cy="304801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8" name="www.unp.gov.co"/>
          <p:cNvSpPr txBox="1"/>
          <p:nvPr/>
        </p:nvSpPr>
        <p:spPr>
          <a:xfrm>
            <a:off x="11410574" y="13412787"/>
            <a:ext cx="156285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spc="70">
                <a:solidFill>
                  <a:srgbClr val="FFFFFF"/>
                </a:solidFill>
                <a:latin typeface="Nunito Sans 12pt ExtraLight Regular"/>
                <a:ea typeface="Nunito Sans 12pt ExtraLight Regular"/>
                <a:cs typeface="Nunito Sans 12pt ExtraLight Regular"/>
                <a:sym typeface="Nunito Sans 12pt ExtraLight Regular"/>
              </a:defRPr>
            </a:lvl1pPr>
          </a:lstStyle>
          <a:p>
            <a:r>
              <a:t>www.unp.gov.co</a:t>
            </a:r>
          </a:p>
        </p:txBody>
      </p:sp>
      <p:pic>
        <p:nvPicPr>
          <p:cNvPr id="59" name="sOC80pCGFqkHRRmPSyza11sG_Bv0z_SxUCBXAq0d2C9gkCEMIjVmH9LrdXL3CA9hHG-XHY14Gxr3EaXcVUwfInW4cEx31eSn89ckERq_OId_a7e8EdE4Umzp9Ayb_DTPYJIiX2JKKEakKUWcZa2ngw=s2048.png" descr="sOC80pCGFqkHRRmPSyza11sG_Bv0z_SxUCBXAq0d2C9gkCEMIjVmH9LrdXL3CA9hHG-XHY14Gxr3EaXcVUwfInW4cEx31eSn89ckERq_OId_a7e8EdE4Umzp9Ayb_DTPYJIiX2JKKEakKUWcZa2ngw=s20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139" y="1203723"/>
            <a:ext cx="3580215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STH 1.png" descr="STH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698" y="974597"/>
            <a:ext cx="3547754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UNP I.png" descr="UNP 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635000"/>
            <a:ext cx="2177143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PACO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anal L.png" descr="Panal L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260350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Rectángulo"/>
          <p:cNvSpPr/>
          <p:nvPr/>
        </p:nvSpPr>
        <p:spPr>
          <a:xfrm>
            <a:off x="0" y="13431837"/>
            <a:ext cx="24384000" cy="304801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1" name="www.unp.gov.co"/>
          <p:cNvSpPr txBox="1"/>
          <p:nvPr/>
        </p:nvSpPr>
        <p:spPr>
          <a:xfrm>
            <a:off x="11410574" y="13412787"/>
            <a:ext cx="156285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spc="70">
                <a:solidFill>
                  <a:srgbClr val="FFFFFF"/>
                </a:solidFill>
                <a:latin typeface="Nunito Sans 12pt ExtraLight Regular"/>
                <a:ea typeface="Nunito Sans 12pt ExtraLight Regular"/>
                <a:cs typeface="Nunito Sans 12pt ExtraLight Regular"/>
                <a:sym typeface="Nunito Sans 12pt ExtraLight Regular"/>
              </a:defRPr>
            </a:lvl1pPr>
          </a:lstStyle>
          <a:p>
            <a:r>
              <a:t>www.unp.gov.co</a:t>
            </a:r>
          </a:p>
        </p:txBody>
      </p:sp>
      <p:pic>
        <p:nvPicPr>
          <p:cNvPr id="72" name="sOC80pCGFqkHRRmPSyza11sG_Bv0z_SxUCBXAq0d2C9gkCEMIjVmH9LrdXL3CA9hHG-XHY14Gxr3EaXcVUwfInW4cEx31eSn89ckERq_OId_a7e8EdE4Umzp9Ayb_DTPYJIiX2JKKEakKUWcZa2ngw=s2048.png" descr="sOC80pCGFqkHRRmPSyza11sG_Bv0z_SxUCBXAq0d2C9gkCEMIjVmH9LrdXL3CA9hHG-XHY14Gxr3EaXcVUwfInW4cEx31eSn89ckERq_OId_a7e8EdE4Umzp9Ayb_DTPYJIiX2JKKEakKUWcZa2ngw=s20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139" y="1203723"/>
            <a:ext cx="3580215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STH 1.png" descr="STH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698" y="974597"/>
            <a:ext cx="3547754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UNP I.png" descr="UNP 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635000"/>
            <a:ext cx="2177143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PAC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anal M.png" descr="Panal M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260350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Rectángulo"/>
          <p:cNvSpPr/>
          <p:nvPr/>
        </p:nvSpPr>
        <p:spPr>
          <a:xfrm>
            <a:off x="0" y="13431837"/>
            <a:ext cx="24384000" cy="304801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4" name="www.unp.gov.co"/>
          <p:cNvSpPr txBox="1"/>
          <p:nvPr/>
        </p:nvSpPr>
        <p:spPr>
          <a:xfrm>
            <a:off x="11410574" y="13412787"/>
            <a:ext cx="156285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spc="70">
                <a:solidFill>
                  <a:srgbClr val="FFFFFF"/>
                </a:solidFill>
                <a:latin typeface="Nunito Sans 12pt ExtraLight Regular"/>
                <a:ea typeface="Nunito Sans 12pt ExtraLight Regular"/>
                <a:cs typeface="Nunito Sans 12pt ExtraLight Regular"/>
                <a:sym typeface="Nunito Sans 12pt ExtraLight Regular"/>
              </a:defRPr>
            </a:lvl1pPr>
          </a:lstStyle>
          <a:p>
            <a:r>
              <a:t>www.unp.gov.co</a:t>
            </a:r>
          </a:p>
        </p:txBody>
      </p:sp>
      <p:pic>
        <p:nvPicPr>
          <p:cNvPr id="85" name="sOC80pCGFqkHRRmPSyza11sG_Bv0z_SxUCBXAq0d2C9gkCEMIjVmH9LrdXL3CA9hHG-XHY14Gxr3EaXcVUwfInW4cEx31eSn89ckERq_OId_a7e8EdE4Umzp9Ayb_DTPYJIiX2JKKEakKUWcZa2ngw=s2048.png" descr="sOC80pCGFqkHRRmPSyza11sG_Bv0z_SxUCBXAq0d2C9gkCEMIjVmH9LrdXL3CA9hHG-XHY14Gxr3EaXcVUwfInW4cEx31eSn89ckERq_OId_a7e8EdE4Umzp9Ayb_DTPYJIiX2JKKEakKUWcZa2ngw=s20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139" y="1203723"/>
            <a:ext cx="3580215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STH 1.png" descr="STH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698" y="974597"/>
            <a:ext cx="3547754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UNP I.png" descr="UNP 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635000"/>
            <a:ext cx="2177143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PAC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anal R.png" descr="Panal R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260350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ectángulo"/>
          <p:cNvSpPr/>
          <p:nvPr/>
        </p:nvSpPr>
        <p:spPr>
          <a:xfrm>
            <a:off x="0" y="13431837"/>
            <a:ext cx="24384000" cy="304801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7" name="www.unp.gov.co"/>
          <p:cNvSpPr txBox="1"/>
          <p:nvPr/>
        </p:nvSpPr>
        <p:spPr>
          <a:xfrm>
            <a:off x="11410574" y="13412787"/>
            <a:ext cx="156285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spc="70">
                <a:solidFill>
                  <a:srgbClr val="FFFFFF"/>
                </a:solidFill>
                <a:latin typeface="Nunito Sans 12pt ExtraLight Regular"/>
                <a:ea typeface="Nunito Sans 12pt ExtraLight Regular"/>
                <a:cs typeface="Nunito Sans 12pt ExtraLight Regular"/>
                <a:sym typeface="Nunito Sans 12pt ExtraLight Regular"/>
              </a:defRPr>
            </a:lvl1pPr>
          </a:lstStyle>
          <a:p>
            <a:r>
              <a:t>www.unp.gov.co</a:t>
            </a:r>
          </a:p>
        </p:txBody>
      </p:sp>
      <p:pic>
        <p:nvPicPr>
          <p:cNvPr id="98" name="sOC80pCGFqkHRRmPSyza11sG_Bv0z_SxUCBXAq0d2C9gkCEMIjVmH9LrdXL3CA9hHG-XHY14Gxr3EaXcVUwfInW4cEx31eSn89ckERq_OId_a7e8EdE4Umzp9Ayb_DTPYJIiX2JKKEakKUWcZa2ngw=s2048.png" descr="sOC80pCGFqkHRRmPSyza11sG_Bv0z_SxUCBXAq0d2C9gkCEMIjVmH9LrdXL3CA9hHG-XHY14Gxr3EaXcVUwfInW4cEx31eSn89ckERq_OId_a7e8EdE4Umzp9Ayb_DTPYJIiX2JKKEakKUWcZa2ngw=s20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139" y="1203723"/>
            <a:ext cx="3580215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STH 1.png" descr="STH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698" y="974597"/>
            <a:ext cx="3547754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UNP I.png" descr="UNP 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635000"/>
            <a:ext cx="2177143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ángulo"/>
          <p:cNvSpPr/>
          <p:nvPr/>
        </p:nvSpPr>
        <p:spPr>
          <a:xfrm>
            <a:off x="0" y="1562100"/>
            <a:ext cx="24384000" cy="10591800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R="203201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12" name="Grupo"/>
          <p:cNvGrpSpPr/>
          <p:nvPr/>
        </p:nvGrpSpPr>
        <p:grpSpPr>
          <a:xfrm>
            <a:off x="11509595" y="12850817"/>
            <a:ext cx="1364810" cy="117564"/>
            <a:chOff x="0" y="0"/>
            <a:chExt cx="1364809" cy="117563"/>
          </a:xfrm>
        </p:grpSpPr>
        <p:sp>
          <p:nvSpPr>
            <p:cNvPr id="109" name="Rectángulo"/>
            <p:cNvSpPr/>
            <p:nvPr/>
          </p:nvSpPr>
          <p:spPr>
            <a:xfrm>
              <a:off x="0" y="0"/>
              <a:ext cx="681754" cy="117564"/>
            </a:xfrm>
            <a:prstGeom prst="rect">
              <a:avLst/>
            </a:prstGeom>
            <a:solidFill>
              <a:srgbClr val="F6C94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0" name="Rectángulo"/>
            <p:cNvSpPr/>
            <p:nvPr/>
          </p:nvSpPr>
          <p:spPr>
            <a:xfrm>
              <a:off x="679520" y="0"/>
              <a:ext cx="342901" cy="117564"/>
            </a:xfrm>
            <a:prstGeom prst="rect">
              <a:avLst/>
            </a:prstGeom>
            <a:solidFill>
              <a:srgbClr val="27437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1" name="Rectángulo"/>
            <p:cNvSpPr/>
            <p:nvPr/>
          </p:nvSpPr>
          <p:spPr>
            <a:xfrm>
              <a:off x="1021909" y="0"/>
              <a:ext cx="342901" cy="117564"/>
            </a:xfrm>
            <a:prstGeom prst="rect">
              <a:avLst/>
            </a:prstGeom>
            <a:solidFill>
              <a:srgbClr val="CB363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13" name="¡MUCHAS GRACIAS!"/>
          <p:cNvSpPr txBox="1"/>
          <p:nvPr/>
        </p:nvSpPr>
        <p:spPr>
          <a:xfrm>
            <a:off x="7468368" y="6242050"/>
            <a:ext cx="9701264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  <a:latin typeface="Nunito Sans 12pt ExtraLight Regular"/>
                <a:ea typeface="Nunito Sans 12pt ExtraLight Regular"/>
                <a:cs typeface="Nunito Sans 12pt ExtraLight Regular"/>
                <a:sym typeface="Nunito Sans 12pt ExtraLight Regular"/>
              </a:defRPr>
            </a:lvl1pPr>
          </a:lstStyle>
          <a:p>
            <a:r>
              <a:t>¡MUCHAS GRACIAS!</a:t>
            </a:r>
          </a:p>
        </p:txBody>
      </p:sp>
      <p:sp>
        <p:nvSpPr>
          <p:cNvPr id="1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P I.png" descr="UNP I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947546" y="4586882"/>
            <a:ext cx="6489053" cy="45423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533918" y="7717366"/>
            <a:ext cx="20828001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825500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355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711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066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422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2B205C86-E476-31B6-A614-2243442F9E7E}"/>
              </a:ext>
            </a:extLst>
          </p:cNvPr>
          <p:cNvSpPr/>
          <p:nvPr/>
        </p:nvSpPr>
        <p:spPr>
          <a:xfrm>
            <a:off x="3822516" y="2802399"/>
            <a:ext cx="18242354" cy="1107804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CEF1E51A-9512-DB19-A6FA-50CF588547AD}"/>
              </a:ext>
            </a:extLst>
          </p:cNvPr>
          <p:cNvSpPr/>
          <p:nvPr/>
        </p:nvSpPr>
        <p:spPr>
          <a:xfrm>
            <a:off x="6003235" y="2625983"/>
            <a:ext cx="16061635" cy="110780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91440" tIns="45720" rIns="91440" bIns="45720" anchor="ctr"/>
          <a:lstStyle/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Política pública de prevención / </a:t>
            </a:r>
            <a:r>
              <a:rPr lang="es-ES" sz="3200" dirty="0">
                <a:latin typeface="Verdana"/>
                <a:ea typeface="Verdana"/>
              </a:rPr>
              <a:t>P</a:t>
            </a:r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revención en el marco de los programas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723079" y="2710656"/>
            <a:ext cx="490840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Prevención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49EB9-8D2D-B312-DADE-790F595140C9}"/>
              </a:ext>
            </a:extLst>
          </p:cNvPr>
          <p:cNvSpPr/>
          <p:nvPr/>
        </p:nvSpPr>
        <p:spPr>
          <a:xfrm>
            <a:off x="1132776" y="5609288"/>
            <a:ext cx="9902864" cy="10874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Metodología Sugerida: Estudios de Caso y Análisis Jurídico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6459CF0-3E54-5CE5-5935-824846BDB9FE}"/>
              </a:ext>
            </a:extLst>
          </p:cNvPr>
          <p:cNvSpPr txBox="1"/>
          <p:nvPr/>
        </p:nvSpPr>
        <p:spPr>
          <a:xfrm>
            <a:off x="1132776" y="7293312"/>
            <a:ext cx="7948876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Revisión y análisis: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Normatividad y sentencias 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Derecho comparado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 Nacional de Desarrollo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Pla</a:t>
            </a: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nes, programas y procedimientos de otras entidades del estado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Plan estratégico de la </a:t>
            </a: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UNP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52EC4BBF-CA3C-1D1C-11FD-C27DE89FF5A1}"/>
              </a:ext>
            </a:extLst>
          </p:cNvPr>
          <p:cNvSpPr/>
          <p:nvPr/>
        </p:nvSpPr>
        <p:spPr>
          <a:xfrm>
            <a:off x="1132776" y="4645302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Propuesta 1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806A7B5-9E92-62F5-3BD3-B3A7AF69043F}"/>
              </a:ext>
            </a:extLst>
          </p:cNvPr>
          <p:cNvCxnSpPr/>
          <p:nvPr/>
        </p:nvCxnSpPr>
        <p:spPr>
          <a:xfrm>
            <a:off x="11919857" y="4645302"/>
            <a:ext cx="0" cy="79276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B5ABB75-34A2-15F9-2D21-ACE282126A4D}"/>
              </a:ext>
            </a:extLst>
          </p:cNvPr>
          <p:cNvSpPr/>
          <p:nvPr/>
        </p:nvSpPr>
        <p:spPr>
          <a:xfrm>
            <a:off x="12804074" y="5609288"/>
            <a:ext cx="9902864" cy="10874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Metodología Sugerida: Investigación Cuantitativa y análisis estadístico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7AAE605-5889-3F35-0EC5-E943400E6457}"/>
              </a:ext>
            </a:extLst>
          </p:cNvPr>
          <p:cNvSpPr txBox="1"/>
          <p:nvPr/>
        </p:nvSpPr>
        <p:spPr>
          <a:xfrm>
            <a:off x="12804074" y="7293312"/>
            <a:ext cx="9902865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Descripción: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investigación consistiría en recolectar y analizar datos cuantitativos sobre los resultados de los programas de prevención implementados en la UNP. A través de encuestas y cuestionarios dirigidos a los beneficiarios de estos programas, </a:t>
            </a:r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podrían medir indicadores clave como la reducción de amenazas y el aumento en la percepción de seguridad.</a:t>
            </a: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867ECEEA-83C9-8C79-76EB-DDDDB839076F}"/>
              </a:ext>
            </a:extLst>
          </p:cNvPr>
          <p:cNvSpPr/>
          <p:nvPr/>
        </p:nvSpPr>
        <p:spPr>
          <a:xfrm>
            <a:off x="12804075" y="4645302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Propuesta 2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529997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2B205C86-E476-31B6-A614-2243442F9E7E}"/>
              </a:ext>
            </a:extLst>
          </p:cNvPr>
          <p:cNvSpPr/>
          <p:nvPr/>
        </p:nvSpPr>
        <p:spPr>
          <a:xfrm>
            <a:off x="3822516" y="2802399"/>
            <a:ext cx="18242354" cy="1107804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CEF1E51A-9512-DB19-A6FA-50CF588547AD}"/>
              </a:ext>
            </a:extLst>
          </p:cNvPr>
          <p:cNvSpPr/>
          <p:nvPr/>
        </p:nvSpPr>
        <p:spPr>
          <a:xfrm>
            <a:off x="6003235" y="2625983"/>
            <a:ext cx="16061635" cy="110780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91440" tIns="45720" rIns="91440" bIns="45720" anchor="ctr"/>
          <a:lstStyle/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Política pública de prevención / </a:t>
            </a:r>
            <a:r>
              <a:rPr lang="es-ES" sz="3200" dirty="0">
                <a:latin typeface="Verdana"/>
                <a:ea typeface="Verdana"/>
              </a:rPr>
              <a:t>P</a:t>
            </a:r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revención en el marco de los programas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723079" y="2710656"/>
            <a:ext cx="490840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Prevención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52EC4BBF-CA3C-1D1C-11FD-C27DE89FF5A1}"/>
              </a:ext>
            </a:extLst>
          </p:cNvPr>
          <p:cNvSpPr/>
          <p:nvPr/>
        </p:nvSpPr>
        <p:spPr>
          <a:xfrm>
            <a:off x="3387354" y="4645302"/>
            <a:ext cx="7515493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pPr algn="l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Equipo 1 - Víctor Martínez / 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806A7B5-9E92-62F5-3BD3-B3A7AF69043F}"/>
              </a:ext>
            </a:extLst>
          </p:cNvPr>
          <p:cNvCxnSpPr/>
          <p:nvPr/>
        </p:nvCxnSpPr>
        <p:spPr>
          <a:xfrm>
            <a:off x="11681318" y="4645302"/>
            <a:ext cx="0" cy="79276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867ECEEA-83C9-8C79-76EB-DDDDB839076F}"/>
              </a:ext>
            </a:extLst>
          </p:cNvPr>
          <p:cNvSpPr/>
          <p:nvPr/>
        </p:nvSpPr>
        <p:spPr>
          <a:xfrm>
            <a:off x="15256500" y="4674848"/>
            <a:ext cx="7729464" cy="1107804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pPr algn="l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Equipo 2 - Jesús Velásquez / </a:t>
            </a:r>
          </a:p>
          <a:p>
            <a:pPr algn="l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Alejandra Verdugo Álvarez 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0F38995-BDC8-520E-B7D2-28A1B762D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207961"/>
              </p:ext>
            </p:extLst>
          </p:nvPr>
        </p:nvGraphicFramePr>
        <p:xfrm>
          <a:off x="1132776" y="6547298"/>
          <a:ext cx="8991600" cy="565884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141304">
                  <a:extLst>
                    <a:ext uri="{9D8B030D-6E8A-4147-A177-3AD203B41FA5}">
                      <a16:colId xmlns:a16="http://schemas.microsoft.com/office/drawing/2014/main" val="3770703864"/>
                    </a:ext>
                  </a:extLst>
                </a:gridCol>
                <a:gridCol w="4850296">
                  <a:extLst>
                    <a:ext uri="{9D8B030D-6E8A-4147-A177-3AD203B41FA5}">
                      <a16:colId xmlns:a16="http://schemas.microsoft.com/office/drawing/2014/main" val="2920216483"/>
                    </a:ext>
                  </a:extLst>
                </a:gridCol>
              </a:tblGrid>
              <a:tr h="520207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Nombres y apellidos</a:t>
                      </a:r>
                      <a:endParaRPr lang="es-CO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Dependencia</a:t>
                      </a: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0456"/>
                  </a:ext>
                </a:extLst>
              </a:tr>
              <a:tr h="102772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John Edison Santamaria Plazas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</a:rPr>
                        <a:t>SUBDIRECCIÓN DE TALENTO HUMANO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7279308"/>
                  </a:ext>
                </a:extLst>
              </a:tr>
              <a:tr h="102772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Karen Viviana Amaya Mesa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>
                          <a:effectLst/>
                        </a:rPr>
                        <a:t>OFICINA ASESORA DE PLANEACIÓN E INFORMACIÓN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7025313"/>
                  </a:ext>
                </a:extLst>
              </a:tr>
              <a:tr h="102772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Daniel Alfonso Gámez Poveda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5585181"/>
                  </a:ext>
                </a:extLst>
              </a:tr>
              <a:tr h="102772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Brenda Vanessa  Diaz Galindo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>
                          <a:effectLst/>
                        </a:rPr>
                        <a:t>SUBDIRECCIÓN DE EVALUACIÓN DEL RIESGO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2332211"/>
                  </a:ext>
                </a:extLst>
              </a:tr>
              <a:tr h="102772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 err="1">
                          <a:effectLst/>
                        </a:rPr>
                        <a:t>Jose</a:t>
                      </a:r>
                      <a:r>
                        <a:rPr lang="es-CO" sz="2400" u="none" strike="noStrike" dirty="0">
                          <a:effectLst/>
                        </a:rPr>
                        <a:t> Ricardo Castaño </a:t>
                      </a:r>
                      <a:r>
                        <a:rPr lang="es-CO" sz="2400" u="none" strike="noStrike" dirty="0" err="1">
                          <a:effectLst/>
                        </a:rPr>
                        <a:t>Vallecilla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SUBDIRECCIÓN DE PROTECCIÓN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37936658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B9A7975-E9B2-D56A-8398-9E34A4F8C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264082"/>
              </p:ext>
            </p:extLst>
          </p:nvPr>
        </p:nvGraphicFramePr>
        <p:xfrm>
          <a:off x="12702684" y="6547298"/>
          <a:ext cx="10038046" cy="565884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544663">
                  <a:extLst>
                    <a:ext uri="{9D8B030D-6E8A-4147-A177-3AD203B41FA5}">
                      <a16:colId xmlns:a16="http://schemas.microsoft.com/office/drawing/2014/main" val="2421125646"/>
                    </a:ext>
                  </a:extLst>
                </a:gridCol>
                <a:gridCol w="5493383">
                  <a:extLst>
                    <a:ext uri="{9D8B030D-6E8A-4147-A177-3AD203B41FA5}">
                      <a16:colId xmlns:a16="http://schemas.microsoft.com/office/drawing/2014/main" val="1784375826"/>
                    </a:ext>
                  </a:extLst>
                </a:gridCol>
              </a:tblGrid>
              <a:tr h="519257">
                <a:tc>
                  <a:txBody>
                    <a:bodyPr/>
                    <a:lstStyle/>
                    <a:p>
                      <a:pPr marL="0" marR="0" indent="0" algn="ctr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400" b="1" i="0" u="none" strike="noStrike" cap="none" spc="0" baseline="0"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Nombres y apellidos</a:t>
                      </a: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4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Dependencia</a:t>
                      </a: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92586"/>
                  </a:ext>
                </a:extLst>
              </a:tr>
              <a:tr h="102791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Erika Alejandra Niño Torres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SUBDIRECCIÓN DE TALENTO HUMANO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0491499"/>
                  </a:ext>
                </a:extLst>
              </a:tr>
              <a:tr h="102791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 err="1">
                          <a:effectLst/>
                        </a:rPr>
                        <a:t>Jesus</a:t>
                      </a:r>
                      <a:r>
                        <a:rPr lang="es-CO" sz="2400" u="none" strike="noStrike" dirty="0">
                          <a:effectLst/>
                        </a:rPr>
                        <a:t> Antonio </a:t>
                      </a:r>
                      <a:r>
                        <a:rPr lang="es-CO" sz="2400" u="none" strike="noStrike" dirty="0" err="1">
                          <a:effectLst/>
                        </a:rPr>
                        <a:t>Velasquez</a:t>
                      </a:r>
                      <a:r>
                        <a:rPr lang="es-CO" sz="2400" u="none" strike="noStrike" dirty="0">
                          <a:effectLst/>
                        </a:rPr>
                        <a:t> Polania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SUBDIRECCIÓN DE PROTECCIÓN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5385248"/>
                  </a:ext>
                </a:extLst>
              </a:tr>
              <a:tr h="102791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Edwin Arcos Paz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>
                          <a:effectLst/>
                        </a:rPr>
                        <a:t>SUBDIRECCIÓN DE EVALUACIÓN DEL RIESGO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3103549"/>
                  </a:ext>
                </a:extLst>
              </a:tr>
              <a:tr h="102791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Rodrigo  Duarte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</a:rPr>
                        <a:t>SUBDIRECCIÓN DE PROTECCIÓN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7539022"/>
                  </a:ext>
                </a:extLst>
              </a:tr>
              <a:tr h="102791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Jorge Humberto  Villamizar González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SUBDIRECCIÓN DE EVALUACIÓN DEL RIESGO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8023621"/>
                  </a:ext>
                </a:extLst>
              </a:tr>
            </a:tbl>
          </a:graphicData>
        </a:graphic>
      </p:graphicFrame>
      <p:pic>
        <p:nvPicPr>
          <p:cNvPr id="22" name="Imagen 21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BB3D8105-6E34-126C-1075-52A7BED0E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6" y="4445626"/>
            <a:ext cx="1971466" cy="1971466"/>
          </a:xfrm>
          <a:prstGeom prst="rect">
            <a:avLst/>
          </a:prstGeom>
        </p:spPr>
      </p:pic>
      <p:pic>
        <p:nvPicPr>
          <p:cNvPr id="23" name="Imagen 22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72231529-6277-ADB3-8ED5-8676924FB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683" y="4498433"/>
            <a:ext cx="1971466" cy="19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525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633311" y="2710656"/>
            <a:ext cx="67037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Seguridad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4082623-C442-7ECD-8EDE-4DB232170D85}"/>
              </a:ext>
            </a:extLst>
          </p:cNvPr>
          <p:cNvSpPr/>
          <p:nvPr/>
        </p:nvSpPr>
        <p:spPr>
          <a:xfrm>
            <a:off x="1930620" y="4451860"/>
            <a:ext cx="20600208" cy="305724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Objetivos: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 Mostrar que en principio y esencia la seguridad es un estado mental que genera en los individuos una sensación de estar distantes o libres de peligro.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Mostrar que la seguridad de estado tiene un propósito mayor de brindar un bienestar al conglomerado social y no solo visto desde el punto de defensa nacional.</a:t>
            </a: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6529996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2B205C86-E476-31B6-A614-2243442F9E7E}"/>
              </a:ext>
            </a:extLst>
          </p:cNvPr>
          <p:cNvSpPr/>
          <p:nvPr/>
        </p:nvSpPr>
        <p:spPr>
          <a:xfrm>
            <a:off x="3822516" y="2802399"/>
            <a:ext cx="18242354" cy="1107804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CEF1E51A-9512-DB19-A6FA-50CF588547AD}"/>
              </a:ext>
            </a:extLst>
          </p:cNvPr>
          <p:cNvSpPr/>
          <p:nvPr/>
        </p:nvSpPr>
        <p:spPr>
          <a:xfrm>
            <a:off x="6003235" y="2625983"/>
            <a:ext cx="16061635" cy="110780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91440" tIns="45720" rIns="91440" bIns="45720" anchor="ctr"/>
          <a:lstStyle/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Ámbito Psicológico (Inteligencia emocional / Seguridad Nacional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633311" y="2710656"/>
            <a:ext cx="67037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Seguridad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49EB9-8D2D-B312-DADE-790F595140C9}"/>
              </a:ext>
            </a:extLst>
          </p:cNvPr>
          <p:cNvSpPr/>
          <p:nvPr/>
        </p:nvSpPr>
        <p:spPr>
          <a:xfrm>
            <a:off x="1574885" y="5429561"/>
            <a:ext cx="9902864" cy="157992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Metodología Sugerida: Investigación Acción </a:t>
            </a:r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Participativa (IAP) y Estudios Psicológicos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6459CF0-3E54-5CE5-5935-824846BDB9FE}"/>
              </a:ext>
            </a:extLst>
          </p:cNvPr>
          <p:cNvSpPr txBox="1"/>
          <p:nvPr/>
        </p:nvSpPr>
        <p:spPr>
          <a:xfrm>
            <a:off x="1207655" y="7255702"/>
            <a:ext cx="7948876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Marco conceptual: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Seguridad como estado mental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Control emocional y toma de decisiones </a:t>
            </a:r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52EC4BBF-CA3C-1D1C-11FD-C27DE89FF5A1}"/>
              </a:ext>
            </a:extLst>
          </p:cNvPr>
          <p:cNvSpPr/>
          <p:nvPr/>
        </p:nvSpPr>
        <p:spPr>
          <a:xfrm>
            <a:off x="1123321" y="4378153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Propuesta 1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806A7B5-9E92-62F5-3BD3-B3A7AF69043F}"/>
              </a:ext>
            </a:extLst>
          </p:cNvPr>
          <p:cNvCxnSpPr/>
          <p:nvPr/>
        </p:nvCxnSpPr>
        <p:spPr>
          <a:xfrm>
            <a:off x="11919857" y="4645302"/>
            <a:ext cx="0" cy="79276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B5ABB75-34A2-15F9-2D21-ACE282126A4D}"/>
              </a:ext>
            </a:extLst>
          </p:cNvPr>
          <p:cNvSpPr/>
          <p:nvPr/>
        </p:nvSpPr>
        <p:spPr>
          <a:xfrm>
            <a:off x="12804075" y="5609288"/>
            <a:ext cx="9902864" cy="10874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Metodología Sugerida: Análisis Comparativo de Políticas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7AAE605-5889-3F35-0EC5-E943400E6457}"/>
              </a:ext>
            </a:extLst>
          </p:cNvPr>
          <p:cNvSpPr txBox="1"/>
          <p:nvPr/>
        </p:nvSpPr>
        <p:spPr>
          <a:xfrm>
            <a:off x="12804074" y="7115396"/>
            <a:ext cx="9902865" cy="5519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Descripción: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investigación se centraría en comparar las estrategias de seguridad nacional de Colombia con las implementadas en otros países con desafíos similares en términos de amenazas internas y externas. Se analizarían las políticas y medidas adoptadas en cada país para identificar puntos en común, diferencias y lecciones aprendidas, </a:t>
            </a:r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así mismo, se abordará el concepto desde la seguridad multidimensional.</a:t>
            </a: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867ECEEA-83C9-8C79-76EB-DDDDB839076F}"/>
              </a:ext>
            </a:extLst>
          </p:cNvPr>
          <p:cNvSpPr/>
          <p:nvPr/>
        </p:nvSpPr>
        <p:spPr>
          <a:xfrm>
            <a:off x="12804075" y="4645302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Propuesta 2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6C70A6-954A-31D9-DD6F-56732E80D03A}"/>
              </a:ext>
            </a:extLst>
          </p:cNvPr>
          <p:cNvSpPr txBox="1"/>
          <p:nvPr/>
        </p:nvSpPr>
        <p:spPr>
          <a:xfrm>
            <a:off x="1272640" y="9468370"/>
            <a:ext cx="7948876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Componentes metodol</a:t>
            </a:r>
            <a:r>
              <a:rPr lang="es-CO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ógicos</a:t>
            </a: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: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Evaluaciones psicológicas individuales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Talleres de entrenamiento en inteligencia emocional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Análisis comparado entre grupos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Estudio longitudinal (Largo plazo) 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8479262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2B205C86-E476-31B6-A614-2243442F9E7E}"/>
              </a:ext>
            </a:extLst>
          </p:cNvPr>
          <p:cNvSpPr/>
          <p:nvPr/>
        </p:nvSpPr>
        <p:spPr>
          <a:xfrm>
            <a:off x="3822516" y="2802399"/>
            <a:ext cx="18242354" cy="1107804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CEF1E51A-9512-DB19-A6FA-50CF588547AD}"/>
              </a:ext>
            </a:extLst>
          </p:cNvPr>
          <p:cNvSpPr/>
          <p:nvPr/>
        </p:nvSpPr>
        <p:spPr>
          <a:xfrm>
            <a:off x="6003235" y="2625983"/>
            <a:ext cx="16061635" cy="110780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91440" tIns="45720" rIns="91440" bIns="45720" anchor="ctr"/>
          <a:lstStyle/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Ámbito Psicológico (Inteligencia emocional / Seguridad Nacional)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633311" y="2710656"/>
            <a:ext cx="67037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Seguridad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99E7A7A4-691B-8B13-C8D8-11A9A7FFAC79}"/>
              </a:ext>
            </a:extLst>
          </p:cNvPr>
          <p:cNvSpPr/>
          <p:nvPr/>
        </p:nvSpPr>
        <p:spPr>
          <a:xfrm>
            <a:off x="3406727" y="4698081"/>
            <a:ext cx="7321825" cy="1637860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pPr algn="l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Equipo 1 -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Yasmehide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Pardo Casas</a:t>
            </a:r>
          </a:p>
          <a:p>
            <a:pPr algn="l"/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/ Maria Celina 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2201C29-AC1B-896D-70B6-C24B3C56D78B}"/>
              </a:ext>
            </a:extLst>
          </p:cNvPr>
          <p:cNvCxnSpPr/>
          <p:nvPr/>
        </p:nvCxnSpPr>
        <p:spPr>
          <a:xfrm>
            <a:off x="11681318" y="4645302"/>
            <a:ext cx="0" cy="79276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1488A20C-93DC-A4EB-E49F-4CBC44DDD9F2}"/>
              </a:ext>
            </a:extLst>
          </p:cNvPr>
          <p:cNvSpPr/>
          <p:nvPr/>
        </p:nvSpPr>
        <p:spPr>
          <a:xfrm>
            <a:off x="14829184" y="4897460"/>
            <a:ext cx="733139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Equipo 2 - Raúl Felipe Gallo / SER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C25CB5B2-12B2-86DB-05CA-EF24F5ABC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07622"/>
              </p:ext>
            </p:extLst>
          </p:nvPr>
        </p:nvGraphicFramePr>
        <p:xfrm>
          <a:off x="1291801" y="6981514"/>
          <a:ext cx="8229885" cy="384555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558495">
                  <a:extLst>
                    <a:ext uri="{9D8B030D-6E8A-4147-A177-3AD203B41FA5}">
                      <a16:colId xmlns:a16="http://schemas.microsoft.com/office/drawing/2014/main" val="2827299830"/>
                    </a:ext>
                  </a:extLst>
                </a:gridCol>
                <a:gridCol w="4671390">
                  <a:extLst>
                    <a:ext uri="{9D8B030D-6E8A-4147-A177-3AD203B41FA5}">
                      <a16:colId xmlns:a16="http://schemas.microsoft.com/office/drawing/2014/main" val="2207916083"/>
                    </a:ext>
                  </a:extLst>
                </a:gridCol>
              </a:tblGrid>
              <a:tr h="461485">
                <a:tc>
                  <a:txBody>
                    <a:bodyPr/>
                    <a:lstStyle/>
                    <a:p>
                      <a:pPr marL="0" marR="0" indent="0" algn="ctr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4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Nombres y apellidos</a:t>
                      </a: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4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Dependencia</a:t>
                      </a: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42139"/>
                  </a:ext>
                </a:extLst>
              </a:tr>
              <a:tr h="136561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 err="1">
                          <a:effectLst/>
                        </a:rPr>
                        <a:t>Jhon</a:t>
                      </a:r>
                      <a:r>
                        <a:rPr lang="es-CO" sz="2400" u="none" strike="noStrike" dirty="0">
                          <a:effectLst/>
                        </a:rPr>
                        <a:t> Fredy  Castillo Troncoso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051930"/>
                  </a:ext>
                </a:extLst>
              </a:tr>
              <a:tr h="913551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 err="1">
                          <a:effectLst/>
                        </a:rPr>
                        <a:t>Maria</a:t>
                      </a:r>
                      <a:r>
                        <a:rPr lang="es-CO" sz="2400" u="none" strike="noStrike" dirty="0">
                          <a:effectLst/>
                        </a:rPr>
                        <a:t> Celina  Pareja Llorente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SUBDIRECCIÓN DE PROTECCIÓN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400671"/>
                  </a:ext>
                </a:extLst>
              </a:tr>
              <a:tr h="344516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 err="1">
                          <a:effectLst/>
                        </a:rPr>
                        <a:t>Yasmehide</a:t>
                      </a:r>
                      <a:r>
                        <a:rPr lang="es-CO" sz="2400" u="none" strike="noStrike" dirty="0">
                          <a:effectLst/>
                        </a:rPr>
                        <a:t>  Pardo Casas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871191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29FF8CC9-737E-9BD3-5EB4-12489056D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3967"/>
              </p:ext>
            </p:extLst>
          </p:nvPr>
        </p:nvGraphicFramePr>
        <p:xfrm>
          <a:off x="12437165" y="6981514"/>
          <a:ext cx="9216886" cy="475910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982278">
                  <a:extLst>
                    <a:ext uri="{9D8B030D-6E8A-4147-A177-3AD203B41FA5}">
                      <a16:colId xmlns:a16="http://schemas.microsoft.com/office/drawing/2014/main" val="1311417692"/>
                    </a:ext>
                  </a:extLst>
                </a:gridCol>
                <a:gridCol w="5234608">
                  <a:extLst>
                    <a:ext uri="{9D8B030D-6E8A-4147-A177-3AD203B41FA5}">
                      <a16:colId xmlns:a16="http://schemas.microsoft.com/office/drawing/2014/main" val="554037963"/>
                    </a:ext>
                  </a:extLst>
                </a:gridCol>
              </a:tblGrid>
              <a:tr h="533630">
                <a:tc>
                  <a:txBody>
                    <a:bodyPr/>
                    <a:lstStyle/>
                    <a:p>
                      <a:pPr marL="0" marR="0" indent="0" algn="ctr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4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Nombres y apellidos</a:t>
                      </a: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4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Dependencia</a:t>
                      </a: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27234"/>
                  </a:ext>
                </a:extLst>
              </a:tr>
              <a:tr h="105636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José Manuel Oyola Ballesteros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47070049"/>
                  </a:ext>
                </a:extLst>
              </a:tr>
              <a:tr h="105636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Alexander Puentes </a:t>
                      </a:r>
                      <a:r>
                        <a:rPr lang="es-CO" sz="2400" u="none" strike="noStrike" dirty="0" err="1">
                          <a:effectLst/>
                        </a:rPr>
                        <a:t>Hernandez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>
                          <a:effectLst/>
                        </a:rPr>
                        <a:t>SUBDIRECCIÓN DE EVALUACIÓN DEL RIESGO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4706221"/>
                  </a:ext>
                </a:extLst>
              </a:tr>
              <a:tr h="105636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Felipe  Gallo Castillo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</a:rPr>
                        <a:t>SUBDIRECCIÓN DE PROTECCIÓN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6955453"/>
                  </a:ext>
                </a:extLst>
              </a:tr>
              <a:tr h="105636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Rafael Enrique Grey Giraldo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5197311"/>
                  </a:ext>
                </a:extLst>
              </a:tr>
            </a:tbl>
          </a:graphicData>
        </a:graphic>
      </p:graphicFrame>
      <p:pic>
        <p:nvPicPr>
          <p:cNvPr id="24" name="Imagen 23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D0967216-89A8-04CE-0FA6-B3BF33841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21" y="4555776"/>
            <a:ext cx="1971466" cy="1971466"/>
          </a:xfrm>
          <a:prstGeom prst="rect">
            <a:avLst/>
          </a:prstGeom>
        </p:spPr>
      </p:pic>
      <p:pic>
        <p:nvPicPr>
          <p:cNvPr id="25" name="Imagen 24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D89517B4-8355-5C97-ADE5-BE8544A25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894" y="4555776"/>
            <a:ext cx="1971466" cy="19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8515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622892" y="2710656"/>
            <a:ext cx="69121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Protección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4082623-C442-7ECD-8EDE-4DB232170D85}"/>
              </a:ext>
            </a:extLst>
          </p:cNvPr>
          <p:cNvSpPr/>
          <p:nvPr/>
        </p:nvSpPr>
        <p:spPr>
          <a:xfrm>
            <a:off x="1930620" y="4205639"/>
            <a:ext cx="20600208" cy="354969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Objetivos: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Demostrar que para hablar del principio de eficacia se debe ver desde el componente integral del esquema de protección con los 3 pilares de PREVENCION CON LA SEGURIDAD Y LA PROTECCION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Demostrar que para hablar de protección no debe verse solo desde la perspectiva tradicional de medidas de protección (logística y humana) y de seguridad, sino también desde un contexto ambiental, cultural, social y diferencial, </a:t>
            </a:r>
            <a:r>
              <a:rPr kumimoji="0" lang="es-ES" sz="320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etc</a:t>
            </a: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2756458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2B205C86-E476-31B6-A614-2243442F9E7E}"/>
              </a:ext>
            </a:extLst>
          </p:cNvPr>
          <p:cNvSpPr/>
          <p:nvPr/>
        </p:nvSpPr>
        <p:spPr>
          <a:xfrm>
            <a:off x="3822516" y="2802399"/>
            <a:ext cx="18242354" cy="1107804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CEF1E51A-9512-DB19-A6FA-50CF588547AD}"/>
              </a:ext>
            </a:extLst>
          </p:cNvPr>
          <p:cNvSpPr/>
          <p:nvPr/>
        </p:nvSpPr>
        <p:spPr>
          <a:xfrm>
            <a:off x="6003235" y="2625983"/>
            <a:ext cx="16061635" cy="110780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91440" tIns="45720" rIns="91440" bIns="45720" anchor="ctr"/>
          <a:lstStyle/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Componente integral del esquema de protección / Protección </a:t>
            </a:r>
          </a:p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vista desde otros contextos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622892" y="2710656"/>
            <a:ext cx="69121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Protección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49EB9-8D2D-B312-DADE-790F595140C9}"/>
              </a:ext>
            </a:extLst>
          </p:cNvPr>
          <p:cNvSpPr/>
          <p:nvPr/>
        </p:nvSpPr>
        <p:spPr>
          <a:xfrm>
            <a:off x="1132776" y="5781697"/>
            <a:ext cx="9902864" cy="10874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Metodología Sugerida: Investigación Mixta (Cualitativa y Cuantitativa</a:t>
            </a:r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52EC4BBF-CA3C-1D1C-11FD-C27DE89FF5A1}"/>
              </a:ext>
            </a:extLst>
          </p:cNvPr>
          <p:cNvSpPr/>
          <p:nvPr/>
        </p:nvSpPr>
        <p:spPr>
          <a:xfrm>
            <a:off x="1132776" y="4645302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Propuesta 1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806A7B5-9E92-62F5-3BD3-B3A7AF69043F}"/>
              </a:ext>
            </a:extLst>
          </p:cNvPr>
          <p:cNvCxnSpPr/>
          <p:nvPr/>
        </p:nvCxnSpPr>
        <p:spPr>
          <a:xfrm>
            <a:off x="11919857" y="4645302"/>
            <a:ext cx="0" cy="79276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B5ABB75-34A2-15F9-2D21-ACE282126A4D}"/>
              </a:ext>
            </a:extLst>
          </p:cNvPr>
          <p:cNvSpPr/>
          <p:nvPr/>
        </p:nvSpPr>
        <p:spPr>
          <a:xfrm>
            <a:off x="12804075" y="5575110"/>
            <a:ext cx="9902864" cy="157992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Metodología Sugerida: Investigación Acción Participativa (IAP) y Estudios de Caso</a:t>
            </a:r>
          </a:p>
        </p:txBody>
      </p:sp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867ECEEA-83C9-8C79-76EB-DDDDB839076F}"/>
              </a:ext>
            </a:extLst>
          </p:cNvPr>
          <p:cNvSpPr/>
          <p:nvPr/>
        </p:nvSpPr>
        <p:spPr>
          <a:xfrm>
            <a:off x="12804075" y="4645302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Propuesta 2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6C70A6-954A-31D9-DD6F-56732E80D03A}"/>
              </a:ext>
            </a:extLst>
          </p:cNvPr>
          <p:cNvSpPr txBox="1"/>
          <p:nvPr/>
        </p:nvSpPr>
        <p:spPr>
          <a:xfrm>
            <a:off x="1132776" y="7115396"/>
            <a:ext cx="10133937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Componentes metodol</a:t>
            </a:r>
            <a:r>
              <a:rPr lang="es-CO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ógicos</a:t>
            </a: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: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Revisión de Normatividad y Planes Estratégicos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Evaluación Cuantitativa de la Eficacia de las Medidas de Protección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Entrevistas a Expertos y Beneficiarios</a:t>
            </a:r>
            <a:r>
              <a:rPr lang="es-CO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Al evaluar tanto la percepción de los beneficiarios como los datos operativos, se podrá obtener una visión clara de cómo se puede mejorar la efectividad de las políticas de protección.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D789E4-C25C-AC41-5EEC-DD079ACC7BEC}"/>
              </a:ext>
            </a:extLst>
          </p:cNvPr>
          <p:cNvSpPr txBox="1"/>
          <p:nvPr/>
        </p:nvSpPr>
        <p:spPr>
          <a:xfrm>
            <a:off x="12804075" y="7538033"/>
            <a:ext cx="10133937" cy="5519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Componentes metodol</a:t>
            </a:r>
            <a:r>
              <a:rPr lang="es-CO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ógicos</a:t>
            </a: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: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Estudios de Caso en Contextos Locales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Talleres Participativos con Beneficiarios y Comunidades Locales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Análisis de Factores Diferenciales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l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Esta metodología permitirá demostrar que un esquema de protección integral debe considerar no solo la seguridad física y logística, sino también los factores ambientales, culturales y diferenciales de los beneficiarios. 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941642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2B205C86-E476-31B6-A614-2243442F9E7E}"/>
              </a:ext>
            </a:extLst>
          </p:cNvPr>
          <p:cNvSpPr/>
          <p:nvPr/>
        </p:nvSpPr>
        <p:spPr>
          <a:xfrm>
            <a:off x="3822516" y="2802399"/>
            <a:ext cx="18242354" cy="1107804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CEF1E51A-9512-DB19-A6FA-50CF588547AD}"/>
              </a:ext>
            </a:extLst>
          </p:cNvPr>
          <p:cNvSpPr/>
          <p:nvPr/>
        </p:nvSpPr>
        <p:spPr>
          <a:xfrm>
            <a:off x="6003235" y="2625983"/>
            <a:ext cx="16061635" cy="110780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91440" tIns="45720" rIns="91440" bIns="45720" anchor="ctr"/>
          <a:lstStyle/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Componente integral del esquema de protección / Protección </a:t>
            </a:r>
          </a:p>
          <a:p>
            <a:pPr lvl="1" algn="l"/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Verdana"/>
                <a:ea typeface="Verdana"/>
                <a:sym typeface="Helvetica Neue"/>
              </a:rPr>
              <a:t>vista desde otros contextos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622892" y="2710656"/>
            <a:ext cx="69121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Protección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1" name="Flecha: pentágono 10">
            <a:extLst>
              <a:ext uri="{FF2B5EF4-FFF2-40B4-BE49-F238E27FC236}">
                <a16:creationId xmlns:a16="http://schemas.microsoft.com/office/drawing/2014/main" id="{FDC43A57-ED0D-C7EF-BF84-86F19D3424FD}"/>
              </a:ext>
            </a:extLst>
          </p:cNvPr>
          <p:cNvSpPr/>
          <p:nvPr/>
        </p:nvSpPr>
        <p:spPr>
          <a:xfrm>
            <a:off x="3406727" y="4698081"/>
            <a:ext cx="7321825" cy="1637860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pPr algn="l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Equipo 1 -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  – Misael Pineda / </a:t>
            </a:r>
          </a:p>
          <a:p>
            <a:pPr algn="l"/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Carlos Salamanca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AC1937F-39E3-3299-46AD-7328A45465E3}"/>
              </a:ext>
            </a:extLst>
          </p:cNvPr>
          <p:cNvCxnSpPr/>
          <p:nvPr/>
        </p:nvCxnSpPr>
        <p:spPr>
          <a:xfrm>
            <a:off x="11681318" y="4645302"/>
            <a:ext cx="0" cy="79276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37DCC8CC-63E9-E5C7-FDB0-16247FC6BBFA}"/>
              </a:ext>
            </a:extLst>
          </p:cNvPr>
          <p:cNvSpPr/>
          <p:nvPr/>
        </p:nvSpPr>
        <p:spPr>
          <a:xfrm>
            <a:off x="14656667" y="4726618"/>
            <a:ext cx="8064186" cy="1629782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Equipo 2 - Mauro Carvajal (Dirección </a:t>
            </a:r>
          </a:p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General) –  SER o SESP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pic>
        <p:nvPicPr>
          <p:cNvPr id="21" name="Imagen 20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D5FA306E-AE4C-016F-45A3-8B7A68171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21" y="4555776"/>
            <a:ext cx="1971466" cy="1971466"/>
          </a:xfrm>
          <a:prstGeom prst="rect">
            <a:avLst/>
          </a:prstGeom>
        </p:spPr>
      </p:pic>
      <p:pic>
        <p:nvPicPr>
          <p:cNvPr id="22" name="Imagen 21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C8801813-8BE4-F44D-6777-996B86AF8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165" y="4531278"/>
            <a:ext cx="1971466" cy="1971466"/>
          </a:xfrm>
          <a:prstGeom prst="rect">
            <a:avLst/>
          </a:prstGeom>
        </p:spPr>
      </p:pic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82D223FC-C1E1-B262-03BA-88C33DDD7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79605"/>
              </p:ext>
            </p:extLst>
          </p:nvPr>
        </p:nvGraphicFramePr>
        <p:xfrm>
          <a:off x="1179921" y="6981514"/>
          <a:ext cx="9040378" cy="483869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110570">
                  <a:extLst>
                    <a:ext uri="{9D8B030D-6E8A-4147-A177-3AD203B41FA5}">
                      <a16:colId xmlns:a16="http://schemas.microsoft.com/office/drawing/2014/main" val="816819096"/>
                    </a:ext>
                  </a:extLst>
                </a:gridCol>
                <a:gridCol w="4929808">
                  <a:extLst>
                    <a:ext uri="{9D8B030D-6E8A-4147-A177-3AD203B41FA5}">
                      <a16:colId xmlns:a16="http://schemas.microsoft.com/office/drawing/2014/main" val="575975799"/>
                    </a:ext>
                  </a:extLst>
                </a:gridCol>
              </a:tblGrid>
              <a:tr h="609502">
                <a:tc>
                  <a:txBody>
                    <a:bodyPr/>
                    <a:lstStyle/>
                    <a:p>
                      <a:pPr marL="0" marR="0" indent="0" algn="ctr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4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Nombres y apellidos</a:t>
                      </a: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4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Dependencia</a:t>
                      </a: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037044"/>
                  </a:ext>
                </a:extLst>
              </a:tr>
              <a:tr h="60950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Alejandra  Sanabria Rozo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OFICINA ASESORA JURIDICA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0520933"/>
                  </a:ext>
                </a:extLst>
              </a:tr>
              <a:tr h="1206565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Julián Esteban  Molina Cruz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362263"/>
                  </a:ext>
                </a:extLst>
              </a:tr>
              <a:tr h="1206565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</a:rPr>
                        <a:t>Mariluz  Miranda Carmona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0309047"/>
                  </a:ext>
                </a:extLst>
              </a:tr>
              <a:tr h="1206565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</a:rPr>
                        <a:t>Javier Ernesto  García lara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445235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4987131A-D6C2-CF5F-EBD6-122C1AB0E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480668"/>
              </p:ext>
            </p:extLst>
          </p:nvPr>
        </p:nvGraphicFramePr>
        <p:xfrm>
          <a:off x="12943693" y="7172815"/>
          <a:ext cx="9283634" cy="526093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913072">
                  <a:extLst>
                    <a:ext uri="{9D8B030D-6E8A-4147-A177-3AD203B41FA5}">
                      <a16:colId xmlns:a16="http://schemas.microsoft.com/office/drawing/2014/main" val="2219297745"/>
                    </a:ext>
                  </a:extLst>
                </a:gridCol>
                <a:gridCol w="5370562">
                  <a:extLst>
                    <a:ext uri="{9D8B030D-6E8A-4147-A177-3AD203B41FA5}">
                      <a16:colId xmlns:a16="http://schemas.microsoft.com/office/drawing/2014/main" val="2403378592"/>
                    </a:ext>
                  </a:extLst>
                </a:gridCol>
              </a:tblGrid>
              <a:tr h="698976">
                <a:tc>
                  <a:txBody>
                    <a:bodyPr/>
                    <a:lstStyle/>
                    <a:p>
                      <a:pPr marL="0" marR="0" indent="0" algn="ctr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4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Nombres y apellidos</a:t>
                      </a: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4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Dependencia</a:t>
                      </a: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97740"/>
                  </a:ext>
                </a:extLst>
              </a:tr>
              <a:tr h="91239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Carolina Angelica </a:t>
                      </a:r>
                      <a:r>
                        <a:rPr lang="es-CO" sz="2400" u="none" strike="noStrike" dirty="0" err="1">
                          <a:effectLst/>
                        </a:rPr>
                        <a:t>Jimenez</a:t>
                      </a:r>
                      <a:r>
                        <a:rPr lang="es-CO" sz="2400" u="none" strike="noStrike" dirty="0">
                          <a:effectLst/>
                        </a:rPr>
                        <a:t> Rojas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SUBDIRECCIÓN DE PROTECCIÓN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986456"/>
                  </a:ext>
                </a:extLst>
              </a:tr>
              <a:tr h="91239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Hugo Enrique  Pedroza Medina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</a:rPr>
                        <a:t>SUBDIRECCIÓN DE PROTECCIÓN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66128199"/>
                  </a:ext>
                </a:extLst>
              </a:tr>
              <a:tr h="91239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Shirley </a:t>
                      </a:r>
                      <a:r>
                        <a:rPr lang="es-CO" sz="2400" u="none" strike="noStrike" dirty="0" err="1">
                          <a:effectLst/>
                        </a:rPr>
                        <a:t>Yuranni</a:t>
                      </a:r>
                      <a:r>
                        <a:rPr lang="es-CO" sz="2400" u="none" strike="noStrike" dirty="0">
                          <a:effectLst/>
                        </a:rPr>
                        <a:t>  </a:t>
                      </a:r>
                      <a:r>
                        <a:rPr lang="es-CO" sz="2400" u="none" strike="noStrike" dirty="0" err="1">
                          <a:effectLst/>
                        </a:rPr>
                        <a:t>Estupiñan</a:t>
                      </a:r>
                      <a:r>
                        <a:rPr lang="es-CO" sz="2400" u="none" strike="noStrike" dirty="0">
                          <a:effectLst/>
                        </a:rPr>
                        <a:t> López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>
                          <a:effectLst/>
                        </a:rPr>
                        <a:t>SUBDIRECCIÓN DE EVALUACIÓN DEL RIESGO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483959"/>
                  </a:ext>
                </a:extLst>
              </a:tr>
              <a:tr h="91239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José Oliver  Reina Piñeros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>
                          <a:effectLst/>
                        </a:rPr>
                        <a:t>SUBDIRECCIÓN ESPECIALIZADA DE SEGURIDAD Y PROTECCIÓN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791714"/>
                  </a:ext>
                </a:extLst>
              </a:tr>
              <a:tr h="91239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 err="1">
                          <a:effectLst/>
                        </a:rPr>
                        <a:t>Jose</a:t>
                      </a:r>
                      <a:r>
                        <a:rPr lang="es-CO" sz="2400" u="none" strike="noStrike" dirty="0">
                          <a:effectLst/>
                        </a:rPr>
                        <a:t> Daniel  Chamorro Garces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SUBDIRECCIÓN DE PROTECCIÓN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3879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91583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416889" y="2954431"/>
            <a:ext cx="1868003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Responsabilidades – Miembros del semillero de investigación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CD2D542-478E-EE17-5097-91B8284382A6}"/>
              </a:ext>
            </a:extLst>
          </p:cNvPr>
          <p:cNvSpPr/>
          <p:nvPr/>
        </p:nvSpPr>
        <p:spPr>
          <a:xfrm>
            <a:off x="1025217" y="4463071"/>
            <a:ext cx="8545502" cy="847411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1.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Incentivar y asegurar la participación de cada uno de los integrantes en los diferentes proyectos y actividades que estén a cargo del semillero. 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2. Motivar la vinculación de nuevos participantes al semillero con el fin de mantener su permanencia. 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3. Dar el aval a las actividades de investigación que realicen las personas que pertenecen al semillero de investigación dentro del periodo establecido. </a:t>
            </a:r>
          </a:p>
          <a:p>
            <a:pPr algn="l" defTabSz="825500"/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FORMACIONES</a:t>
            </a:r>
          </a:p>
          <a:p>
            <a:pPr algn="l" defTabSz="825500"/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SEGUMIENTO</a:t>
            </a: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721FBBA3-BDB4-35CF-0991-BCB442E2E36E}"/>
              </a:ext>
            </a:extLst>
          </p:cNvPr>
          <p:cNvSpPr/>
          <p:nvPr/>
        </p:nvSpPr>
        <p:spPr>
          <a:xfrm>
            <a:off x="1025217" y="3614933"/>
            <a:ext cx="5202572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C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Grupo de Capacitación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F0A6687-9B69-3AC4-8C1C-753389B1C87A}"/>
              </a:ext>
            </a:extLst>
          </p:cNvPr>
          <p:cNvCxnSpPr/>
          <p:nvPr/>
        </p:nvCxnSpPr>
        <p:spPr>
          <a:xfrm>
            <a:off x="9924963" y="4588398"/>
            <a:ext cx="0" cy="79276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1B74FD43-8675-D9F6-591B-71D9822BFFAC}"/>
              </a:ext>
            </a:extLst>
          </p:cNvPr>
          <p:cNvSpPr/>
          <p:nvPr/>
        </p:nvSpPr>
        <p:spPr>
          <a:xfrm>
            <a:off x="10784850" y="4955513"/>
            <a:ext cx="12662071" cy="74892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1. Brindar orientaciones básicas para el desarrollo de las diferentes actividades o proyectos de investigación de los miembros del semillero.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2. Participar en las reuniones que se convoquen y </a:t>
            </a: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transmitir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 la información a los </a:t>
            </a: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miembros del semillero</a:t>
            </a: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3. Fortalecer en el equipo de investigación el conocimiento de los métodos e instrumentos de investigación.</a:t>
            </a:r>
          </a:p>
          <a:p>
            <a:pPr algn="l" defTabSz="825500"/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4. Apoyar a los servidores públicos en la elaboración del plan de trabajo semestral.</a:t>
            </a:r>
          </a:p>
          <a:p>
            <a:pPr algn="l" defTabSz="825500"/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REPORTES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3894DEBF-C5C0-D0D7-7041-BC079C60673D}"/>
              </a:ext>
            </a:extLst>
          </p:cNvPr>
          <p:cNvSpPr/>
          <p:nvPr/>
        </p:nvSpPr>
        <p:spPr>
          <a:xfrm>
            <a:off x="10909129" y="3700813"/>
            <a:ext cx="7316294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C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Líder de línea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42798926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416889" y="2954431"/>
            <a:ext cx="1868003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Responsabilidades – Miembros del semillero de investigación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CD2D542-478E-EE17-5097-91B8284382A6}"/>
              </a:ext>
            </a:extLst>
          </p:cNvPr>
          <p:cNvSpPr/>
          <p:nvPr/>
        </p:nvSpPr>
        <p:spPr>
          <a:xfrm>
            <a:off x="1388019" y="5573282"/>
            <a:ext cx="20615583" cy="650434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1. Cada integrante debe cumplir con las actividades y entregas que se deban realizar en el semillero al responsable o líder de la línea de investigación.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2. Entregar los productos de investigación de acuerdo al compromiso adquiridos; en las fechas establecidas y con los estándares de calidad.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algn="l" defTabSz="825500"/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3.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Participar en las reuniones que se convoquen</a:t>
            </a:r>
          </a:p>
          <a:p>
            <a:pPr algn="l" defTabSz="825500"/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4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. Participar en la elaboración del plan de trabajo del semillero.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5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. Participar de los procesos de formación a los que sea convocado.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6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. Apoyar la formulación de proyectos de investigación, creación o innovación</a:t>
            </a: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721FBBA3-BDB4-35CF-0991-BCB442E2E36E}"/>
              </a:ext>
            </a:extLst>
          </p:cNvPr>
          <p:cNvSpPr/>
          <p:nvPr/>
        </p:nvSpPr>
        <p:spPr>
          <a:xfrm>
            <a:off x="1388019" y="3648708"/>
            <a:ext cx="7316294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C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Investigadores - Semilleristas</a:t>
            </a:r>
          </a:p>
        </p:txBody>
      </p:sp>
    </p:spTree>
    <p:extLst>
      <p:ext uri="{BB962C8B-B14F-4D97-AF65-F5344CB8AC3E}">
        <p14:creationId xmlns:p14="http://schemas.microsoft.com/office/powerpoint/2010/main" val="25050309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7F067807-D23D-D1C4-E160-FB213BCB76E5}"/>
              </a:ext>
            </a:extLst>
          </p:cNvPr>
          <p:cNvSpPr/>
          <p:nvPr/>
        </p:nvSpPr>
        <p:spPr>
          <a:xfrm>
            <a:off x="11576955" y="2136779"/>
            <a:ext cx="2383973" cy="2354489"/>
          </a:xfrm>
          <a:custGeom>
            <a:avLst/>
            <a:gdLst/>
            <a:ahLst/>
            <a:cxnLst/>
            <a:rect l="l" t="t" r="r" b="b"/>
            <a:pathLst>
              <a:path w="2383973" h="2354489">
                <a:moveTo>
                  <a:pt x="0" y="0"/>
                </a:moveTo>
                <a:lnTo>
                  <a:pt x="2383973" y="0"/>
                </a:lnTo>
                <a:lnTo>
                  <a:pt x="2383973" y="2354489"/>
                </a:lnTo>
                <a:lnTo>
                  <a:pt x="0" y="23544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26" b="-626"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B333A20-B389-B1B9-EC23-0B5E8EE3C157}"/>
              </a:ext>
            </a:extLst>
          </p:cNvPr>
          <p:cNvSpPr txBox="1"/>
          <p:nvPr/>
        </p:nvSpPr>
        <p:spPr>
          <a:xfrm>
            <a:off x="5140368" y="6169709"/>
            <a:ext cx="15257146" cy="398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s-CO" sz="9600" spc="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Semillero de investigación</a:t>
            </a:r>
          </a:p>
          <a:p>
            <a:pPr algn="ctr">
              <a:lnSpc>
                <a:spcPts val="8640"/>
              </a:lnSpc>
            </a:pPr>
            <a:endParaRPr lang="es-CO" sz="9600" spc="7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5880"/>
              </a:lnSpc>
            </a:pPr>
            <a:r>
              <a:rPr lang="es-CO" sz="6600" spc="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Prevención, Seguridad y Protección</a:t>
            </a:r>
          </a:p>
          <a:p>
            <a:pPr algn="ctr">
              <a:lnSpc>
                <a:spcPts val="8640"/>
              </a:lnSpc>
            </a:pPr>
            <a:endParaRPr lang="en-US" sz="6600" spc="4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834333" y="2994187"/>
            <a:ext cx="1555161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Propuesta de nombres para el semillero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9C210F-D01B-FAC5-4533-8CD1CBA1701D}"/>
              </a:ext>
            </a:extLst>
          </p:cNvPr>
          <p:cNvSpPr txBox="1"/>
          <p:nvPr/>
        </p:nvSpPr>
        <p:spPr>
          <a:xfrm>
            <a:off x="1828253" y="4291354"/>
            <a:ext cx="20727493" cy="79816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SINPSP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(Semillero de Investigación de los tres componentes PSP) </a:t>
            </a: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(1 voto)</a:t>
            </a: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00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SINPRESEP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00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 (Semillero de Investigación en Prevención, Seguridad y Protección) </a:t>
            </a: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00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(12 votos) </a:t>
            </a: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s-ES" sz="32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SISEGPRO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(Semillero de Investigación de los tres pilares PSP) </a:t>
            </a: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(2 votos)</a:t>
            </a: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s-ES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CIPRUSE</a:t>
            </a:r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(Centro de Investigación en Prevención</a:t>
            </a:r>
            <a:r>
              <a:rPr lang="es-ES" sz="32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Seguridad y Protección) </a:t>
            </a: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00"/>
                </a:highlight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(10 votos)</a:t>
            </a: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s-ES" sz="320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marR="0" indent="-5143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Otros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ES" sz="32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7" indent="-457200" algn="l">
              <a:buFont typeface="Arial" panose="020B0604020202020204" pitchFamily="34" charset="0"/>
              <a:buChar char="•"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GIAUNP (Grupo de Investigación Avanzada de la Unidad Nacional De Protección)</a:t>
            </a:r>
          </a:p>
          <a:p>
            <a:pPr marL="457200" lvl="7" indent="-457200" algn="l">
              <a:buFont typeface="Arial" panose="020B0604020202020204" pitchFamily="34" charset="0"/>
              <a:buChar char="•"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CEIPSP (Centro de Investigación en Prevención, Seguridad y Protección)</a:t>
            </a:r>
          </a:p>
          <a:p>
            <a:pPr marL="457200" lvl="7" indent="-457200" algn="l">
              <a:buFont typeface="Arial" panose="020B0604020202020204" pitchFamily="34" charset="0"/>
              <a:buChar char="•"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Semillero de investigación PRESEPRO U/ observatorio de prevención seguridad y protección de la UNP</a:t>
            </a:r>
          </a:p>
          <a:p>
            <a:pPr marL="457200" lvl="7" indent="-457200" algn="l">
              <a:buFont typeface="Arial" panose="020B0604020202020204" pitchFamily="34" charset="0"/>
              <a:buChar char="•"/>
            </a:pPr>
            <a:endParaRPr lang="es-ES" sz="32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7" indent="-457200" algn="l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SPSP</a:t>
            </a: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highlight>
                <a:srgbClr val="FFFF00"/>
              </a:highlight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854308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801676" y="2748209"/>
            <a:ext cx="1555161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Propuesta de logo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32B3BE-E5C4-CC98-6262-CEFE2515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66" y="3717106"/>
            <a:ext cx="3719553" cy="263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EC3B474-4FA8-12CD-3FF7-2C1F754FB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11725" r="15534" b="36576"/>
          <a:stretch/>
        </p:blipFill>
        <p:spPr bwMode="auto">
          <a:xfrm>
            <a:off x="2339480" y="3645421"/>
            <a:ext cx="3518452" cy="27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3ACCA7F-7A22-837D-338C-75CE2CEE5FAF}"/>
              </a:ext>
            </a:extLst>
          </p:cNvPr>
          <p:cNvSpPr/>
          <p:nvPr/>
        </p:nvSpPr>
        <p:spPr>
          <a:xfrm>
            <a:off x="2200332" y="6337515"/>
            <a:ext cx="3796748" cy="59503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Opción 1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D9DFA5-4478-481E-6B64-A7935B1FABE7}"/>
              </a:ext>
            </a:extLst>
          </p:cNvPr>
          <p:cNvSpPr/>
          <p:nvPr/>
        </p:nvSpPr>
        <p:spPr>
          <a:xfrm>
            <a:off x="7211971" y="6351830"/>
            <a:ext cx="3796748" cy="59503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Opción 2</a:t>
            </a:r>
          </a:p>
        </p:txBody>
      </p:sp>
      <p:pic>
        <p:nvPicPr>
          <p:cNvPr id="6" name="Imagen 5" descr="Dibujo de colores&#10;&#10;Descripción generada automáticamente con confianza media">
            <a:extLst>
              <a:ext uri="{FF2B5EF4-FFF2-40B4-BE49-F238E27FC236}">
                <a16:creationId xmlns:a16="http://schemas.microsoft.com/office/drawing/2014/main" id="{B7BC1EFF-B12D-C352-3C14-766FC272E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805" y="3564399"/>
            <a:ext cx="3016017" cy="277311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1674D63-7A31-0D92-EEEA-7C674547D16A}"/>
              </a:ext>
            </a:extLst>
          </p:cNvPr>
          <p:cNvSpPr/>
          <p:nvPr/>
        </p:nvSpPr>
        <p:spPr>
          <a:xfrm>
            <a:off x="11910439" y="6348865"/>
            <a:ext cx="3796748" cy="59503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s-CO" sz="3200" b="1" dirty="0">
                <a:solidFill>
                  <a:schemeClr val="tx1">
                    <a:lumMod val="50000"/>
                  </a:schemeClr>
                </a:solidFill>
                <a:latin typeface="Helvetica Neue Medium"/>
                <a:sym typeface="Helvetica Neue Medium"/>
              </a:rPr>
              <a:t>Opción 3</a:t>
            </a:r>
          </a:p>
        </p:txBody>
      </p:sp>
      <p:pic>
        <p:nvPicPr>
          <p:cNvPr id="9" name="Imagen 8" descr="Un dibuj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AA221881-40A3-65DC-2CB8-C2E86E8AF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5"/>
          <a:stretch/>
        </p:blipFill>
        <p:spPr>
          <a:xfrm>
            <a:off x="16829133" y="3466122"/>
            <a:ext cx="3037233" cy="313372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77D0C75-BEBD-15E4-5D0B-3B2E68908277}"/>
              </a:ext>
            </a:extLst>
          </p:cNvPr>
          <p:cNvSpPr/>
          <p:nvPr/>
        </p:nvSpPr>
        <p:spPr>
          <a:xfrm>
            <a:off x="16542320" y="6348865"/>
            <a:ext cx="3796748" cy="5950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Opción 4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230529B-A408-3308-920D-571E18E8E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6"/>
          <a:stretch/>
        </p:blipFill>
        <p:spPr bwMode="auto">
          <a:xfrm>
            <a:off x="9322537" y="8409798"/>
            <a:ext cx="4142144" cy="282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4C99731-6DB7-9E03-E65C-8A2027151E2A}"/>
              </a:ext>
            </a:extLst>
          </p:cNvPr>
          <p:cNvSpPr/>
          <p:nvPr/>
        </p:nvSpPr>
        <p:spPr>
          <a:xfrm>
            <a:off x="9577485" y="11275233"/>
            <a:ext cx="3796748" cy="59503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s-CO" sz="3200" b="1" dirty="0">
                <a:solidFill>
                  <a:schemeClr val="tx1">
                    <a:lumMod val="50000"/>
                  </a:schemeClr>
                </a:solidFill>
                <a:latin typeface="Helvetica Neue Medium"/>
                <a:sym typeface="Helvetica Neue Medium"/>
              </a:rPr>
              <a:t>Opción 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97DC02D-64CC-FBE9-DE3C-4E1AA1234D1B}"/>
              </a:ext>
            </a:extLst>
          </p:cNvPr>
          <p:cNvSpPr txBox="1"/>
          <p:nvPr/>
        </p:nvSpPr>
        <p:spPr>
          <a:xfrm>
            <a:off x="2339480" y="6932550"/>
            <a:ext cx="35184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 Voto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D097FA-6783-971B-30D3-E9BDC9835C8C}"/>
              </a:ext>
            </a:extLst>
          </p:cNvPr>
          <p:cNvSpPr txBox="1"/>
          <p:nvPr/>
        </p:nvSpPr>
        <p:spPr>
          <a:xfrm>
            <a:off x="7289166" y="6932549"/>
            <a:ext cx="35184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3200" dirty="0"/>
              <a:t>5</a:t>
            </a: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Votos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795BD9-EF7F-D41D-AB16-68E63C201170}"/>
              </a:ext>
            </a:extLst>
          </p:cNvPr>
          <p:cNvSpPr txBox="1"/>
          <p:nvPr/>
        </p:nvSpPr>
        <p:spPr>
          <a:xfrm>
            <a:off x="12049587" y="6922211"/>
            <a:ext cx="35184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3200" dirty="0"/>
              <a:t>3</a:t>
            </a: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Votos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5C9F15-BE49-3161-4FFA-450A2640D8D0}"/>
              </a:ext>
            </a:extLst>
          </p:cNvPr>
          <p:cNvSpPr txBox="1"/>
          <p:nvPr/>
        </p:nvSpPr>
        <p:spPr>
          <a:xfrm>
            <a:off x="16720977" y="6943900"/>
            <a:ext cx="35184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3200" dirty="0"/>
              <a:t>8</a:t>
            </a: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Votos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1215C1-4266-948A-91FD-520475646E93}"/>
              </a:ext>
            </a:extLst>
          </p:cNvPr>
          <p:cNvSpPr txBox="1"/>
          <p:nvPr/>
        </p:nvSpPr>
        <p:spPr>
          <a:xfrm>
            <a:off x="9716633" y="11913929"/>
            <a:ext cx="35184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10 Votos</a:t>
            </a:r>
          </a:p>
        </p:txBody>
      </p:sp>
    </p:spTree>
    <p:extLst>
      <p:ext uri="{BB962C8B-B14F-4D97-AF65-F5344CB8AC3E}">
        <p14:creationId xmlns:p14="http://schemas.microsoft.com/office/powerpoint/2010/main" val="423388711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801676" y="2749181"/>
            <a:ext cx="1555161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Curso - </a:t>
            </a:r>
            <a:r>
              <a:rPr lang="es-ES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Introducción a la investigación al semillero de investigación de la UNP</a:t>
            </a:r>
            <a:endParaRPr lang="es-CO" sz="4000" b="1" spc="34" dirty="0">
              <a:solidFill>
                <a:srgbClr val="C00000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A9CFE14-19ED-96BE-F720-6E9B3D73C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76" y="4686938"/>
            <a:ext cx="17163636" cy="489729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B8AA5BA-B773-9A47-6BD1-D1A29C283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76" y="10290886"/>
            <a:ext cx="17163637" cy="21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325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700076" y="2220861"/>
            <a:ext cx="1555161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Curso - </a:t>
            </a:r>
            <a:r>
              <a:rPr lang="es-ES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Introducción a la investigación al semillero de investigación de la UNP</a:t>
            </a:r>
            <a:endParaRPr lang="es-CO" sz="4000" b="1" spc="34" dirty="0">
              <a:solidFill>
                <a:srgbClr val="C00000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0C32CC6-F1EE-948A-766F-4845D945A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5338"/>
              </p:ext>
            </p:extLst>
          </p:nvPr>
        </p:nvGraphicFramePr>
        <p:xfrm>
          <a:off x="1700076" y="3634847"/>
          <a:ext cx="21200564" cy="94713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51764">
                  <a:extLst>
                    <a:ext uri="{9D8B030D-6E8A-4147-A177-3AD203B41FA5}">
                      <a16:colId xmlns:a16="http://schemas.microsoft.com/office/drawing/2014/main" val="653744419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1082712514"/>
                    </a:ext>
                  </a:extLst>
                </a:gridCol>
                <a:gridCol w="3393440">
                  <a:extLst>
                    <a:ext uri="{9D8B030D-6E8A-4147-A177-3AD203B41FA5}">
                      <a16:colId xmlns:a16="http://schemas.microsoft.com/office/drawing/2014/main" val="3195904764"/>
                    </a:ext>
                  </a:extLst>
                </a:gridCol>
                <a:gridCol w="3799840">
                  <a:extLst>
                    <a:ext uri="{9D8B030D-6E8A-4147-A177-3AD203B41FA5}">
                      <a16:colId xmlns:a16="http://schemas.microsoft.com/office/drawing/2014/main" val="2125072768"/>
                    </a:ext>
                  </a:extLst>
                </a:gridCol>
              </a:tblGrid>
              <a:tr h="840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800" b="1" kern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Temas de las sesiones</a:t>
                      </a:r>
                      <a:endParaRPr lang="es-CO" sz="2800" b="1" kern="1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800" b="1" ker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Horas dedicadas</a:t>
                      </a:r>
                      <a:endParaRPr lang="es-CO" sz="2800" b="1" kern="1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800" b="1" ker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Fecha</a:t>
                      </a:r>
                      <a:endParaRPr lang="es-CO" sz="2800" b="1" kern="1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800" b="1" kern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Tutor académico</a:t>
                      </a:r>
                      <a:endParaRPr lang="es-CO" sz="2800" b="1" kern="1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63237"/>
                  </a:ext>
                </a:extLst>
              </a:tr>
              <a:tr h="8179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Presentación del curso y convenio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hora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Martes 12 de noviembre 3:00 pm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UNP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ESAP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2772792607"/>
                  </a:ext>
                </a:extLst>
              </a:tr>
              <a:tr h="817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 entendemos por investigación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Definición del problema 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horas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Martes 12 de noviembre 4:00 pm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Jhon</a:t>
                      </a: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Edier Jaramillo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579858398"/>
                  </a:ext>
                </a:extLst>
              </a:tr>
              <a:tr h="11006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Estructura de un proyecto de investigación con énfasis en la redacción de la pregunta de investigación y los objetivos de investigación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horas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Jueves 14 de noviembre 3:00 pm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José Efraín Zapata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3993313036"/>
                  </a:ext>
                </a:extLst>
              </a:tr>
              <a:tr h="13100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Enfoques y tipologías de investigación (cualitativo, cuantitativo y mixto), como definir la ruta de la investigación. Investigación básica, aplicada y tecnológica. </a:t>
                      </a: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horas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Lunes 18 de noviembre 2:00 pm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John Freddy Avendaño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1286868486"/>
                  </a:ext>
                </a:extLst>
              </a:tr>
              <a:tr h="720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 innovación en la investigación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horas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Miércoles 20 de noviembre 2:00 pm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Danny Arenas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3942895677"/>
                  </a:ext>
                </a:extLst>
              </a:tr>
              <a:tr h="720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Herramientas de recolección de información 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horas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Miércoles 20 de noviembre 4:00 pm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Juana </a:t>
                      </a:r>
                      <a:r>
                        <a:rPr lang="es-CO" sz="2400" kern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Gonzalez</a:t>
                      </a: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384831967"/>
                  </a:ext>
                </a:extLst>
              </a:tr>
              <a:tr h="720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Manejo de bases de datos 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horas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Viernes 22 de noviembre 3:00 pm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Dalia Carreño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1212635435"/>
                  </a:ext>
                </a:extLst>
              </a:tr>
              <a:tr h="720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Construcción del estado del arte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horas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Martes 26 de noviembre 3: 00 pm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Maria Costanza Ballesteros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2337232462"/>
                  </a:ext>
                </a:extLst>
              </a:tr>
              <a:tr h="720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Análisis e interpretación de los resultados 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horas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Jueves 28 de noviembre 2:00 pm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Luis Fernando Garces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283094415"/>
                  </a:ext>
                </a:extLst>
              </a:tr>
              <a:tr h="720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Productos de investigación 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horas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Jueves 28 de noviembre 4:00 pm</a:t>
                      </a:r>
                      <a:endParaRPr lang="es-CO" sz="2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Luis Fernando Garces</a:t>
                      </a:r>
                      <a:endParaRPr lang="es-CO" sz="2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8" marR="35038" marT="0" marB="0" anchor="ctr"/>
                </a:tc>
                <a:extLst>
                  <a:ext uri="{0D108BD9-81ED-4DB2-BD59-A6C34878D82A}">
                    <a16:rowId xmlns:a16="http://schemas.microsoft.com/office/drawing/2014/main" val="1636027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13678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700076" y="2220861"/>
            <a:ext cx="1555161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Inscríbete aquí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935B96-AB55-9C86-9DCD-AEB96D6CC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433" y="3019294"/>
            <a:ext cx="9879527" cy="98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7438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0">
            <a:extLst>
              <a:ext uri="{FF2B5EF4-FFF2-40B4-BE49-F238E27FC236}">
                <a16:creationId xmlns:a16="http://schemas.microsoft.com/office/drawing/2014/main" id="{0F954493-6298-A6DA-E5C2-B087A9310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4071" y="10678289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16D2C084-FC65-260F-F4E5-830738E88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255" y="4662458"/>
            <a:ext cx="2698844" cy="892894"/>
          </a:xfrm>
          <a:custGeom>
            <a:avLst/>
            <a:gdLst>
              <a:gd name="T0" fmla="*/ 4131 w 4132"/>
              <a:gd name="T1" fmla="*/ 1367 h 1368"/>
              <a:gd name="T2" fmla="*/ 0 w 4132"/>
              <a:gd name="T3" fmla="*/ 331 h 1368"/>
              <a:gd name="T4" fmla="*/ 3186 w 4132"/>
              <a:gd name="T5" fmla="*/ 0 h 1368"/>
              <a:gd name="T6" fmla="*/ 3634 w 4132"/>
              <a:gd name="T7" fmla="*/ 647 h 1368"/>
              <a:gd name="T8" fmla="*/ 4131 w 4132"/>
              <a:gd name="T9" fmla="*/ 136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2" h="1368">
                <a:moveTo>
                  <a:pt x="4131" y="1367"/>
                </a:moveTo>
                <a:lnTo>
                  <a:pt x="0" y="331"/>
                </a:lnTo>
                <a:lnTo>
                  <a:pt x="3186" y="0"/>
                </a:lnTo>
                <a:lnTo>
                  <a:pt x="3634" y="647"/>
                </a:lnTo>
                <a:lnTo>
                  <a:pt x="4131" y="1367"/>
                </a:lnTo>
              </a:path>
            </a:pathLst>
          </a:cu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B272861-D772-7049-D1A3-FDD5655AE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255" y="4662457"/>
            <a:ext cx="2373369" cy="423404"/>
          </a:xfrm>
          <a:custGeom>
            <a:avLst/>
            <a:gdLst>
              <a:gd name="T0" fmla="*/ 3634 w 3635"/>
              <a:gd name="T1" fmla="*/ 647 h 648"/>
              <a:gd name="T2" fmla="*/ 0 w 3635"/>
              <a:gd name="T3" fmla="*/ 331 h 648"/>
              <a:gd name="T4" fmla="*/ 3186 w 3635"/>
              <a:gd name="T5" fmla="*/ 0 h 648"/>
              <a:gd name="T6" fmla="*/ 3634 w 3635"/>
              <a:gd name="T7" fmla="*/ 647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5" h="648">
                <a:moveTo>
                  <a:pt x="3634" y="647"/>
                </a:moveTo>
                <a:lnTo>
                  <a:pt x="0" y="331"/>
                </a:lnTo>
                <a:lnTo>
                  <a:pt x="3186" y="0"/>
                </a:lnTo>
                <a:lnTo>
                  <a:pt x="3634" y="647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852D16B-970A-3963-B0E2-9B4BFEA01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255" y="2724888"/>
            <a:ext cx="7712385" cy="2148700"/>
          </a:xfrm>
          <a:prstGeom prst="homePlate">
            <a:avLst>
              <a:gd name="adj" fmla="val 38814"/>
            </a:avLst>
          </a:prstGeom>
          <a:solidFill>
            <a:schemeClr val="bg1"/>
          </a:solidFill>
          <a:ln w="57150">
            <a:solidFill>
              <a:srgbClr val="D13C47"/>
            </a:solidFill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04EAC0F-90FD-83C1-7688-6BEB4941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29" y="3001391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787E4E12-2961-81CA-A39F-C3575E34DD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66995" y="3799235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758287E-5AD7-0250-61C0-0973B8BCE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1620" y="3656660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D8B79AFA-2214-05B6-F08D-77C61117611E}"/>
              </a:ext>
            </a:extLst>
          </p:cNvPr>
          <p:cNvSpPr txBox="1"/>
          <p:nvPr/>
        </p:nvSpPr>
        <p:spPr>
          <a:xfrm>
            <a:off x="6388963" y="3160274"/>
            <a:ext cx="6424950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r>
              <a:rPr lang="es-CO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 SemiBold" pitchFamily="2" charset="77"/>
              </a:rPr>
              <a:t>Presentación del equipo de voluntarios, razón de ser del semillero y los objetivos esperados</a:t>
            </a: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378F3236-A882-6B16-00C6-C572E334B02F}"/>
              </a:ext>
            </a:extLst>
          </p:cNvPr>
          <p:cNvSpPr txBox="1"/>
          <p:nvPr/>
        </p:nvSpPr>
        <p:spPr>
          <a:xfrm>
            <a:off x="14365437" y="3245237"/>
            <a:ext cx="61427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11" name="TextBox 31">
            <a:extLst>
              <a:ext uri="{FF2B5EF4-FFF2-40B4-BE49-F238E27FC236}">
                <a16:creationId xmlns:a16="http://schemas.microsoft.com/office/drawing/2014/main" id="{37F46472-7B3A-1BD6-02D2-E1C608ADB122}"/>
              </a:ext>
            </a:extLst>
          </p:cNvPr>
          <p:cNvSpPr txBox="1"/>
          <p:nvPr/>
        </p:nvSpPr>
        <p:spPr>
          <a:xfrm>
            <a:off x="9048828" y="5500260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0106439D-E94B-DA28-D544-8229905B3FE6}"/>
              </a:ext>
            </a:extLst>
          </p:cNvPr>
          <p:cNvSpPr txBox="1"/>
          <p:nvPr/>
        </p:nvSpPr>
        <p:spPr>
          <a:xfrm>
            <a:off x="11891563" y="8086278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0EE60AC-DCA8-4DFD-83E1-F9FB39DDB726}"/>
              </a:ext>
            </a:extLst>
          </p:cNvPr>
          <p:cNvSpPr txBox="1">
            <a:spLocks/>
          </p:cNvSpPr>
          <p:nvPr/>
        </p:nvSpPr>
        <p:spPr>
          <a:xfrm>
            <a:off x="11891563" y="8733292"/>
            <a:ext cx="6372582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text-box, just write your information here.</a:t>
            </a: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569EA338-A197-1E37-1189-46794EA07336}"/>
              </a:ext>
            </a:extLst>
          </p:cNvPr>
          <p:cNvSpPr txBox="1"/>
          <p:nvPr/>
        </p:nvSpPr>
        <p:spPr>
          <a:xfrm>
            <a:off x="11893372" y="8080314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5" name="Rombo 14">
            <a:extLst>
              <a:ext uri="{FF2B5EF4-FFF2-40B4-BE49-F238E27FC236}">
                <a16:creationId xmlns:a16="http://schemas.microsoft.com/office/drawing/2014/main" id="{434FABE9-6908-56EE-D6CE-44F5EAB3C53B}"/>
              </a:ext>
            </a:extLst>
          </p:cNvPr>
          <p:cNvSpPr/>
          <p:nvPr/>
        </p:nvSpPr>
        <p:spPr>
          <a:xfrm>
            <a:off x="-1678591" y="4263612"/>
            <a:ext cx="6885820" cy="8763198"/>
          </a:xfrm>
          <a:prstGeom prst="diamond">
            <a:avLst/>
          </a:prstGeom>
          <a:solidFill>
            <a:srgbClr val="D13C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</a:rPr>
              <a:t>PROBLEMATICA GENERAL</a:t>
            </a:r>
          </a:p>
          <a:p>
            <a:pPr defTabSz="825500"/>
            <a:endParaRPr lang="es-E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825500"/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Pérdida de confianza y comunicación con la población objeto de los programas ante la UNP y el Estado</a:t>
            </a:r>
            <a:endParaRPr kumimoji="0" lang="es-CO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5B09169-274A-27FE-A6F9-1B934D8DC7BB}"/>
              </a:ext>
            </a:extLst>
          </p:cNvPr>
          <p:cNvSpPr txBox="1"/>
          <p:nvPr/>
        </p:nvSpPr>
        <p:spPr>
          <a:xfrm>
            <a:off x="4797760" y="966824"/>
            <a:ext cx="888588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es-ES" sz="4000" b="1" kern="1200" spc="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OBJETIVOS DE LA SESIÓN</a:t>
            </a:r>
            <a:endParaRPr lang="es-ES" sz="4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ombo 16">
            <a:extLst>
              <a:ext uri="{FF2B5EF4-FFF2-40B4-BE49-F238E27FC236}">
                <a16:creationId xmlns:a16="http://schemas.microsoft.com/office/drawing/2014/main" id="{C1E5ACD3-0A53-E717-8CB7-751203FEE78F}"/>
              </a:ext>
            </a:extLst>
          </p:cNvPr>
          <p:cNvSpPr/>
          <p:nvPr/>
        </p:nvSpPr>
        <p:spPr>
          <a:xfrm>
            <a:off x="-5020108" y="890"/>
            <a:ext cx="6885820" cy="8763198"/>
          </a:xfrm>
          <a:prstGeom prst="diamond">
            <a:avLst/>
          </a:prstGeom>
          <a:solidFill>
            <a:srgbClr val="D13C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s-ES" sz="2800" dirty="0">
                <a:solidFill>
                  <a:srgbClr val="D13C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Fortalecer el conocimiento y la innovación en materia de</a:t>
            </a:r>
          </a:p>
          <a:p>
            <a:pPr defTabSz="825500"/>
            <a:endParaRPr lang="es-ES" sz="2800" dirty="0">
              <a:solidFill>
                <a:srgbClr val="D13C4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825500"/>
            <a:r>
              <a:rPr lang="es-ES" sz="2800" b="1" dirty="0">
                <a:solidFill>
                  <a:srgbClr val="D13C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Seguridad y Protección</a:t>
            </a:r>
            <a:r>
              <a:rPr lang="es-ES" sz="2800" dirty="0">
                <a:solidFill>
                  <a:srgbClr val="D13C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de institucional y el Decreto 1066 de 2015</a:t>
            </a:r>
            <a:endParaRPr kumimoji="0" lang="es-CO" sz="3600" b="0" i="0" u="none" strike="noStrike" cap="none" spc="0" normalizeH="0" baseline="0" dirty="0">
              <a:ln>
                <a:noFill/>
              </a:ln>
              <a:solidFill>
                <a:srgbClr val="D13C47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18" name="Freeform 1">
            <a:extLst>
              <a:ext uri="{FF2B5EF4-FFF2-40B4-BE49-F238E27FC236}">
                <a16:creationId xmlns:a16="http://schemas.microsoft.com/office/drawing/2014/main" id="{E91EC96F-27B7-4E60-3750-7718937C1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1188" y="7229586"/>
            <a:ext cx="2698844" cy="892894"/>
          </a:xfrm>
          <a:custGeom>
            <a:avLst/>
            <a:gdLst>
              <a:gd name="T0" fmla="*/ 4131 w 4132"/>
              <a:gd name="T1" fmla="*/ 1367 h 1368"/>
              <a:gd name="T2" fmla="*/ 0 w 4132"/>
              <a:gd name="T3" fmla="*/ 331 h 1368"/>
              <a:gd name="T4" fmla="*/ 3186 w 4132"/>
              <a:gd name="T5" fmla="*/ 0 h 1368"/>
              <a:gd name="T6" fmla="*/ 3634 w 4132"/>
              <a:gd name="T7" fmla="*/ 647 h 1368"/>
              <a:gd name="T8" fmla="*/ 4131 w 4132"/>
              <a:gd name="T9" fmla="*/ 136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2" h="1368">
                <a:moveTo>
                  <a:pt x="4131" y="1367"/>
                </a:moveTo>
                <a:lnTo>
                  <a:pt x="0" y="331"/>
                </a:lnTo>
                <a:lnTo>
                  <a:pt x="3186" y="0"/>
                </a:lnTo>
                <a:lnTo>
                  <a:pt x="3634" y="647"/>
                </a:lnTo>
                <a:lnTo>
                  <a:pt x="4131" y="1367"/>
                </a:lnTo>
              </a:path>
            </a:pathLst>
          </a:cu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DDC5F570-7851-3559-F17E-F2E2DA3B0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1188" y="7229585"/>
            <a:ext cx="2373369" cy="423404"/>
          </a:xfrm>
          <a:custGeom>
            <a:avLst/>
            <a:gdLst>
              <a:gd name="T0" fmla="*/ 3634 w 3635"/>
              <a:gd name="T1" fmla="*/ 647 h 648"/>
              <a:gd name="T2" fmla="*/ 0 w 3635"/>
              <a:gd name="T3" fmla="*/ 331 h 648"/>
              <a:gd name="T4" fmla="*/ 3186 w 3635"/>
              <a:gd name="T5" fmla="*/ 0 h 648"/>
              <a:gd name="T6" fmla="*/ 3634 w 3635"/>
              <a:gd name="T7" fmla="*/ 647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5" h="648">
                <a:moveTo>
                  <a:pt x="3634" y="647"/>
                </a:moveTo>
                <a:lnTo>
                  <a:pt x="0" y="331"/>
                </a:lnTo>
                <a:lnTo>
                  <a:pt x="3186" y="0"/>
                </a:lnTo>
                <a:lnTo>
                  <a:pt x="3634" y="647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C3295D28-4DCC-88F3-87E2-5BDAADDE2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1188" y="5292016"/>
            <a:ext cx="7712385" cy="2148700"/>
          </a:xfrm>
          <a:prstGeom prst="homePlate">
            <a:avLst>
              <a:gd name="adj" fmla="val 38814"/>
            </a:avLst>
          </a:prstGeom>
          <a:solidFill>
            <a:schemeClr val="bg1"/>
          </a:solidFill>
          <a:ln w="57150">
            <a:solidFill>
              <a:srgbClr val="D13C47"/>
            </a:solidFill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4D83748F-780A-047C-6518-F35EFABB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662" y="5568519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CA068653-7596-73D9-7366-9F22A21330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56928" y="636636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E2FC316D-62B1-C24E-8265-9CC65129F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1553" y="6223788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D307EEE0-7B40-0C82-CC70-C453E05C5CA5}"/>
              </a:ext>
            </a:extLst>
          </p:cNvPr>
          <p:cNvSpPr txBox="1"/>
          <p:nvPr/>
        </p:nvSpPr>
        <p:spPr>
          <a:xfrm>
            <a:off x="17255370" y="5812365"/>
            <a:ext cx="61427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3CC74923-6B95-5147-C633-B19EA93551E5}"/>
              </a:ext>
            </a:extLst>
          </p:cNvPr>
          <p:cNvSpPr txBox="1"/>
          <p:nvPr/>
        </p:nvSpPr>
        <p:spPr>
          <a:xfrm>
            <a:off x="11894122" y="8049913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28" name="Freeform 1">
            <a:extLst>
              <a:ext uri="{FF2B5EF4-FFF2-40B4-BE49-F238E27FC236}">
                <a16:creationId xmlns:a16="http://schemas.microsoft.com/office/drawing/2014/main" id="{1607DFF0-6F77-1518-2EC9-35AD946EF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6482" y="9779239"/>
            <a:ext cx="2698844" cy="892894"/>
          </a:xfrm>
          <a:custGeom>
            <a:avLst/>
            <a:gdLst>
              <a:gd name="T0" fmla="*/ 4131 w 4132"/>
              <a:gd name="T1" fmla="*/ 1367 h 1368"/>
              <a:gd name="T2" fmla="*/ 0 w 4132"/>
              <a:gd name="T3" fmla="*/ 331 h 1368"/>
              <a:gd name="T4" fmla="*/ 3186 w 4132"/>
              <a:gd name="T5" fmla="*/ 0 h 1368"/>
              <a:gd name="T6" fmla="*/ 3634 w 4132"/>
              <a:gd name="T7" fmla="*/ 647 h 1368"/>
              <a:gd name="T8" fmla="*/ 4131 w 4132"/>
              <a:gd name="T9" fmla="*/ 136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2" h="1368">
                <a:moveTo>
                  <a:pt x="4131" y="1367"/>
                </a:moveTo>
                <a:lnTo>
                  <a:pt x="0" y="331"/>
                </a:lnTo>
                <a:lnTo>
                  <a:pt x="3186" y="0"/>
                </a:lnTo>
                <a:lnTo>
                  <a:pt x="3634" y="647"/>
                </a:lnTo>
                <a:lnTo>
                  <a:pt x="4131" y="1367"/>
                </a:lnTo>
              </a:path>
            </a:pathLst>
          </a:cu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9" name="Freeform 2">
            <a:extLst>
              <a:ext uri="{FF2B5EF4-FFF2-40B4-BE49-F238E27FC236}">
                <a16:creationId xmlns:a16="http://schemas.microsoft.com/office/drawing/2014/main" id="{A7F05FFD-6CFF-4EF8-E112-D8505D7A2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6482" y="9779238"/>
            <a:ext cx="2373369" cy="423404"/>
          </a:xfrm>
          <a:custGeom>
            <a:avLst/>
            <a:gdLst>
              <a:gd name="T0" fmla="*/ 3634 w 3635"/>
              <a:gd name="T1" fmla="*/ 647 h 648"/>
              <a:gd name="T2" fmla="*/ 0 w 3635"/>
              <a:gd name="T3" fmla="*/ 331 h 648"/>
              <a:gd name="T4" fmla="*/ 3186 w 3635"/>
              <a:gd name="T5" fmla="*/ 0 h 648"/>
              <a:gd name="T6" fmla="*/ 3634 w 3635"/>
              <a:gd name="T7" fmla="*/ 647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5" h="648">
                <a:moveTo>
                  <a:pt x="3634" y="647"/>
                </a:moveTo>
                <a:lnTo>
                  <a:pt x="0" y="331"/>
                </a:lnTo>
                <a:lnTo>
                  <a:pt x="3186" y="0"/>
                </a:lnTo>
                <a:lnTo>
                  <a:pt x="3634" y="647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2FA2CD9B-5A48-0532-14A5-5E66D04C3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6482" y="7841669"/>
            <a:ext cx="7712385" cy="2148700"/>
          </a:xfrm>
          <a:prstGeom prst="homePlate">
            <a:avLst>
              <a:gd name="adj" fmla="val 38814"/>
            </a:avLst>
          </a:prstGeom>
          <a:solidFill>
            <a:schemeClr val="bg1"/>
          </a:solidFill>
          <a:ln w="57150">
            <a:solidFill>
              <a:srgbClr val="D13C47"/>
            </a:solidFill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F336A154-BD64-C6F1-615F-41163741D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9956" y="8118172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32" name="Line 13">
            <a:extLst>
              <a:ext uri="{FF2B5EF4-FFF2-40B4-BE49-F238E27FC236}">
                <a16:creationId xmlns:a16="http://schemas.microsoft.com/office/drawing/2014/main" id="{C7F4DC0E-C169-F99C-41A3-BA9D37B5B4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02222" y="8916016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3604973F-B80A-7DC6-41F4-684CD175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6847" y="8773441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36" name="TextBox 39">
            <a:extLst>
              <a:ext uri="{FF2B5EF4-FFF2-40B4-BE49-F238E27FC236}">
                <a16:creationId xmlns:a16="http://schemas.microsoft.com/office/drawing/2014/main" id="{8D25C9D6-7714-627E-F0DA-109864FC2630}"/>
              </a:ext>
            </a:extLst>
          </p:cNvPr>
          <p:cNvSpPr txBox="1"/>
          <p:nvPr/>
        </p:nvSpPr>
        <p:spPr>
          <a:xfrm>
            <a:off x="20100664" y="8362018"/>
            <a:ext cx="61427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id="{C5721F80-49F6-0610-8DDA-299671A838B9}"/>
              </a:ext>
            </a:extLst>
          </p:cNvPr>
          <p:cNvSpPr txBox="1"/>
          <p:nvPr/>
        </p:nvSpPr>
        <p:spPr>
          <a:xfrm>
            <a:off x="14823739" y="10646395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F72DAFBD-042C-CB82-3B02-F957B9636162}"/>
              </a:ext>
            </a:extLst>
          </p:cNvPr>
          <p:cNvSpPr txBox="1">
            <a:spLocks/>
          </p:cNvSpPr>
          <p:nvPr/>
        </p:nvSpPr>
        <p:spPr>
          <a:xfrm>
            <a:off x="14823739" y="11293409"/>
            <a:ext cx="6372582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text-box, just write your information here.</a:t>
            </a: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3A9AD12C-7C55-F9D2-1A70-6C048E6AEB5F}"/>
              </a:ext>
            </a:extLst>
          </p:cNvPr>
          <p:cNvSpPr txBox="1"/>
          <p:nvPr/>
        </p:nvSpPr>
        <p:spPr>
          <a:xfrm>
            <a:off x="14825548" y="10640431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40" name="TextBox 31">
            <a:extLst>
              <a:ext uri="{FF2B5EF4-FFF2-40B4-BE49-F238E27FC236}">
                <a16:creationId xmlns:a16="http://schemas.microsoft.com/office/drawing/2014/main" id="{2DC86D61-FBE2-0977-3607-8F687AD07E36}"/>
              </a:ext>
            </a:extLst>
          </p:cNvPr>
          <p:cNvSpPr txBox="1"/>
          <p:nvPr/>
        </p:nvSpPr>
        <p:spPr>
          <a:xfrm>
            <a:off x="14826298" y="10610030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41" name="Freeform 1">
            <a:extLst>
              <a:ext uri="{FF2B5EF4-FFF2-40B4-BE49-F238E27FC236}">
                <a16:creationId xmlns:a16="http://schemas.microsoft.com/office/drawing/2014/main" id="{CA61A072-F49F-64A3-EAE9-7FDE9D46C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8658" y="12339356"/>
            <a:ext cx="2698844" cy="892894"/>
          </a:xfrm>
          <a:custGeom>
            <a:avLst/>
            <a:gdLst>
              <a:gd name="T0" fmla="*/ 4131 w 4132"/>
              <a:gd name="T1" fmla="*/ 1367 h 1368"/>
              <a:gd name="T2" fmla="*/ 0 w 4132"/>
              <a:gd name="T3" fmla="*/ 331 h 1368"/>
              <a:gd name="T4" fmla="*/ 3186 w 4132"/>
              <a:gd name="T5" fmla="*/ 0 h 1368"/>
              <a:gd name="T6" fmla="*/ 3634 w 4132"/>
              <a:gd name="T7" fmla="*/ 647 h 1368"/>
              <a:gd name="T8" fmla="*/ 4131 w 4132"/>
              <a:gd name="T9" fmla="*/ 136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2" h="1368">
                <a:moveTo>
                  <a:pt x="4131" y="1367"/>
                </a:moveTo>
                <a:lnTo>
                  <a:pt x="0" y="331"/>
                </a:lnTo>
                <a:lnTo>
                  <a:pt x="3186" y="0"/>
                </a:lnTo>
                <a:lnTo>
                  <a:pt x="3634" y="647"/>
                </a:lnTo>
                <a:lnTo>
                  <a:pt x="4131" y="1367"/>
                </a:lnTo>
              </a:path>
            </a:pathLst>
          </a:cu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2" name="Freeform 2">
            <a:extLst>
              <a:ext uri="{FF2B5EF4-FFF2-40B4-BE49-F238E27FC236}">
                <a16:creationId xmlns:a16="http://schemas.microsoft.com/office/drawing/2014/main" id="{AF44873A-9C2A-E24C-901C-D1ABF0FD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8658" y="12339355"/>
            <a:ext cx="2373369" cy="423404"/>
          </a:xfrm>
          <a:custGeom>
            <a:avLst/>
            <a:gdLst>
              <a:gd name="T0" fmla="*/ 3634 w 3635"/>
              <a:gd name="T1" fmla="*/ 647 h 648"/>
              <a:gd name="T2" fmla="*/ 0 w 3635"/>
              <a:gd name="T3" fmla="*/ 331 h 648"/>
              <a:gd name="T4" fmla="*/ 3186 w 3635"/>
              <a:gd name="T5" fmla="*/ 0 h 648"/>
              <a:gd name="T6" fmla="*/ 3634 w 3635"/>
              <a:gd name="T7" fmla="*/ 647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5" h="648">
                <a:moveTo>
                  <a:pt x="3634" y="647"/>
                </a:moveTo>
                <a:lnTo>
                  <a:pt x="0" y="331"/>
                </a:lnTo>
                <a:lnTo>
                  <a:pt x="3186" y="0"/>
                </a:lnTo>
                <a:lnTo>
                  <a:pt x="3634" y="647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3" name="Freeform 3">
            <a:extLst>
              <a:ext uri="{FF2B5EF4-FFF2-40B4-BE49-F238E27FC236}">
                <a16:creationId xmlns:a16="http://schemas.microsoft.com/office/drawing/2014/main" id="{101A2263-3DC8-EF82-F000-45213DA20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8658" y="10401786"/>
            <a:ext cx="7712385" cy="2148700"/>
          </a:xfrm>
          <a:prstGeom prst="homePlate">
            <a:avLst>
              <a:gd name="adj" fmla="val 38814"/>
            </a:avLst>
          </a:prstGeom>
          <a:solidFill>
            <a:schemeClr val="bg1"/>
          </a:solidFill>
          <a:ln w="57150">
            <a:solidFill>
              <a:srgbClr val="D13C47"/>
            </a:solidFill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4" name="Line 13">
            <a:extLst>
              <a:ext uri="{FF2B5EF4-FFF2-40B4-BE49-F238E27FC236}">
                <a16:creationId xmlns:a16="http://schemas.microsoft.com/office/drawing/2014/main" id="{C22CA84D-0BE8-2CEF-7A0A-DCD92F93A3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34398" y="1147613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5" name="Freeform 14">
            <a:extLst>
              <a:ext uri="{FF2B5EF4-FFF2-40B4-BE49-F238E27FC236}">
                <a16:creationId xmlns:a16="http://schemas.microsoft.com/office/drawing/2014/main" id="{FD95586C-1DEB-791D-8855-8C48FE322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9023" y="11333558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8" name="TextBox 39">
            <a:extLst>
              <a:ext uri="{FF2B5EF4-FFF2-40B4-BE49-F238E27FC236}">
                <a16:creationId xmlns:a16="http://schemas.microsoft.com/office/drawing/2014/main" id="{65CCD6ED-C585-8E0A-51E8-2D2A3F776341}"/>
              </a:ext>
            </a:extLst>
          </p:cNvPr>
          <p:cNvSpPr txBox="1"/>
          <p:nvPr/>
        </p:nvSpPr>
        <p:spPr>
          <a:xfrm>
            <a:off x="23032840" y="10922135"/>
            <a:ext cx="61427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50" name="TextBox 27">
            <a:extLst>
              <a:ext uri="{FF2B5EF4-FFF2-40B4-BE49-F238E27FC236}">
                <a16:creationId xmlns:a16="http://schemas.microsoft.com/office/drawing/2014/main" id="{B8C08C4D-6DC0-3F01-E792-12C9CE8E4841}"/>
              </a:ext>
            </a:extLst>
          </p:cNvPr>
          <p:cNvSpPr txBox="1"/>
          <p:nvPr/>
        </p:nvSpPr>
        <p:spPr>
          <a:xfrm>
            <a:off x="12323237" y="8289792"/>
            <a:ext cx="6424950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r>
              <a:rPr lang="es-CO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 SemiBold" pitchFamily="2" charset="77"/>
              </a:rPr>
              <a:t>Definir responsabilidades de cada uno de los perfiles en el semillero de investigación</a:t>
            </a:r>
          </a:p>
        </p:txBody>
      </p:sp>
      <p:sp>
        <p:nvSpPr>
          <p:cNvPr id="51" name="TextBox 27">
            <a:extLst>
              <a:ext uri="{FF2B5EF4-FFF2-40B4-BE49-F238E27FC236}">
                <a16:creationId xmlns:a16="http://schemas.microsoft.com/office/drawing/2014/main" id="{382A8D72-F581-ED95-8E94-9D9E60CBF2D9}"/>
              </a:ext>
            </a:extLst>
          </p:cNvPr>
          <p:cNvSpPr txBox="1"/>
          <p:nvPr/>
        </p:nvSpPr>
        <p:spPr>
          <a:xfrm>
            <a:off x="9360631" y="5765211"/>
            <a:ext cx="6424950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r>
              <a:rPr lang="es-CO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 SemiBold" pitchFamily="2" charset="77"/>
              </a:rPr>
              <a:t>Presentar y definir propuesta metodológica para el semillero de investigación UNP</a:t>
            </a:r>
          </a:p>
        </p:txBody>
      </p:sp>
      <p:sp>
        <p:nvSpPr>
          <p:cNvPr id="52" name="TextBox 27">
            <a:extLst>
              <a:ext uri="{FF2B5EF4-FFF2-40B4-BE49-F238E27FC236}">
                <a16:creationId xmlns:a16="http://schemas.microsoft.com/office/drawing/2014/main" id="{611D6DC3-6982-E1B7-894C-B813D41CD376}"/>
              </a:ext>
            </a:extLst>
          </p:cNvPr>
          <p:cNvSpPr txBox="1"/>
          <p:nvPr/>
        </p:nvSpPr>
        <p:spPr>
          <a:xfrm>
            <a:off x="15273476" y="10859787"/>
            <a:ext cx="6424950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r>
              <a:rPr lang="es-CO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 SemiBold" pitchFamily="2" charset="77"/>
              </a:rPr>
              <a:t>Presentar estructura del curso de habilidades investigativas con la ESAP y realizar inscripción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2707559" y="5605340"/>
            <a:ext cx="117190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O" sz="4000" b="1" spc="34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DejaVu Sans Bold"/>
                <a:sym typeface="DejaVu Sans Bold"/>
              </a:rPr>
              <a:t>Presentación del equipo (Duración de la actividad 20 min)</a:t>
            </a:r>
          </a:p>
          <a:p>
            <a:pPr algn="just">
              <a:lnSpc>
                <a:spcPts val="3600"/>
              </a:lnSpc>
            </a:pPr>
            <a:endParaRPr lang="es-CO" sz="4000" b="1" spc="34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DejaVu Sans Bold"/>
              <a:sym typeface="DejaVu Sans Bold"/>
            </a:endParaRPr>
          </a:p>
          <a:p>
            <a:pPr marL="571500" indent="-5715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s-CO" sz="4000" spc="34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DejaVu Sans Bold"/>
                <a:sym typeface="DejaVu Sans Bold"/>
              </a:rPr>
              <a:t>Nombre </a:t>
            </a:r>
          </a:p>
          <a:p>
            <a:pPr marL="571500" indent="-5715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s-CO" sz="4000" spc="34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DejaVu Sans Bold"/>
                <a:sym typeface="DejaVu Sans Bold"/>
              </a:rPr>
              <a:t>Dependencia </a:t>
            </a:r>
          </a:p>
          <a:p>
            <a:pPr marL="571500" indent="-5715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s-CO" sz="4000" spc="34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DejaVu Sans Bold"/>
                <a:sym typeface="DejaVu Sans Bold"/>
              </a:rPr>
              <a:t>Formación Académica </a:t>
            </a:r>
          </a:p>
          <a:p>
            <a:pPr marL="571500" indent="-5715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s-CO" sz="4000" spc="34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DejaVu Sans Bold"/>
                <a:sym typeface="DejaVu Sans Bold"/>
              </a:rPr>
              <a:t>Experiencia en grupos de investigación</a:t>
            </a:r>
          </a:p>
          <a:p>
            <a:pPr marL="571500" indent="-5715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s-CO" sz="4000" spc="34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DejaVu Sans Bold"/>
                <a:sym typeface="DejaVu Sans Bold"/>
              </a:rPr>
              <a:t>Expectativas </a:t>
            </a:r>
          </a:p>
        </p:txBody>
      </p:sp>
      <p:sp>
        <p:nvSpPr>
          <p:cNvPr id="66" name="TextBox 11">
            <a:extLst>
              <a:ext uri="{FF2B5EF4-FFF2-40B4-BE49-F238E27FC236}">
                <a16:creationId xmlns:a16="http://schemas.microsoft.com/office/drawing/2014/main" id="{31054096-8EAC-BA36-393A-4AE4FF73205D}"/>
              </a:ext>
            </a:extLst>
          </p:cNvPr>
          <p:cNvSpPr txBox="1"/>
          <p:nvPr/>
        </p:nvSpPr>
        <p:spPr>
          <a:xfrm>
            <a:off x="9877597" y="11794275"/>
            <a:ext cx="1080064" cy="1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5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www.unp.gov.co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C16F00C3-6D24-CC53-143D-5000DDA8A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876" y="4135768"/>
            <a:ext cx="6063038" cy="60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71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619313" y="2437597"/>
            <a:ext cx="11719000" cy="46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O" sz="4000" b="1" spc="34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DejaVu Sans Bold"/>
                <a:sym typeface="DejaVu Sans Bold"/>
              </a:rPr>
              <a:t>¿Qué es un semillero de investigación?</a:t>
            </a:r>
          </a:p>
        </p:txBody>
      </p:sp>
      <p:sp>
        <p:nvSpPr>
          <p:cNvPr id="66" name="TextBox 11">
            <a:extLst>
              <a:ext uri="{FF2B5EF4-FFF2-40B4-BE49-F238E27FC236}">
                <a16:creationId xmlns:a16="http://schemas.microsoft.com/office/drawing/2014/main" id="{31054096-8EAC-BA36-393A-4AE4FF73205D}"/>
              </a:ext>
            </a:extLst>
          </p:cNvPr>
          <p:cNvSpPr txBox="1"/>
          <p:nvPr/>
        </p:nvSpPr>
        <p:spPr>
          <a:xfrm>
            <a:off x="9877597" y="11794275"/>
            <a:ext cx="1080064" cy="1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5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www.unp.gov.co</a:t>
            </a:r>
          </a:p>
        </p:txBody>
      </p:sp>
      <p:sp>
        <p:nvSpPr>
          <p:cNvPr id="67" name="TextBox 12">
            <a:extLst>
              <a:ext uri="{FF2B5EF4-FFF2-40B4-BE49-F238E27FC236}">
                <a16:creationId xmlns:a16="http://schemas.microsoft.com/office/drawing/2014/main" id="{4FF5B754-75D5-27DD-7A93-44AF8E53D7AA}"/>
              </a:ext>
            </a:extLst>
          </p:cNvPr>
          <p:cNvSpPr txBox="1"/>
          <p:nvPr/>
        </p:nvSpPr>
        <p:spPr>
          <a:xfrm>
            <a:off x="9877597" y="3813147"/>
            <a:ext cx="13240820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nva Sans"/>
                <a:sym typeface="Canva Sans"/>
              </a:rPr>
              <a:t>Los semilleros de investigación, creación o innovación son </a:t>
            </a:r>
            <a:r>
              <a:rPr lang="es-ES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nva Sans"/>
                <a:sym typeface="Canva Sans"/>
              </a:rPr>
              <a:t>espacios de formación científica, investigativa, innovativa y creativa,</a:t>
            </a:r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nva Sans"/>
                <a:sym typeface="Canva Sans"/>
              </a:rPr>
              <a:t> mediante la generación de un ambiente de </a:t>
            </a:r>
            <a:r>
              <a:rPr lang="es-ES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nva Sans"/>
                <a:sym typeface="Canva Sans"/>
              </a:rPr>
              <a:t>trabajo colaborativo propicio para reflexionar, debatir, conocer y aplicar diferentes métodos, metodologías y técnicas de investigación</a:t>
            </a:r>
          </a:p>
          <a:p>
            <a:pPr algn="just">
              <a:spcBef>
                <a:spcPct val="0"/>
              </a:spcBef>
            </a:pPr>
            <a:endParaRPr lang="es-ES" sz="3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nva Sans"/>
              <a:sym typeface="Canva Sans"/>
            </a:endParaRPr>
          </a:p>
          <a:p>
            <a:pPr algn="just">
              <a:spcBef>
                <a:spcPct val="0"/>
              </a:spcBef>
            </a:pPr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Los semilleros estarán orientados hacia la toma de decisiones basada en datos e información, promoviendo el análisis riguroso y la </a:t>
            </a:r>
            <a:r>
              <a:rPr lang="es-ES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utilización de evidencias para mejorar los procesos y resultados institucionales</a:t>
            </a:r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También se configuran como </a:t>
            </a:r>
            <a:r>
              <a:rPr lang="es-ES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espacio académico para la creación de nuevos saberes</a:t>
            </a:r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impulsando la generación de conocimientos innovadores que fortalezcan la misión y visión de la entidad. </a:t>
            </a:r>
            <a:endParaRPr lang="es-CO" sz="3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Canva Sans"/>
            </a:endParaRPr>
          </a:p>
        </p:txBody>
      </p:sp>
      <p:pic>
        <p:nvPicPr>
          <p:cNvPr id="2" name="Picture 4" descr="Cerebro - Iconos gratis de educación">
            <a:extLst>
              <a:ext uri="{FF2B5EF4-FFF2-40B4-BE49-F238E27FC236}">
                <a16:creationId xmlns:a16="http://schemas.microsoft.com/office/drawing/2014/main" id="{6C67E56C-E7CE-BF3C-C124-E285FF22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13" y="5463540"/>
            <a:ext cx="5614459" cy="56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F5A57E22-FD05-E327-F03D-254139A092B3}"/>
              </a:ext>
            </a:extLst>
          </p:cNvPr>
          <p:cNvSpPr/>
          <p:nvPr/>
        </p:nvSpPr>
        <p:spPr>
          <a:xfrm>
            <a:off x="7478813" y="7516785"/>
            <a:ext cx="1544047" cy="1600201"/>
          </a:xfrm>
          <a:prstGeom prst="rightArrow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7714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1573074" y="2798126"/>
            <a:ext cx="175313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Objetivos de un semillero de investigación en la UNP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3E34BCB6-E669-5630-7044-987F2576DFB8}"/>
              </a:ext>
            </a:extLst>
          </p:cNvPr>
          <p:cNvSpPr txBox="1"/>
          <p:nvPr/>
        </p:nvSpPr>
        <p:spPr>
          <a:xfrm>
            <a:off x="9185966" y="5187309"/>
            <a:ext cx="1080064" cy="1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5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www.unp.gov.co</a:t>
            </a: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25FF1329-31B2-F353-1A7A-D9FC7FF6B70F}"/>
              </a:ext>
            </a:extLst>
          </p:cNvPr>
          <p:cNvSpPr/>
          <p:nvPr/>
        </p:nvSpPr>
        <p:spPr>
          <a:xfrm>
            <a:off x="4568643" y="3873460"/>
            <a:ext cx="18242354" cy="1888199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F4731E87-528F-3882-1EC8-2DADE8528113}"/>
              </a:ext>
            </a:extLst>
          </p:cNvPr>
          <p:cNvSpPr/>
          <p:nvPr/>
        </p:nvSpPr>
        <p:spPr>
          <a:xfrm>
            <a:off x="4568644" y="3697045"/>
            <a:ext cx="18242354" cy="1888198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txBody>
          <a:bodyPr wrap="none" lIns="91440" tIns="45720" rIns="91440" bIns="45720" anchor="ctr"/>
          <a:lstStyle/>
          <a:p>
            <a:pPr lvl="1" algn="l"/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9279B75D-499F-FD26-D2F5-881902E72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875" y="3883036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AFE258CF-EB97-30DE-EA12-8BBE566FF6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0320" y="4671454"/>
            <a:ext cx="668657" cy="19336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id="{3F83065A-3608-07A9-56CB-336573AA0657}"/>
              </a:ext>
            </a:extLst>
          </p:cNvPr>
          <p:cNvSpPr txBox="1"/>
          <p:nvPr/>
        </p:nvSpPr>
        <p:spPr>
          <a:xfrm>
            <a:off x="2849178" y="4279177"/>
            <a:ext cx="490840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35F5F21-CA79-7A84-51B1-1B4BF2BDA6AF}"/>
              </a:ext>
            </a:extLst>
          </p:cNvPr>
          <p:cNvSpPr txBox="1"/>
          <p:nvPr/>
        </p:nvSpPr>
        <p:spPr>
          <a:xfrm>
            <a:off x="4888279" y="3870089"/>
            <a:ext cx="1697979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Fomentar la investigación y la innovación: </a:t>
            </a:r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Impulsar procesos de formación y creación en investigación e innovación, alineados con los objetivos estratégicos y misionales de la entidad, con un enfoque en prevención, seguridad y protección.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69DCE51B-F8B4-8FFF-6A75-BFBEA968F44B}"/>
              </a:ext>
            </a:extLst>
          </p:cNvPr>
          <p:cNvSpPr txBox="1"/>
          <p:nvPr/>
        </p:nvSpPr>
        <p:spPr>
          <a:xfrm>
            <a:off x="9185965" y="7488490"/>
            <a:ext cx="1080064" cy="1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5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www.unp.gov.co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1004FD07-7EC6-3D51-35EC-9628BE01C559}"/>
              </a:ext>
            </a:extLst>
          </p:cNvPr>
          <p:cNvSpPr/>
          <p:nvPr/>
        </p:nvSpPr>
        <p:spPr>
          <a:xfrm>
            <a:off x="4568642" y="6174641"/>
            <a:ext cx="18242354" cy="1888199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1B57FEF4-94A1-406F-34B5-0BE015FEE276}"/>
              </a:ext>
            </a:extLst>
          </p:cNvPr>
          <p:cNvSpPr/>
          <p:nvPr/>
        </p:nvSpPr>
        <p:spPr>
          <a:xfrm>
            <a:off x="4568643" y="5998226"/>
            <a:ext cx="18242354" cy="1888198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txBody>
          <a:bodyPr wrap="none" lIns="91440" tIns="45720" rIns="91440" bIns="45720" anchor="ctr"/>
          <a:lstStyle/>
          <a:p>
            <a:pPr lvl="1" algn="l"/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27389222-2F94-25CD-A48E-CE7D80697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874" y="6184217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66867BF8-A6F2-2094-BB92-3EC747284D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0319" y="6972635"/>
            <a:ext cx="668657" cy="19336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2" name="TextBox 39">
            <a:extLst>
              <a:ext uri="{FF2B5EF4-FFF2-40B4-BE49-F238E27FC236}">
                <a16:creationId xmlns:a16="http://schemas.microsoft.com/office/drawing/2014/main" id="{91EB2FFC-BE0F-F7A3-2FE9-2148A4B6808F}"/>
              </a:ext>
            </a:extLst>
          </p:cNvPr>
          <p:cNvSpPr txBox="1"/>
          <p:nvPr/>
        </p:nvSpPr>
        <p:spPr>
          <a:xfrm>
            <a:off x="2759409" y="6580358"/>
            <a:ext cx="67037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001456B-BAF8-A6C4-C7E9-AF16255EC5D1}"/>
              </a:ext>
            </a:extLst>
          </p:cNvPr>
          <p:cNvSpPr txBox="1"/>
          <p:nvPr/>
        </p:nvSpPr>
        <p:spPr>
          <a:xfrm>
            <a:off x="4888278" y="6417491"/>
            <a:ext cx="1697979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Trabajo colaborativo: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Promover estrategias de colaboración entre los diferentes procesos de la UNP, enfocadas en la creación de conocimiento y la innovación.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006D7362-9AA0-CCB3-78C0-473DFCB05790}"/>
              </a:ext>
            </a:extLst>
          </p:cNvPr>
          <p:cNvSpPr txBox="1"/>
          <p:nvPr/>
        </p:nvSpPr>
        <p:spPr>
          <a:xfrm>
            <a:off x="9185964" y="9832175"/>
            <a:ext cx="1080064" cy="1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5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www.unp.gov.co</a:t>
            </a:r>
          </a:p>
        </p:txBody>
      </p:sp>
      <p:sp>
        <p:nvSpPr>
          <p:cNvPr id="25" name="Flecha: pentágono 24">
            <a:extLst>
              <a:ext uri="{FF2B5EF4-FFF2-40B4-BE49-F238E27FC236}">
                <a16:creationId xmlns:a16="http://schemas.microsoft.com/office/drawing/2014/main" id="{A8085B87-B033-4A46-66C1-5729692E8CA9}"/>
              </a:ext>
            </a:extLst>
          </p:cNvPr>
          <p:cNvSpPr/>
          <p:nvPr/>
        </p:nvSpPr>
        <p:spPr>
          <a:xfrm>
            <a:off x="4568641" y="8518326"/>
            <a:ext cx="18242354" cy="1888199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26" name="Flecha: pentágono 25">
            <a:extLst>
              <a:ext uri="{FF2B5EF4-FFF2-40B4-BE49-F238E27FC236}">
                <a16:creationId xmlns:a16="http://schemas.microsoft.com/office/drawing/2014/main" id="{581D1790-0E90-06D6-9463-9AA76851481A}"/>
              </a:ext>
            </a:extLst>
          </p:cNvPr>
          <p:cNvSpPr/>
          <p:nvPr/>
        </p:nvSpPr>
        <p:spPr>
          <a:xfrm>
            <a:off x="4568642" y="8341911"/>
            <a:ext cx="18242354" cy="1888198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txBody>
          <a:bodyPr wrap="none" lIns="91440" tIns="45720" rIns="91440" bIns="45720" anchor="ctr"/>
          <a:lstStyle/>
          <a:p>
            <a:pPr lvl="1" algn="l"/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3A8DF764-C6B2-2998-95C3-6A0BF5CE1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873" y="8527902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38DD1BCA-2677-8FEB-3138-746B8C126B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0318" y="9316320"/>
            <a:ext cx="668657" cy="19336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29" name="TextBox 39">
            <a:extLst>
              <a:ext uri="{FF2B5EF4-FFF2-40B4-BE49-F238E27FC236}">
                <a16:creationId xmlns:a16="http://schemas.microsoft.com/office/drawing/2014/main" id="{660BEB14-6B3B-CCD7-688B-581479E8807E}"/>
              </a:ext>
            </a:extLst>
          </p:cNvPr>
          <p:cNvSpPr txBox="1"/>
          <p:nvPr/>
        </p:nvSpPr>
        <p:spPr>
          <a:xfrm>
            <a:off x="2748988" y="8924043"/>
            <a:ext cx="69121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B41D402-D287-BE22-1A5A-2625350AA047}"/>
              </a:ext>
            </a:extLst>
          </p:cNvPr>
          <p:cNvSpPr txBox="1"/>
          <p:nvPr/>
        </p:nvSpPr>
        <p:spPr>
          <a:xfrm>
            <a:off x="4888277" y="8514955"/>
            <a:ext cx="1697979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Formación integral: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Contribuir al desarrollo integral de los servidores públicos, estimulando el espíritu investigativo, crítico y creativo, y fortaleciendo el compromiso con los valores y la misión de la entidad.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E02A3A57-AB3D-A5DC-384E-5F3AD3F299EC}"/>
              </a:ext>
            </a:extLst>
          </p:cNvPr>
          <p:cNvSpPr txBox="1"/>
          <p:nvPr/>
        </p:nvSpPr>
        <p:spPr>
          <a:xfrm>
            <a:off x="9185964" y="12148202"/>
            <a:ext cx="1080064" cy="1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spc="5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www.unp.gov.co</a:t>
            </a:r>
          </a:p>
        </p:txBody>
      </p:sp>
      <p:sp>
        <p:nvSpPr>
          <p:cNvPr id="32" name="Flecha: pentágono 31">
            <a:extLst>
              <a:ext uri="{FF2B5EF4-FFF2-40B4-BE49-F238E27FC236}">
                <a16:creationId xmlns:a16="http://schemas.microsoft.com/office/drawing/2014/main" id="{95A8F60B-3F97-0147-64F9-C0B132670047}"/>
              </a:ext>
            </a:extLst>
          </p:cNvPr>
          <p:cNvSpPr/>
          <p:nvPr/>
        </p:nvSpPr>
        <p:spPr>
          <a:xfrm>
            <a:off x="4568641" y="10834353"/>
            <a:ext cx="18242354" cy="1888199"/>
          </a:xfrm>
          <a:prstGeom prst="homePlate">
            <a:avLst/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endParaRPr lang="es-CO" sz="6532">
              <a:latin typeface="Open Sans Light" panose="020B0306030504020204" pitchFamily="34" charset="0"/>
              <a:sym typeface="Helvetica Neue Medium"/>
            </a:endParaRPr>
          </a:p>
        </p:txBody>
      </p:sp>
      <p:sp>
        <p:nvSpPr>
          <p:cNvPr id="33" name="Flecha: pentágono 32">
            <a:extLst>
              <a:ext uri="{FF2B5EF4-FFF2-40B4-BE49-F238E27FC236}">
                <a16:creationId xmlns:a16="http://schemas.microsoft.com/office/drawing/2014/main" id="{021E4C5A-89BE-602F-C492-6DCCA3C218D0}"/>
              </a:ext>
            </a:extLst>
          </p:cNvPr>
          <p:cNvSpPr/>
          <p:nvPr/>
        </p:nvSpPr>
        <p:spPr>
          <a:xfrm>
            <a:off x="4568642" y="10657938"/>
            <a:ext cx="18242354" cy="1888198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txBody>
          <a:bodyPr wrap="none" lIns="91440" tIns="45720" rIns="91440" bIns="45720" anchor="ctr"/>
          <a:lstStyle/>
          <a:p>
            <a:pPr lvl="1" algn="l"/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D8F342D6-2BBD-D751-D87C-6FA478D21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873" y="10843929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35" name="Line 13">
            <a:extLst>
              <a:ext uri="{FF2B5EF4-FFF2-40B4-BE49-F238E27FC236}">
                <a16:creationId xmlns:a16="http://schemas.microsoft.com/office/drawing/2014/main" id="{A99D13A1-D10F-28E8-7B0D-3F156FDF6F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0318" y="11632347"/>
            <a:ext cx="668657" cy="19336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36" name="TextBox 39">
            <a:extLst>
              <a:ext uri="{FF2B5EF4-FFF2-40B4-BE49-F238E27FC236}">
                <a16:creationId xmlns:a16="http://schemas.microsoft.com/office/drawing/2014/main" id="{426C1C70-CF6D-46FB-DE5B-736E277DA293}"/>
              </a:ext>
            </a:extLst>
          </p:cNvPr>
          <p:cNvSpPr txBox="1"/>
          <p:nvPr/>
        </p:nvSpPr>
        <p:spPr>
          <a:xfrm>
            <a:off x="2722539" y="11240070"/>
            <a:ext cx="744114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6DBB6FC-D877-7CBD-5A88-7FC8B4786FD6}"/>
              </a:ext>
            </a:extLst>
          </p:cNvPr>
          <p:cNvSpPr txBox="1"/>
          <p:nvPr/>
        </p:nvSpPr>
        <p:spPr>
          <a:xfrm>
            <a:off x="4888277" y="10830982"/>
            <a:ext cx="1697979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Estrategias pedagógicas: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Helvetica Neue"/>
              </a:rPr>
              <a:t>Fomentar la curiosidad, el pensamiento crítico y la experimentación mediante enfoques pedagógicos que impulsen la apropiación y transformación del conocimiento.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020764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2444880" y="2327501"/>
            <a:ext cx="1651330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O" sz="4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Origen del semillero de investigación en Prevención, Seguridad y Protección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E71569BE-A40F-DC45-EBBC-43341253768A}"/>
              </a:ext>
            </a:extLst>
          </p:cNvPr>
          <p:cNvSpPr txBox="1"/>
          <p:nvPr/>
        </p:nvSpPr>
        <p:spPr>
          <a:xfrm>
            <a:off x="8962983" y="11435046"/>
            <a:ext cx="108006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200" spc="5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www.unp.gov.co</a:t>
            </a:r>
          </a:p>
        </p:txBody>
      </p:sp>
      <p:sp>
        <p:nvSpPr>
          <p:cNvPr id="4" name="Rombo 3">
            <a:extLst>
              <a:ext uri="{FF2B5EF4-FFF2-40B4-BE49-F238E27FC236}">
                <a16:creationId xmlns:a16="http://schemas.microsoft.com/office/drawing/2014/main" id="{8D9E9504-D9B8-5F27-C0EE-29379DA567CE}"/>
              </a:ext>
            </a:extLst>
          </p:cNvPr>
          <p:cNvSpPr/>
          <p:nvPr/>
        </p:nvSpPr>
        <p:spPr>
          <a:xfrm>
            <a:off x="-1678591" y="4263612"/>
            <a:ext cx="6885820" cy="8763198"/>
          </a:xfrm>
          <a:prstGeom prst="diamond">
            <a:avLst/>
          </a:prstGeom>
          <a:solidFill>
            <a:srgbClr val="D13C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</a:rPr>
              <a:t>PROBLEMÁTICA GENERAL</a:t>
            </a:r>
          </a:p>
          <a:p>
            <a:pPr defTabSz="825500"/>
            <a:endParaRPr lang="es-E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825500"/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Pérdida de confianza y comunicación con la población objeto de los programas ante la UNP y el Estado</a:t>
            </a:r>
            <a:endParaRPr kumimoji="0" lang="es-CO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56071B4C-EF15-3808-EB83-45B8355D2700}"/>
              </a:ext>
            </a:extLst>
          </p:cNvPr>
          <p:cNvSpPr/>
          <p:nvPr/>
        </p:nvSpPr>
        <p:spPr>
          <a:xfrm>
            <a:off x="-5020108" y="890"/>
            <a:ext cx="6885820" cy="8763198"/>
          </a:xfrm>
          <a:prstGeom prst="diamond">
            <a:avLst/>
          </a:prstGeom>
          <a:solidFill>
            <a:srgbClr val="D13C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s-ES" sz="2800" dirty="0">
                <a:solidFill>
                  <a:srgbClr val="D13C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Fortalecer el conocimiento y la innovación en materia de</a:t>
            </a:r>
          </a:p>
          <a:p>
            <a:pPr defTabSz="825500"/>
            <a:endParaRPr lang="es-ES" sz="2800" dirty="0">
              <a:solidFill>
                <a:srgbClr val="D13C4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825500"/>
            <a:r>
              <a:rPr lang="es-ES" sz="2800" b="1" dirty="0">
                <a:solidFill>
                  <a:srgbClr val="D13C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Seguridad y Protección</a:t>
            </a:r>
            <a:r>
              <a:rPr lang="es-ES" sz="2800" dirty="0">
                <a:solidFill>
                  <a:srgbClr val="D13C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de institucional y el Decreto 1066 de 2015</a:t>
            </a:r>
            <a:endParaRPr kumimoji="0" lang="es-CO" sz="3600" b="0" i="0" u="none" strike="noStrike" cap="none" spc="0" normalizeH="0" baseline="0" dirty="0">
              <a:ln>
                <a:noFill/>
              </a:ln>
              <a:solidFill>
                <a:srgbClr val="D13C47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E92ABBF-483E-A0EF-5647-66A1367C2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818" y="3558607"/>
            <a:ext cx="18368388" cy="90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304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9">
            <a:extLst>
              <a:ext uri="{FF2B5EF4-FFF2-40B4-BE49-F238E27FC236}">
                <a16:creationId xmlns:a16="http://schemas.microsoft.com/office/drawing/2014/main" id="{40368288-7443-321B-154B-D5D3DD907DD8}"/>
              </a:ext>
            </a:extLst>
          </p:cNvPr>
          <p:cNvSpPr txBox="1"/>
          <p:nvPr/>
        </p:nvSpPr>
        <p:spPr>
          <a:xfrm>
            <a:off x="5309789" y="4593224"/>
            <a:ext cx="13764422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CO" sz="8000" b="1" spc="34" dirty="0">
                <a:solidFill>
                  <a:srgbClr val="C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Propuesta metodológica e investigadores por línea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8720018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2BEE38D5-F2DD-10D9-6619-3DB292D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76" y="2314515"/>
            <a:ext cx="1595688" cy="1595688"/>
          </a:xfrm>
          <a:custGeom>
            <a:avLst/>
            <a:gdLst>
              <a:gd name="T0" fmla="*/ 2442 w 2443"/>
              <a:gd name="T1" fmla="*/ 1222 h 2444"/>
              <a:gd name="T2" fmla="*/ 2442 w 2443"/>
              <a:gd name="T3" fmla="*/ 1222 h 2444"/>
              <a:gd name="T4" fmla="*/ 1221 w 2443"/>
              <a:gd name="T5" fmla="*/ 2443 h 2444"/>
              <a:gd name="T6" fmla="*/ 1221 w 2443"/>
              <a:gd name="T7" fmla="*/ 2443 h 2444"/>
              <a:gd name="T8" fmla="*/ 0 w 2443"/>
              <a:gd name="T9" fmla="*/ 1222 h 2444"/>
              <a:gd name="T10" fmla="*/ 0 w 2443"/>
              <a:gd name="T11" fmla="*/ 1222 h 2444"/>
              <a:gd name="T12" fmla="*/ 1221 w 2443"/>
              <a:gd name="T13" fmla="*/ 0 h 2444"/>
              <a:gd name="T14" fmla="*/ 1221 w 2443"/>
              <a:gd name="T15" fmla="*/ 0 h 2444"/>
              <a:gd name="T16" fmla="*/ 2442 w 2443"/>
              <a:gd name="T17" fmla="*/ 1222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3" h="2444">
                <a:moveTo>
                  <a:pt x="2442" y="1222"/>
                </a:moveTo>
                <a:lnTo>
                  <a:pt x="2442" y="1222"/>
                </a:lnTo>
                <a:cubicBezTo>
                  <a:pt x="2442" y="1896"/>
                  <a:pt x="1896" y="2443"/>
                  <a:pt x="1221" y="2443"/>
                </a:cubicBezTo>
                <a:lnTo>
                  <a:pt x="1221" y="2443"/>
                </a:lnTo>
                <a:cubicBezTo>
                  <a:pt x="547" y="2443"/>
                  <a:pt x="0" y="1896"/>
                  <a:pt x="0" y="1222"/>
                </a:cubicBezTo>
                <a:lnTo>
                  <a:pt x="0" y="1222"/>
                </a:lnTo>
                <a:cubicBezTo>
                  <a:pt x="0" y="547"/>
                  <a:pt x="547" y="0"/>
                  <a:pt x="1221" y="0"/>
                </a:cubicBezTo>
                <a:lnTo>
                  <a:pt x="1221" y="0"/>
                </a:lnTo>
                <a:cubicBezTo>
                  <a:pt x="1896" y="0"/>
                  <a:pt x="2442" y="547"/>
                  <a:pt x="2442" y="122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464C1D1D-C9AB-4858-A523-C14109F8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8464" y="3102393"/>
            <a:ext cx="662470" cy="0"/>
          </a:xfrm>
          <a:prstGeom prst="line">
            <a:avLst/>
          </a:prstGeom>
          <a:noFill/>
          <a:ln w="38100" cap="flat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7212CCF9-559E-09A4-0462-7DA7A402E74A}"/>
              </a:ext>
            </a:extLst>
          </p:cNvPr>
          <p:cNvSpPr txBox="1"/>
          <p:nvPr/>
        </p:nvSpPr>
        <p:spPr>
          <a:xfrm>
            <a:off x="1723079" y="2710656"/>
            <a:ext cx="490840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>
                <a:solidFill>
                  <a:srgbClr val="C0000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DDDCE319-E92B-03BB-2302-96089FF9819B}"/>
              </a:ext>
            </a:extLst>
          </p:cNvPr>
          <p:cNvSpPr/>
          <p:nvPr/>
        </p:nvSpPr>
        <p:spPr>
          <a:xfrm>
            <a:off x="3059699" y="2699799"/>
            <a:ext cx="3210286" cy="805187"/>
          </a:xfrm>
          <a:prstGeom prst="homePlate">
            <a:avLst>
              <a:gd name="adj" fmla="val 37382"/>
            </a:avLst>
          </a:prstGeom>
          <a:solidFill>
            <a:srgbClr val="D13C47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Prevención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CEABC2-32A2-B1DA-F379-B74D933D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576" y="2926702"/>
            <a:ext cx="285151" cy="285151"/>
          </a:xfrm>
          <a:custGeom>
            <a:avLst/>
            <a:gdLst>
              <a:gd name="T0" fmla="*/ 0 w 437"/>
              <a:gd name="T1" fmla="*/ 219 h 438"/>
              <a:gd name="T2" fmla="*/ 0 w 437"/>
              <a:gd name="T3" fmla="*/ 219 h 438"/>
              <a:gd name="T4" fmla="*/ 219 w 437"/>
              <a:gd name="T5" fmla="*/ 437 h 438"/>
              <a:gd name="T6" fmla="*/ 219 w 437"/>
              <a:gd name="T7" fmla="*/ 437 h 438"/>
              <a:gd name="T8" fmla="*/ 436 w 437"/>
              <a:gd name="T9" fmla="*/ 219 h 438"/>
              <a:gd name="T10" fmla="*/ 436 w 437"/>
              <a:gd name="T11" fmla="*/ 219 h 438"/>
              <a:gd name="T12" fmla="*/ 219 w 437"/>
              <a:gd name="T13" fmla="*/ 0 h 438"/>
              <a:gd name="T14" fmla="*/ 219 w 437"/>
              <a:gd name="T15" fmla="*/ 0 h 438"/>
              <a:gd name="T16" fmla="*/ 0 w 437"/>
              <a:gd name="T1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8">
                <a:moveTo>
                  <a:pt x="0" y="219"/>
                </a:moveTo>
                <a:lnTo>
                  <a:pt x="0" y="219"/>
                </a:lnTo>
                <a:cubicBezTo>
                  <a:pt x="0" y="339"/>
                  <a:pt x="98" y="437"/>
                  <a:pt x="219" y="437"/>
                </a:cubicBezTo>
                <a:lnTo>
                  <a:pt x="219" y="437"/>
                </a:lnTo>
                <a:cubicBezTo>
                  <a:pt x="339" y="437"/>
                  <a:pt x="436" y="339"/>
                  <a:pt x="436" y="219"/>
                </a:cubicBezTo>
                <a:lnTo>
                  <a:pt x="436" y="219"/>
                </a:lnTo>
                <a:cubicBezTo>
                  <a:pt x="436" y="98"/>
                  <a:pt x="339" y="0"/>
                  <a:pt x="219" y="0"/>
                </a:cubicBezTo>
                <a:lnTo>
                  <a:pt x="219" y="0"/>
                </a:lnTo>
                <a:cubicBezTo>
                  <a:pt x="98" y="0"/>
                  <a:pt x="0" y="98"/>
                  <a:pt x="0" y="21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Open Sans Light" panose="020B0306030504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4082623-C442-7ECD-8EDE-4DB232170D85}"/>
              </a:ext>
            </a:extLst>
          </p:cNvPr>
          <p:cNvSpPr/>
          <p:nvPr/>
        </p:nvSpPr>
        <p:spPr>
          <a:xfrm>
            <a:off x="1968499" y="4805240"/>
            <a:ext cx="20600208" cy="74892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Objetivos: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Armonizar la modificación del Decreto 1066 de 2015 que fortalezca las medidas de prevención en el marco de los Programas.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Fortalecer la estrategia de concienciar, estimular y formar en los beneficiarios y beneficiarias del Programa de Prevención y Protección, la importancia del uso racional, manejo y conservación de las medidas de protección, así como de recordar los compromisos adquiridos y demás recomendaciones en materia de prevención con la seguridad y la protección (normas básicas de auto seguridad y protección)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Revisión y modificación de la matriz de evaluación de riesgo que permita identificar las variables de impacto social y cultural, a fin de redireccionar las necesidades de las poblaciones y comunidades para que  las entidades competentes del orden territorial y nacional atiendan las necesidades de impacto social como medida de prevención.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rPr>
              <a:t>Lograr la creación de una Ruta Regional de prevención, con la seguridad y la protección</a:t>
            </a:r>
            <a:endParaRPr kumimoji="0" lang="es-CO" sz="320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663350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35a11ef-c2bf-4d1e-b58b-639ade20a33f" xsi:nil="true"/>
    <_ip_UnifiedCompliancePolicyProperties xmlns="http://schemas.microsoft.com/sharepoint/v3" xsi:nil="true"/>
    <SharedWithUsers xmlns="435a11ef-c2bf-4d1e-b58b-639ade20a33f">
      <UserInfo>
        <DisplayName/>
        <AccountId xsi:nil="true"/>
        <AccountType/>
      </UserInfo>
    </SharedWithUsers>
    <lcf76f155ced4ddcb4097134ff3c332f xmlns="b61d6a7d-9cff-4fa8-ac7e-c8e11781a326">
      <Terms xmlns="http://schemas.microsoft.com/office/infopath/2007/PartnerControls"/>
    </lcf76f155ced4ddcb4097134ff3c332f>
    <MediaLengthInSeconds xmlns="b61d6a7d-9cff-4fa8-ac7e-c8e11781a326" xsi:nil="true"/>
  </documentManagement>
</p:properties>
</file>

<file path=customXml/itemProps1.xml><?xml version="1.0" encoding="utf-8"?>
<ds:datastoreItem xmlns:ds="http://schemas.openxmlformats.org/officeDocument/2006/customXml" ds:itemID="{00F837C6-BB03-437F-99F0-868F577478F8}"/>
</file>

<file path=customXml/itemProps2.xml><?xml version="1.0" encoding="utf-8"?>
<ds:datastoreItem xmlns:ds="http://schemas.openxmlformats.org/officeDocument/2006/customXml" ds:itemID="{8D6BACD1-B68C-4D9A-AF37-49BCA4DC1DAA}"/>
</file>

<file path=customXml/itemProps3.xml><?xml version="1.0" encoding="utf-8"?>
<ds:datastoreItem xmlns:ds="http://schemas.openxmlformats.org/officeDocument/2006/customXml" ds:itemID="{4157742C-7943-4F79-B1BF-29D29C38171B}"/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2214</Words>
  <Application>Microsoft Office PowerPoint</Application>
  <PresentationFormat>Personalizado</PresentationFormat>
  <Paragraphs>327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Arial</vt:lpstr>
      <vt:lpstr>Arimo</vt:lpstr>
      <vt:lpstr>Calibri</vt:lpstr>
      <vt:lpstr>DejaVu Sans Bold</vt:lpstr>
      <vt:lpstr>Helvetica Neue</vt:lpstr>
      <vt:lpstr>Helvetica Neue Light</vt:lpstr>
      <vt:lpstr>Helvetica Neue Medium</vt:lpstr>
      <vt:lpstr>Open Sans Light</vt:lpstr>
      <vt:lpstr>Poppins SemiBold</vt:lpstr>
      <vt:lpstr>Verdana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John Edison Santamaria Plazas</cp:lastModifiedBy>
  <cp:revision>1</cp:revision>
  <dcterms:modified xsi:type="dcterms:W3CDTF">2024-10-17T20:19:32Z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Order">
    <vt:r8>11296600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