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82" r:id="rId2"/>
    <p:sldId id="284" r:id="rId3"/>
    <p:sldId id="283" r:id="rId4"/>
    <p:sldId id="257" r:id="rId5"/>
    <p:sldId id="258" r:id="rId6"/>
    <p:sldId id="259" r:id="rId7"/>
    <p:sldId id="260" r:id="rId8"/>
    <p:sldId id="264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CEF63-3ACE-453A-BD41-FD5F5E3A678F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A626DD3-1128-4430-8890-E34FE8BF02C6}">
      <dgm:prSet phldrT="[Texto]"/>
      <dgm:spPr/>
      <dgm:t>
        <a:bodyPr/>
        <a:lstStyle/>
        <a:p>
          <a:r>
            <a:rPr lang="es-ES" dirty="0" smtClean="0"/>
            <a:t>3:00 pm - 3:15 pm: Recepción de Participantes y Bienvenida</a:t>
          </a:r>
          <a:endParaRPr lang="es-ES" dirty="0"/>
        </a:p>
      </dgm:t>
    </dgm:pt>
    <dgm:pt modelId="{F3B90812-B4D5-4A70-B993-CE6F476FEE99}" type="parTrans" cxnId="{AAF04778-1A03-4405-9E39-BC63325FB1D6}">
      <dgm:prSet/>
      <dgm:spPr/>
      <dgm:t>
        <a:bodyPr/>
        <a:lstStyle/>
        <a:p>
          <a:endParaRPr lang="es-ES"/>
        </a:p>
      </dgm:t>
    </dgm:pt>
    <dgm:pt modelId="{F1387A5E-E38C-4D4A-B9AF-204FCD699DB5}" type="sibTrans" cxnId="{AAF04778-1A03-4405-9E39-BC63325FB1D6}">
      <dgm:prSet/>
      <dgm:spPr/>
      <dgm:t>
        <a:bodyPr/>
        <a:lstStyle/>
        <a:p>
          <a:endParaRPr lang="es-ES"/>
        </a:p>
      </dgm:t>
    </dgm:pt>
    <dgm:pt modelId="{0F48F018-9EBA-4D64-8680-155696131028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3:45 pm - 4:00 pm: Exposición de las Líneas de Investigación de la UNP</a:t>
          </a:r>
          <a:endParaRPr lang="es-ES" dirty="0"/>
        </a:p>
      </dgm:t>
    </dgm:pt>
    <dgm:pt modelId="{A59268E4-BB66-461F-B021-336941E6774F}" type="parTrans" cxnId="{6B6A2147-2E1F-4230-8FAB-AAD4CE96C2A3}">
      <dgm:prSet/>
      <dgm:spPr/>
      <dgm:t>
        <a:bodyPr/>
        <a:lstStyle/>
        <a:p>
          <a:endParaRPr lang="es-ES"/>
        </a:p>
      </dgm:t>
    </dgm:pt>
    <dgm:pt modelId="{AF4C8CF2-71A7-4DBD-BFAC-CF0C3C9F9527}" type="sibTrans" cxnId="{6B6A2147-2E1F-4230-8FAB-AAD4CE96C2A3}">
      <dgm:prSet/>
      <dgm:spPr/>
      <dgm:t>
        <a:bodyPr/>
        <a:lstStyle/>
        <a:p>
          <a:endParaRPr lang="es-ES"/>
        </a:p>
      </dgm:t>
    </dgm:pt>
    <dgm:pt modelId="{A9C8725F-C328-4077-B0FF-DFF3F367AC1D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4:00 pm - 4:15 pm: Experiencias en la Conformación de Semilleros de Investigación</a:t>
          </a:r>
          <a:endParaRPr lang="es-ES" dirty="0"/>
        </a:p>
      </dgm:t>
    </dgm:pt>
    <dgm:pt modelId="{B7133740-30B0-472A-9501-A5C9516DBD92}" type="parTrans" cxnId="{0DCBDAD1-A3B0-46AB-9715-4D8CD8E720A1}">
      <dgm:prSet/>
      <dgm:spPr/>
      <dgm:t>
        <a:bodyPr/>
        <a:lstStyle/>
        <a:p>
          <a:endParaRPr lang="es-ES"/>
        </a:p>
      </dgm:t>
    </dgm:pt>
    <dgm:pt modelId="{A2412C95-7326-44BB-BFCC-8C087553F66D}" type="sibTrans" cxnId="{0DCBDAD1-A3B0-46AB-9715-4D8CD8E720A1}">
      <dgm:prSet/>
      <dgm:spPr/>
      <dgm:t>
        <a:bodyPr/>
        <a:lstStyle/>
        <a:p>
          <a:endParaRPr lang="es-ES"/>
        </a:p>
      </dgm:t>
    </dgm:pt>
    <dgm:pt modelId="{1A73BC0C-9501-475A-857F-40BE07AB300C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4:15 pm - 4:30 pm: Posibles Acuerdos para la Gestión del Conocimiento</a:t>
          </a:r>
          <a:endParaRPr lang="es-ES" dirty="0"/>
        </a:p>
      </dgm:t>
    </dgm:pt>
    <dgm:pt modelId="{3BDAC96B-0E03-4A7B-9688-6A3048B3B5DF}" type="parTrans" cxnId="{ECFEFF0E-CED8-4692-968E-07DF9713AC28}">
      <dgm:prSet/>
      <dgm:spPr/>
      <dgm:t>
        <a:bodyPr/>
        <a:lstStyle/>
        <a:p>
          <a:endParaRPr lang="es-ES"/>
        </a:p>
      </dgm:t>
    </dgm:pt>
    <dgm:pt modelId="{3ED1D16B-6684-452C-8432-965A7E430817}" type="sibTrans" cxnId="{ECFEFF0E-CED8-4692-968E-07DF9713AC28}">
      <dgm:prSet/>
      <dgm:spPr/>
      <dgm:t>
        <a:bodyPr/>
        <a:lstStyle/>
        <a:p>
          <a:endParaRPr lang="es-ES"/>
        </a:p>
      </dgm:t>
    </dgm:pt>
    <dgm:pt modelId="{0F603219-128E-487C-8E06-3FC119391DD3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4:30 pm - 5:00 pm: Sesión de Preguntas y Respuestas y Clausura</a:t>
          </a:r>
          <a:endParaRPr lang="es-ES" dirty="0"/>
        </a:p>
      </dgm:t>
    </dgm:pt>
    <dgm:pt modelId="{B99E6954-D477-440B-98B6-095C25B25E61}" type="parTrans" cxnId="{DF684913-56B0-4FE0-B1E9-0FD367717CC5}">
      <dgm:prSet/>
      <dgm:spPr/>
      <dgm:t>
        <a:bodyPr/>
        <a:lstStyle/>
        <a:p>
          <a:endParaRPr lang="es-ES"/>
        </a:p>
      </dgm:t>
    </dgm:pt>
    <dgm:pt modelId="{EA01CCD9-D22C-4107-9918-468C4DB4155D}" type="sibTrans" cxnId="{DF684913-56B0-4FE0-B1E9-0FD367717CC5}">
      <dgm:prSet/>
      <dgm:spPr/>
      <dgm:t>
        <a:bodyPr/>
        <a:lstStyle/>
        <a:p>
          <a:endParaRPr lang="es-ES"/>
        </a:p>
      </dgm:t>
    </dgm:pt>
    <dgm:pt modelId="{B062AA0E-C507-451B-9971-1D24AB7ED10B}">
      <dgm:prSet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3:15 pm - 3:30 pm: Presentación de los Equipos de </a:t>
          </a:r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Trabajo </a:t>
          </a:r>
        </a:p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DINAMICA</a:t>
          </a:r>
          <a:endParaRPr lang="es-ES" dirty="0"/>
        </a:p>
      </dgm:t>
    </dgm:pt>
    <dgm:pt modelId="{89C436A7-86A3-48D4-BE66-36EA3F160045}" type="parTrans" cxnId="{0E1F4E65-AC7F-4770-82EB-22911E4AD0C7}">
      <dgm:prSet/>
      <dgm:spPr/>
      <dgm:t>
        <a:bodyPr/>
        <a:lstStyle/>
        <a:p>
          <a:endParaRPr lang="es-ES"/>
        </a:p>
      </dgm:t>
    </dgm:pt>
    <dgm:pt modelId="{80B5BF84-6E4F-441E-9591-A449A3BC39C3}" type="sibTrans" cxnId="{0E1F4E65-AC7F-4770-82EB-22911E4AD0C7}">
      <dgm:prSet/>
      <dgm:spPr/>
      <dgm:t>
        <a:bodyPr/>
        <a:lstStyle/>
        <a:p>
          <a:endParaRPr lang="es-ES"/>
        </a:p>
      </dgm:t>
    </dgm:pt>
    <dgm:pt modelId="{47B8617E-4C79-49C7-A18B-CC92C4296C04}">
      <dgm:prSet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3:30 pm - 3:45 pm: Intenciones de las Partes para la Gestión del Conocimiento y la Innovación</a:t>
          </a:r>
          <a:endParaRPr lang="es-ES" dirty="0"/>
        </a:p>
      </dgm:t>
    </dgm:pt>
    <dgm:pt modelId="{ED0466F7-7C88-4B9B-9433-0569FD65BBA2}" type="parTrans" cxnId="{F7832110-4887-4A24-8B5F-3760EF939E1C}">
      <dgm:prSet/>
      <dgm:spPr/>
      <dgm:t>
        <a:bodyPr/>
        <a:lstStyle/>
        <a:p>
          <a:endParaRPr lang="es-ES"/>
        </a:p>
      </dgm:t>
    </dgm:pt>
    <dgm:pt modelId="{5F0EA2B3-74ED-4C52-9102-E546774B4D23}" type="sibTrans" cxnId="{F7832110-4887-4A24-8B5F-3760EF939E1C}">
      <dgm:prSet/>
      <dgm:spPr/>
      <dgm:t>
        <a:bodyPr/>
        <a:lstStyle/>
        <a:p>
          <a:endParaRPr lang="es-ES"/>
        </a:p>
      </dgm:t>
    </dgm:pt>
    <dgm:pt modelId="{5FF48E5F-70F9-42A6-A49B-DBE53176F751}" type="pres">
      <dgm:prSet presAssocID="{C86CEF63-3ACE-453A-BD41-FD5F5E3A678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86DBD113-9840-4188-83E0-42C0614DCA11}" type="pres">
      <dgm:prSet presAssocID="{DA626DD3-1128-4430-8890-E34FE8BF02C6}" presName="compNode" presStyleCnt="0"/>
      <dgm:spPr/>
    </dgm:pt>
    <dgm:pt modelId="{3A237C81-5469-4FE0-B920-68DC764BDDE1}" type="pres">
      <dgm:prSet presAssocID="{DA626DD3-1128-4430-8890-E34FE8BF02C6}" presName="dummyConnPt" presStyleCnt="0"/>
      <dgm:spPr/>
    </dgm:pt>
    <dgm:pt modelId="{69FCAB6F-B2FB-42D6-885E-92B3862BD78A}" type="pres">
      <dgm:prSet presAssocID="{DA626DD3-1128-4430-8890-E34FE8BF02C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CF974-0A23-4F0C-BC06-0BB64C0C90BB}" type="pres">
      <dgm:prSet presAssocID="{F1387A5E-E38C-4D4A-B9AF-204FCD699DB5}" presName="sibTrans" presStyleLbl="bgSibTrans2D1" presStyleIdx="0" presStyleCnt="6"/>
      <dgm:spPr/>
      <dgm:t>
        <a:bodyPr/>
        <a:lstStyle/>
        <a:p>
          <a:endParaRPr lang="es-ES"/>
        </a:p>
      </dgm:t>
    </dgm:pt>
    <dgm:pt modelId="{25058D29-DE6A-4748-9F5E-5E6CBD50C115}" type="pres">
      <dgm:prSet presAssocID="{B062AA0E-C507-451B-9971-1D24AB7ED10B}" presName="compNode" presStyleCnt="0"/>
      <dgm:spPr/>
    </dgm:pt>
    <dgm:pt modelId="{8C699FE8-0F39-4473-8B61-E12BECF0321B}" type="pres">
      <dgm:prSet presAssocID="{B062AA0E-C507-451B-9971-1D24AB7ED10B}" presName="dummyConnPt" presStyleCnt="0"/>
      <dgm:spPr/>
    </dgm:pt>
    <dgm:pt modelId="{74D38BE1-0B51-49F1-8036-20C1E2F18DDE}" type="pres">
      <dgm:prSet presAssocID="{B062AA0E-C507-451B-9971-1D24AB7ED10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1D2DA0-71E8-45B2-B874-11A370D24173}" type="pres">
      <dgm:prSet presAssocID="{80B5BF84-6E4F-441E-9591-A449A3BC39C3}" presName="sibTrans" presStyleLbl="bgSibTrans2D1" presStyleIdx="1" presStyleCnt="6"/>
      <dgm:spPr/>
      <dgm:t>
        <a:bodyPr/>
        <a:lstStyle/>
        <a:p>
          <a:endParaRPr lang="es-ES"/>
        </a:p>
      </dgm:t>
    </dgm:pt>
    <dgm:pt modelId="{33D28E6E-0324-4469-8288-BF7CE8A7785F}" type="pres">
      <dgm:prSet presAssocID="{47B8617E-4C79-49C7-A18B-CC92C4296C04}" presName="compNode" presStyleCnt="0"/>
      <dgm:spPr/>
    </dgm:pt>
    <dgm:pt modelId="{81547990-85E8-4170-9045-326475BDEDAD}" type="pres">
      <dgm:prSet presAssocID="{47B8617E-4C79-49C7-A18B-CC92C4296C04}" presName="dummyConnPt" presStyleCnt="0"/>
      <dgm:spPr/>
    </dgm:pt>
    <dgm:pt modelId="{D3258C05-B3B5-4585-9F00-F85AF6D0B74C}" type="pres">
      <dgm:prSet presAssocID="{47B8617E-4C79-49C7-A18B-CC92C4296C0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BCF393-F5C6-46F1-98A4-C15BA2E276AC}" type="pres">
      <dgm:prSet presAssocID="{5F0EA2B3-74ED-4C52-9102-E546774B4D23}" presName="sibTrans" presStyleLbl="bgSibTrans2D1" presStyleIdx="2" presStyleCnt="6"/>
      <dgm:spPr/>
      <dgm:t>
        <a:bodyPr/>
        <a:lstStyle/>
        <a:p>
          <a:endParaRPr lang="es-ES"/>
        </a:p>
      </dgm:t>
    </dgm:pt>
    <dgm:pt modelId="{C317EB3D-09D9-4C83-BC29-1D3A9CF8B838}" type="pres">
      <dgm:prSet presAssocID="{0F48F018-9EBA-4D64-8680-155696131028}" presName="compNode" presStyleCnt="0"/>
      <dgm:spPr/>
    </dgm:pt>
    <dgm:pt modelId="{130A0D07-822C-4B1E-8D49-34AB59F0B78C}" type="pres">
      <dgm:prSet presAssocID="{0F48F018-9EBA-4D64-8680-155696131028}" presName="dummyConnPt" presStyleCnt="0"/>
      <dgm:spPr/>
    </dgm:pt>
    <dgm:pt modelId="{9501E2D1-C86F-4273-BA3A-BB81BF681508}" type="pres">
      <dgm:prSet presAssocID="{0F48F018-9EBA-4D64-8680-15569613102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D18EF-5975-4362-ACE8-057BC0840496}" type="pres">
      <dgm:prSet presAssocID="{AF4C8CF2-71A7-4DBD-BFAC-CF0C3C9F9527}" presName="sibTrans" presStyleLbl="bgSibTrans2D1" presStyleIdx="3" presStyleCnt="6"/>
      <dgm:spPr/>
      <dgm:t>
        <a:bodyPr/>
        <a:lstStyle/>
        <a:p>
          <a:endParaRPr lang="es-ES"/>
        </a:p>
      </dgm:t>
    </dgm:pt>
    <dgm:pt modelId="{8F3EFC95-7420-4A4E-B37C-37BF0EF40F5D}" type="pres">
      <dgm:prSet presAssocID="{A9C8725F-C328-4077-B0FF-DFF3F367AC1D}" presName="compNode" presStyleCnt="0"/>
      <dgm:spPr/>
    </dgm:pt>
    <dgm:pt modelId="{7987421F-0770-40ED-9803-FDA8986C730E}" type="pres">
      <dgm:prSet presAssocID="{A9C8725F-C328-4077-B0FF-DFF3F367AC1D}" presName="dummyConnPt" presStyleCnt="0"/>
      <dgm:spPr/>
    </dgm:pt>
    <dgm:pt modelId="{F6F5E767-7BB9-41C6-B96D-35B234EF6F58}" type="pres">
      <dgm:prSet presAssocID="{A9C8725F-C328-4077-B0FF-DFF3F367AC1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F8184-66FB-46EA-94F0-DA37B75CF965}" type="pres">
      <dgm:prSet presAssocID="{A2412C95-7326-44BB-BFCC-8C087553F66D}" presName="sibTrans" presStyleLbl="bgSibTrans2D1" presStyleIdx="4" presStyleCnt="6"/>
      <dgm:spPr/>
      <dgm:t>
        <a:bodyPr/>
        <a:lstStyle/>
        <a:p>
          <a:endParaRPr lang="es-ES"/>
        </a:p>
      </dgm:t>
    </dgm:pt>
    <dgm:pt modelId="{D6BAFBD6-DEEC-4172-8BC1-E487911EEDA2}" type="pres">
      <dgm:prSet presAssocID="{1A73BC0C-9501-475A-857F-40BE07AB300C}" presName="compNode" presStyleCnt="0"/>
      <dgm:spPr/>
    </dgm:pt>
    <dgm:pt modelId="{9EBA274E-FF12-40DA-8055-995CC86F96EE}" type="pres">
      <dgm:prSet presAssocID="{1A73BC0C-9501-475A-857F-40BE07AB300C}" presName="dummyConnPt" presStyleCnt="0"/>
      <dgm:spPr/>
    </dgm:pt>
    <dgm:pt modelId="{373CBE19-6115-4F0E-ADA9-2BC83101309D}" type="pres">
      <dgm:prSet presAssocID="{1A73BC0C-9501-475A-857F-40BE07AB300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7C053-711D-4B68-A4AC-5E1B48E18041}" type="pres">
      <dgm:prSet presAssocID="{3ED1D16B-6684-452C-8432-965A7E430817}" presName="sibTrans" presStyleLbl="bgSibTrans2D1" presStyleIdx="5" presStyleCnt="6"/>
      <dgm:spPr/>
      <dgm:t>
        <a:bodyPr/>
        <a:lstStyle/>
        <a:p>
          <a:endParaRPr lang="es-ES"/>
        </a:p>
      </dgm:t>
    </dgm:pt>
    <dgm:pt modelId="{DCCE5014-359B-4698-AD18-E61768A8C68A}" type="pres">
      <dgm:prSet presAssocID="{0F603219-128E-487C-8E06-3FC119391DD3}" presName="compNode" presStyleCnt="0"/>
      <dgm:spPr/>
    </dgm:pt>
    <dgm:pt modelId="{24AE3BA5-98E8-41DE-A1C5-3636E97E5870}" type="pres">
      <dgm:prSet presAssocID="{0F603219-128E-487C-8E06-3FC119391DD3}" presName="dummyConnPt" presStyleCnt="0"/>
      <dgm:spPr/>
    </dgm:pt>
    <dgm:pt modelId="{3C53D553-01DD-4CA1-8238-3E8B3505F4FE}" type="pres">
      <dgm:prSet presAssocID="{0F603219-128E-487C-8E06-3FC119391DD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684913-56B0-4FE0-B1E9-0FD367717CC5}" srcId="{C86CEF63-3ACE-453A-BD41-FD5F5E3A678F}" destId="{0F603219-128E-487C-8E06-3FC119391DD3}" srcOrd="6" destOrd="0" parTransId="{B99E6954-D477-440B-98B6-095C25B25E61}" sibTransId="{EA01CCD9-D22C-4107-9918-468C4DB4155D}"/>
    <dgm:cxn modelId="{ECFEFF0E-CED8-4692-968E-07DF9713AC28}" srcId="{C86CEF63-3ACE-453A-BD41-FD5F5E3A678F}" destId="{1A73BC0C-9501-475A-857F-40BE07AB300C}" srcOrd="5" destOrd="0" parTransId="{3BDAC96B-0E03-4A7B-9688-6A3048B3B5DF}" sibTransId="{3ED1D16B-6684-452C-8432-965A7E430817}"/>
    <dgm:cxn modelId="{0DCBDAD1-A3B0-46AB-9715-4D8CD8E720A1}" srcId="{C86CEF63-3ACE-453A-BD41-FD5F5E3A678F}" destId="{A9C8725F-C328-4077-B0FF-DFF3F367AC1D}" srcOrd="4" destOrd="0" parTransId="{B7133740-30B0-472A-9501-A5C9516DBD92}" sibTransId="{A2412C95-7326-44BB-BFCC-8C087553F66D}"/>
    <dgm:cxn modelId="{E3F53183-231E-4CFA-84D9-36890261A2D0}" type="presOf" srcId="{0F603219-128E-487C-8E06-3FC119391DD3}" destId="{3C53D553-01DD-4CA1-8238-3E8B3505F4FE}" srcOrd="0" destOrd="0" presId="urn:microsoft.com/office/officeart/2005/8/layout/bProcess4"/>
    <dgm:cxn modelId="{502256F9-3391-4872-B999-952D38804CB9}" type="presOf" srcId="{F1387A5E-E38C-4D4A-B9AF-204FCD699DB5}" destId="{06DCF974-0A23-4F0C-BC06-0BB64C0C90BB}" srcOrd="0" destOrd="0" presId="urn:microsoft.com/office/officeart/2005/8/layout/bProcess4"/>
    <dgm:cxn modelId="{0E1F4E65-AC7F-4770-82EB-22911E4AD0C7}" srcId="{C86CEF63-3ACE-453A-BD41-FD5F5E3A678F}" destId="{B062AA0E-C507-451B-9971-1D24AB7ED10B}" srcOrd="1" destOrd="0" parTransId="{89C436A7-86A3-48D4-BE66-36EA3F160045}" sibTransId="{80B5BF84-6E4F-441E-9591-A449A3BC39C3}"/>
    <dgm:cxn modelId="{B0ABD0F5-9FAB-499D-8CB7-10851DFEAC6C}" type="presOf" srcId="{5F0EA2B3-74ED-4C52-9102-E546774B4D23}" destId="{E8BCF393-F5C6-46F1-98A4-C15BA2E276AC}" srcOrd="0" destOrd="0" presId="urn:microsoft.com/office/officeart/2005/8/layout/bProcess4"/>
    <dgm:cxn modelId="{184A7CBC-1B20-4C3B-BFFC-CE38E3FC4152}" type="presOf" srcId="{DA626DD3-1128-4430-8890-E34FE8BF02C6}" destId="{69FCAB6F-B2FB-42D6-885E-92B3862BD78A}" srcOrd="0" destOrd="0" presId="urn:microsoft.com/office/officeart/2005/8/layout/bProcess4"/>
    <dgm:cxn modelId="{A21AF5BD-880D-4847-A91E-20A250BC54CA}" type="presOf" srcId="{C86CEF63-3ACE-453A-BD41-FD5F5E3A678F}" destId="{5FF48E5F-70F9-42A6-A49B-DBE53176F751}" srcOrd="0" destOrd="0" presId="urn:microsoft.com/office/officeart/2005/8/layout/bProcess4"/>
    <dgm:cxn modelId="{F7832110-4887-4A24-8B5F-3760EF939E1C}" srcId="{C86CEF63-3ACE-453A-BD41-FD5F5E3A678F}" destId="{47B8617E-4C79-49C7-A18B-CC92C4296C04}" srcOrd="2" destOrd="0" parTransId="{ED0466F7-7C88-4B9B-9433-0569FD65BBA2}" sibTransId="{5F0EA2B3-74ED-4C52-9102-E546774B4D23}"/>
    <dgm:cxn modelId="{BCCEA20C-7D69-49FF-83A2-DFE917B78297}" type="presOf" srcId="{A9C8725F-C328-4077-B0FF-DFF3F367AC1D}" destId="{F6F5E767-7BB9-41C6-B96D-35B234EF6F58}" srcOrd="0" destOrd="0" presId="urn:microsoft.com/office/officeart/2005/8/layout/bProcess4"/>
    <dgm:cxn modelId="{B065C93C-A119-4983-AB06-EE4D7A17E609}" type="presOf" srcId="{47B8617E-4C79-49C7-A18B-CC92C4296C04}" destId="{D3258C05-B3B5-4585-9F00-F85AF6D0B74C}" srcOrd="0" destOrd="0" presId="urn:microsoft.com/office/officeart/2005/8/layout/bProcess4"/>
    <dgm:cxn modelId="{76A2EFBC-CAA5-48CF-974F-F7C0AE7EA977}" type="presOf" srcId="{80B5BF84-6E4F-441E-9591-A449A3BC39C3}" destId="{BD1D2DA0-71E8-45B2-B874-11A370D24173}" srcOrd="0" destOrd="0" presId="urn:microsoft.com/office/officeart/2005/8/layout/bProcess4"/>
    <dgm:cxn modelId="{AAF04778-1A03-4405-9E39-BC63325FB1D6}" srcId="{C86CEF63-3ACE-453A-BD41-FD5F5E3A678F}" destId="{DA626DD3-1128-4430-8890-E34FE8BF02C6}" srcOrd="0" destOrd="0" parTransId="{F3B90812-B4D5-4A70-B993-CE6F476FEE99}" sibTransId="{F1387A5E-E38C-4D4A-B9AF-204FCD699DB5}"/>
    <dgm:cxn modelId="{D4497E0B-70C1-4617-A7A5-12A8C120DBFA}" type="presOf" srcId="{AF4C8CF2-71A7-4DBD-BFAC-CF0C3C9F9527}" destId="{335D18EF-5975-4362-ACE8-057BC0840496}" srcOrd="0" destOrd="0" presId="urn:microsoft.com/office/officeart/2005/8/layout/bProcess4"/>
    <dgm:cxn modelId="{07FD0797-EE11-4CD7-BC6C-69A23B7860E7}" type="presOf" srcId="{3ED1D16B-6684-452C-8432-965A7E430817}" destId="{9017C053-711D-4B68-A4AC-5E1B48E18041}" srcOrd="0" destOrd="0" presId="urn:microsoft.com/office/officeart/2005/8/layout/bProcess4"/>
    <dgm:cxn modelId="{6B6A2147-2E1F-4230-8FAB-AAD4CE96C2A3}" srcId="{C86CEF63-3ACE-453A-BD41-FD5F5E3A678F}" destId="{0F48F018-9EBA-4D64-8680-155696131028}" srcOrd="3" destOrd="0" parTransId="{A59268E4-BB66-461F-B021-336941E6774F}" sibTransId="{AF4C8CF2-71A7-4DBD-BFAC-CF0C3C9F9527}"/>
    <dgm:cxn modelId="{1D5E5B95-0E44-4BFD-9997-7EFD0F9961C3}" type="presOf" srcId="{1A73BC0C-9501-475A-857F-40BE07AB300C}" destId="{373CBE19-6115-4F0E-ADA9-2BC83101309D}" srcOrd="0" destOrd="0" presId="urn:microsoft.com/office/officeart/2005/8/layout/bProcess4"/>
    <dgm:cxn modelId="{BD8DF8ED-DDCE-44DD-BE79-12DE8357E583}" type="presOf" srcId="{B062AA0E-C507-451B-9971-1D24AB7ED10B}" destId="{74D38BE1-0B51-49F1-8036-20C1E2F18DDE}" srcOrd="0" destOrd="0" presId="urn:microsoft.com/office/officeart/2005/8/layout/bProcess4"/>
    <dgm:cxn modelId="{C86A627D-BF91-444A-ACD8-FC601D74CC37}" type="presOf" srcId="{A2412C95-7326-44BB-BFCC-8C087553F66D}" destId="{923F8184-66FB-46EA-94F0-DA37B75CF965}" srcOrd="0" destOrd="0" presId="urn:microsoft.com/office/officeart/2005/8/layout/bProcess4"/>
    <dgm:cxn modelId="{E831C812-7F07-4EFC-A9EA-D31377E49D8D}" type="presOf" srcId="{0F48F018-9EBA-4D64-8680-155696131028}" destId="{9501E2D1-C86F-4273-BA3A-BB81BF681508}" srcOrd="0" destOrd="0" presId="urn:microsoft.com/office/officeart/2005/8/layout/bProcess4"/>
    <dgm:cxn modelId="{21D71527-5F7D-4910-8714-8554F55FA43C}" type="presParOf" srcId="{5FF48E5F-70F9-42A6-A49B-DBE53176F751}" destId="{86DBD113-9840-4188-83E0-42C0614DCA11}" srcOrd="0" destOrd="0" presId="urn:microsoft.com/office/officeart/2005/8/layout/bProcess4"/>
    <dgm:cxn modelId="{1A8C713B-B920-42C3-BC33-FE4BBF7D6BF1}" type="presParOf" srcId="{86DBD113-9840-4188-83E0-42C0614DCA11}" destId="{3A237C81-5469-4FE0-B920-68DC764BDDE1}" srcOrd="0" destOrd="0" presId="urn:microsoft.com/office/officeart/2005/8/layout/bProcess4"/>
    <dgm:cxn modelId="{2B969025-1DED-412C-BD32-ACF3EE1AD7D3}" type="presParOf" srcId="{86DBD113-9840-4188-83E0-42C0614DCA11}" destId="{69FCAB6F-B2FB-42D6-885E-92B3862BD78A}" srcOrd="1" destOrd="0" presId="urn:microsoft.com/office/officeart/2005/8/layout/bProcess4"/>
    <dgm:cxn modelId="{62954268-0631-41EC-A23D-85B63119ABE2}" type="presParOf" srcId="{5FF48E5F-70F9-42A6-A49B-DBE53176F751}" destId="{06DCF974-0A23-4F0C-BC06-0BB64C0C90BB}" srcOrd="1" destOrd="0" presId="urn:microsoft.com/office/officeart/2005/8/layout/bProcess4"/>
    <dgm:cxn modelId="{3AA52862-2897-4BD7-A70D-7DE64961DBDA}" type="presParOf" srcId="{5FF48E5F-70F9-42A6-A49B-DBE53176F751}" destId="{25058D29-DE6A-4748-9F5E-5E6CBD50C115}" srcOrd="2" destOrd="0" presId="urn:microsoft.com/office/officeart/2005/8/layout/bProcess4"/>
    <dgm:cxn modelId="{F3B96114-9454-4D1F-99EE-1088E4CCE0CB}" type="presParOf" srcId="{25058D29-DE6A-4748-9F5E-5E6CBD50C115}" destId="{8C699FE8-0F39-4473-8B61-E12BECF0321B}" srcOrd="0" destOrd="0" presId="urn:microsoft.com/office/officeart/2005/8/layout/bProcess4"/>
    <dgm:cxn modelId="{17B890AE-66D7-4B8B-9074-3A94DEDE82CD}" type="presParOf" srcId="{25058D29-DE6A-4748-9F5E-5E6CBD50C115}" destId="{74D38BE1-0B51-49F1-8036-20C1E2F18DDE}" srcOrd="1" destOrd="0" presId="urn:microsoft.com/office/officeart/2005/8/layout/bProcess4"/>
    <dgm:cxn modelId="{74CF1281-0364-4F05-8982-C10F0D29099D}" type="presParOf" srcId="{5FF48E5F-70F9-42A6-A49B-DBE53176F751}" destId="{BD1D2DA0-71E8-45B2-B874-11A370D24173}" srcOrd="3" destOrd="0" presId="urn:microsoft.com/office/officeart/2005/8/layout/bProcess4"/>
    <dgm:cxn modelId="{F7B79F1F-0C50-4D8B-89E2-EF39B70BA0F2}" type="presParOf" srcId="{5FF48E5F-70F9-42A6-A49B-DBE53176F751}" destId="{33D28E6E-0324-4469-8288-BF7CE8A7785F}" srcOrd="4" destOrd="0" presId="urn:microsoft.com/office/officeart/2005/8/layout/bProcess4"/>
    <dgm:cxn modelId="{2EF0B1D9-FAAF-4378-AF11-7740C27AB424}" type="presParOf" srcId="{33D28E6E-0324-4469-8288-BF7CE8A7785F}" destId="{81547990-85E8-4170-9045-326475BDEDAD}" srcOrd="0" destOrd="0" presId="urn:microsoft.com/office/officeart/2005/8/layout/bProcess4"/>
    <dgm:cxn modelId="{A8ADE3E8-6651-40C6-8F9A-C2F73E1E7306}" type="presParOf" srcId="{33D28E6E-0324-4469-8288-BF7CE8A7785F}" destId="{D3258C05-B3B5-4585-9F00-F85AF6D0B74C}" srcOrd="1" destOrd="0" presId="urn:microsoft.com/office/officeart/2005/8/layout/bProcess4"/>
    <dgm:cxn modelId="{0DE7568F-A01C-4198-B56E-72F4340A5E62}" type="presParOf" srcId="{5FF48E5F-70F9-42A6-A49B-DBE53176F751}" destId="{E8BCF393-F5C6-46F1-98A4-C15BA2E276AC}" srcOrd="5" destOrd="0" presId="urn:microsoft.com/office/officeart/2005/8/layout/bProcess4"/>
    <dgm:cxn modelId="{6E2587AD-5D8E-4823-926B-6FD2F8668441}" type="presParOf" srcId="{5FF48E5F-70F9-42A6-A49B-DBE53176F751}" destId="{C317EB3D-09D9-4C83-BC29-1D3A9CF8B838}" srcOrd="6" destOrd="0" presId="urn:microsoft.com/office/officeart/2005/8/layout/bProcess4"/>
    <dgm:cxn modelId="{141FC5B0-6E40-4EC6-8E36-51604F0E5807}" type="presParOf" srcId="{C317EB3D-09D9-4C83-BC29-1D3A9CF8B838}" destId="{130A0D07-822C-4B1E-8D49-34AB59F0B78C}" srcOrd="0" destOrd="0" presId="urn:microsoft.com/office/officeart/2005/8/layout/bProcess4"/>
    <dgm:cxn modelId="{F3B10E56-8FED-43D0-9CED-69ABD8CDD287}" type="presParOf" srcId="{C317EB3D-09D9-4C83-BC29-1D3A9CF8B838}" destId="{9501E2D1-C86F-4273-BA3A-BB81BF681508}" srcOrd="1" destOrd="0" presId="urn:microsoft.com/office/officeart/2005/8/layout/bProcess4"/>
    <dgm:cxn modelId="{63F5766A-7873-48CE-93BE-3CA0DE7D8FE6}" type="presParOf" srcId="{5FF48E5F-70F9-42A6-A49B-DBE53176F751}" destId="{335D18EF-5975-4362-ACE8-057BC0840496}" srcOrd="7" destOrd="0" presId="urn:microsoft.com/office/officeart/2005/8/layout/bProcess4"/>
    <dgm:cxn modelId="{2B224E5C-3F50-4EDA-A17F-306F85D683C5}" type="presParOf" srcId="{5FF48E5F-70F9-42A6-A49B-DBE53176F751}" destId="{8F3EFC95-7420-4A4E-B37C-37BF0EF40F5D}" srcOrd="8" destOrd="0" presId="urn:microsoft.com/office/officeart/2005/8/layout/bProcess4"/>
    <dgm:cxn modelId="{72837634-D7A9-4587-93F8-257B0F068BF0}" type="presParOf" srcId="{8F3EFC95-7420-4A4E-B37C-37BF0EF40F5D}" destId="{7987421F-0770-40ED-9803-FDA8986C730E}" srcOrd="0" destOrd="0" presId="urn:microsoft.com/office/officeart/2005/8/layout/bProcess4"/>
    <dgm:cxn modelId="{A9672263-0825-4433-A7B7-5AC7F4731196}" type="presParOf" srcId="{8F3EFC95-7420-4A4E-B37C-37BF0EF40F5D}" destId="{F6F5E767-7BB9-41C6-B96D-35B234EF6F58}" srcOrd="1" destOrd="0" presId="urn:microsoft.com/office/officeart/2005/8/layout/bProcess4"/>
    <dgm:cxn modelId="{BB418269-2851-44A1-BC3E-3F6A8CFDF504}" type="presParOf" srcId="{5FF48E5F-70F9-42A6-A49B-DBE53176F751}" destId="{923F8184-66FB-46EA-94F0-DA37B75CF965}" srcOrd="9" destOrd="0" presId="urn:microsoft.com/office/officeart/2005/8/layout/bProcess4"/>
    <dgm:cxn modelId="{7BE94CE8-D2AB-481E-AABC-F4BA6A809DD1}" type="presParOf" srcId="{5FF48E5F-70F9-42A6-A49B-DBE53176F751}" destId="{D6BAFBD6-DEEC-4172-8BC1-E487911EEDA2}" srcOrd="10" destOrd="0" presId="urn:microsoft.com/office/officeart/2005/8/layout/bProcess4"/>
    <dgm:cxn modelId="{C4258688-4618-40D4-A11F-B435A61799C7}" type="presParOf" srcId="{D6BAFBD6-DEEC-4172-8BC1-E487911EEDA2}" destId="{9EBA274E-FF12-40DA-8055-995CC86F96EE}" srcOrd="0" destOrd="0" presId="urn:microsoft.com/office/officeart/2005/8/layout/bProcess4"/>
    <dgm:cxn modelId="{21DEB098-C798-425A-BBB7-13B427CAFDE9}" type="presParOf" srcId="{D6BAFBD6-DEEC-4172-8BC1-E487911EEDA2}" destId="{373CBE19-6115-4F0E-ADA9-2BC83101309D}" srcOrd="1" destOrd="0" presId="urn:microsoft.com/office/officeart/2005/8/layout/bProcess4"/>
    <dgm:cxn modelId="{845AE19B-2984-4A1A-9C35-4DBFDA1D60E5}" type="presParOf" srcId="{5FF48E5F-70F9-42A6-A49B-DBE53176F751}" destId="{9017C053-711D-4B68-A4AC-5E1B48E18041}" srcOrd="11" destOrd="0" presId="urn:microsoft.com/office/officeart/2005/8/layout/bProcess4"/>
    <dgm:cxn modelId="{6C30E94D-1EF2-4F52-B855-A2267D56EB61}" type="presParOf" srcId="{5FF48E5F-70F9-42A6-A49B-DBE53176F751}" destId="{DCCE5014-359B-4698-AD18-E61768A8C68A}" srcOrd="12" destOrd="0" presId="urn:microsoft.com/office/officeart/2005/8/layout/bProcess4"/>
    <dgm:cxn modelId="{F9F62C04-107E-4767-AAF6-1E77F9A755CB}" type="presParOf" srcId="{DCCE5014-359B-4698-AD18-E61768A8C68A}" destId="{24AE3BA5-98E8-41DE-A1C5-3636E97E5870}" srcOrd="0" destOrd="0" presId="urn:microsoft.com/office/officeart/2005/8/layout/bProcess4"/>
    <dgm:cxn modelId="{51E3BF10-5016-476F-B1AE-6AADF60EAE1F}" type="presParOf" srcId="{DCCE5014-359B-4698-AD18-E61768A8C68A}" destId="{3C53D553-01DD-4CA1-8238-3E8B3505F4F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A19F7C-C035-435F-B8D8-7CA6DFE738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s-ES"/>
        </a:p>
      </dgm:t>
    </dgm:pt>
    <dgm:pt modelId="{0104C6C1-0424-4868-A494-C230B3962A3C}">
      <dgm:prSet phldrT="[Texto]" phldr="1"/>
      <dgm:spPr/>
      <dgm:t>
        <a:bodyPr/>
        <a:lstStyle/>
        <a:p>
          <a:endParaRPr lang="es-ES" dirty="0"/>
        </a:p>
      </dgm:t>
    </dgm:pt>
    <dgm:pt modelId="{B85DAD3C-8A16-458A-A853-902032E02867}" type="parTrans" cxnId="{BCE24E89-9DAA-4774-819A-5EBC6203094E}">
      <dgm:prSet/>
      <dgm:spPr/>
      <dgm:t>
        <a:bodyPr/>
        <a:lstStyle/>
        <a:p>
          <a:endParaRPr lang="es-ES"/>
        </a:p>
      </dgm:t>
    </dgm:pt>
    <dgm:pt modelId="{0A42826F-DBC3-46E0-952E-1119F68A86CC}" type="sibTrans" cxnId="{BCE24E89-9DAA-4774-819A-5EBC6203094E}">
      <dgm:prSet/>
      <dgm:spPr/>
      <dgm:t>
        <a:bodyPr/>
        <a:lstStyle/>
        <a:p>
          <a:endParaRPr lang="es-ES"/>
        </a:p>
      </dgm:t>
    </dgm:pt>
    <dgm:pt modelId="{887423FA-E03D-483C-94C0-84FF21E0C8B8}">
      <dgm:prSet phldrT="[Texto]" phldr="1"/>
      <dgm:spPr/>
      <dgm:t>
        <a:bodyPr/>
        <a:lstStyle/>
        <a:p>
          <a:endParaRPr lang="es-ES" dirty="0"/>
        </a:p>
      </dgm:t>
    </dgm:pt>
    <dgm:pt modelId="{BC147C1C-5685-4FE2-A2BD-7AAD68BBBE27}" type="parTrans" cxnId="{0E20893C-2D26-4C34-855E-A4FC7CB7C231}">
      <dgm:prSet/>
      <dgm:spPr/>
      <dgm:t>
        <a:bodyPr/>
        <a:lstStyle/>
        <a:p>
          <a:endParaRPr lang="es-ES"/>
        </a:p>
      </dgm:t>
    </dgm:pt>
    <dgm:pt modelId="{715B8C22-9BFA-4F4B-A5D6-7CF3BE2A90E4}" type="sibTrans" cxnId="{0E20893C-2D26-4C34-855E-A4FC7CB7C231}">
      <dgm:prSet/>
      <dgm:spPr/>
      <dgm:t>
        <a:bodyPr/>
        <a:lstStyle/>
        <a:p>
          <a:endParaRPr lang="es-ES"/>
        </a:p>
      </dgm:t>
    </dgm:pt>
    <dgm:pt modelId="{C9C4C201-990A-4C87-8D15-87A4EA0C0058}">
      <dgm:prSet phldrT="[Texto]" phldr="1"/>
      <dgm:spPr/>
      <dgm:t>
        <a:bodyPr/>
        <a:lstStyle/>
        <a:p>
          <a:endParaRPr lang="es-ES"/>
        </a:p>
      </dgm:t>
    </dgm:pt>
    <dgm:pt modelId="{C08754B9-73C3-4627-9FC9-3CFF7FB1E168}" type="parTrans" cxnId="{A5313AE3-4BD2-45D7-AA1B-16D652E43431}">
      <dgm:prSet/>
      <dgm:spPr/>
      <dgm:t>
        <a:bodyPr/>
        <a:lstStyle/>
        <a:p>
          <a:endParaRPr lang="es-ES"/>
        </a:p>
      </dgm:t>
    </dgm:pt>
    <dgm:pt modelId="{331A67ED-0FC5-4019-9B51-2397BD6A2B5D}" type="sibTrans" cxnId="{A5313AE3-4BD2-45D7-AA1B-16D652E43431}">
      <dgm:prSet/>
      <dgm:spPr/>
      <dgm:t>
        <a:bodyPr/>
        <a:lstStyle/>
        <a:p>
          <a:endParaRPr lang="es-ES"/>
        </a:p>
      </dgm:t>
    </dgm:pt>
    <dgm:pt modelId="{CC3C7C82-3369-4438-866A-B24F2D161A87}">
      <dgm:prSet phldrT="[Texto]" phldr="1"/>
      <dgm:spPr/>
      <dgm:t>
        <a:bodyPr/>
        <a:lstStyle/>
        <a:p>
          <a:endParaRPr lang="es-ES"/>
        </a:p>
      </dgm:t>
    </dgm:pt>
    <dgm:pt modelId="{4F0F16EA-2B42-4844-923C-AED28E7DE2AB}" type="parTrans" cxnId="{10672600-DBBE-4044-A37E-3C66AC5A8A82}">
      <dgm:prSet/>
      <dgm:spPr/>
      <dgm:t>
        <a:bodyPr/>
        <a:lstStyle/>
        <a:p>
          <a:endParaRPr lang="es-ES"/>
        </a:p>
      </dgm:t>
    </dgm:pt>
    <dgm:pt modelId="{22C9D3EE-AA3B-47EB-B193-D4248E1ECF6F}" type="sibTrans" cxnId="{10672600-DBBE-4044-A37E-3C66AC5A8A82}">
      <dgm:prSet/>
      <dgm:spPr/>
      <dgm:t>
        <a:bodyPr/>
        <a:lstStyle/>
        <a:p>
          <a:endParaRPr lang="es-ES"/>
        </a:p>
      </dgm:t>
    </dgm:pt>
    <dgm:pt modelId="{3DF6ECDC-A492-4D90-9D6C-DCA84F185CD8}">
      <dgm:prSet phldrT="[Texto]" phldr="1"/>
      <dgm:spPr/>
      <dgm:t>
        <a:bodyPr/>
        <a:lstStyle/>
        <a:p>
          <a:endParaRPr lang="es-ES"/>
        </a:p>
      </dgm:t>
    </dgm:pt>
    <dgm:pt modelId="{15E13A05-7187-4FC5-A500-4B4A96C178AC}" type="parTrans" cxnId="{0FB08849-E6BA-4243-BE8B-3D8D0C6CA77A}">
      <dgm:prSet/>
      <dgm:spPr/>
      <dgm:t>
        <a:bodyPr/>
        <a:lstStyle/>
        <a:p>
          <a:endParaRPr lang="es-ES"/>
        </a:p>
      </dgm:t>
    </dgm:pt>
    <dgm:pt modelId="{A7E92B6D-81AC-41CE-B08C-453C361B0867}" type="sibTrans" cxnId="{0FB08849-E6BA-4243-BE8B-3D8D0C6CA77A}">
      <dgm:prSet/>
      <dgm:spPr/>
      <dgm:t>
        <a:bodyPr/>
        <a:lstStyle/>
        <a:p>
          <a:endParaRPr lang="es-ES"/>
        </a:p>
      </dgm:t>
    </dgm:pt>
    <dgm:pt modelId="{72F30D06-F180-4C69-BBF6-E7C4CF1FE19C}" type="pres">
      <dgm:prSet presAssocID="{9FA19F7C-C035-435F-B8D8-7CA6DFE738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ABD44D-AD99-42DE-8EC2-86DE7B737EBE}" type="pres">
      <dgm:prSet presAssocID="{0104C6C1-0424-4868-A494-C230B3962A3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FAB015-980B-4AF5-8977-64C581FA3E94}" type="pres">
      <dgm:prSet presAssocID="{0A42826F-DBC3-46E0-952E-1119F68A86CC}" presName="sibTrans" presStyleCnt="0"/>
      <dgm:spPr/>
    </dgm:pt>
    <dgm:pt modelId="{8F34BA6B-DA87-49F9-BEBC-DD6956042D34}" type="pres">
      <dgm:prSet presAssocID="{887423FA-E03D-483C-94C0-84FF21E0C8B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647B83-52AC-47D9-9AE5-15479A43C805}" type="pres">
      <dgm:prSet presAssocID="{715B8C22-9BFA-4F4B-A5D6-7CF3BE2A90E4}" presName="sibTrans" presStyleCnt="0"/>
      <dgm:spPr/>
    </dgm:pt>
    <dgm:pt modelId="{C3F1E2EF-D111-4808-9F19-36FDCDBF0792}" type="pres">
      <dgm:prSet presAssocID="{C9C4C201-990A-4C87-8D15-87A4EA0C00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5E6B88-E81E-47A2-921F-990E43D58268}" type="pres">
      <dgm:prSet presAssocID="{331A67ED-0FC5-4019-9B51-2397BD6A2B5D}" presName="sibTrans" presStyleCnt="0"/>
      <dgm:spPr/>
    </dgm:pt>
    <dgm:pt modelId="{52B97273-2F47-4D09-92B6-3230C4E18605}" type="pres">
      <dgm:prSet presAssocID="{CC3C7C82-3369-4438-866A-B24F2D161A8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476C72-4520-4D0D-9FC1-29D2EF553D5F}" type="pres">
      <dgm:prSet presAssocID="{22C9D3EE-AA3B-47EB-B193-D4248E1ECF6F}" presName="sibTrans" presStyleCnt="0"/>
      <dgm:spPr/>
    </dgm:pt>
    <dgm:pt modelId="{7674A2A3-1622-4F9D-8E95-5FA1CAEA1816}" type="pres">
      <dgm:prSet presAssocID="{3DF6ECDC-A492-4D90-9D6C-DCA84F185C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12B967-677B-42B9-8CDE-12CAA2468993}" type="presOf" srcId="{CC3C7C82-3369-4438-866A-B24F2D161A87}" destId="{52B97273-2F47-4D09-92B6-3230C4E18605}" srcOrd="0" destOrd="0" presId="urn:microsoft.com/office/officeart/2005/8/layout/default"/>
    <dgm:cxn modelId="{0FB08849-E6BA-4243-BE8B-3D8D0C6CA77A}" srcId="{9FA19F7C-C035-435F-B8D8-7CA6DFE73868}" destId="{3DF6ECDC-A492-4D90-9D6C-DCA84F185CD8}" srcOrd="4" destOrd="0" parTransId="{15E13A05-7187-4FC5-A500-4B4A96C178AC}" sibTransId="{A7E92B6D-81AC-41CE-B08C-453C361B0867}"/>
    <dgm:cxn modelId="{10672600-DBBE-4044-A37E-3C66AC5A8A82}" srcId="{9FA19F7C-C035-435F-B8D8-7CA6DFE73868}" destId="{CC3C7C82-3369-4438-866A-B24F2D161A87}" srcOrd="3" destOrd="0" parTransId="{4F0F16EA-2B42-4844-923C-AED28E7DE2AB}" sibTransId="{22C9D3EE-AA3B-47EB-B193-D4248E1ECF6F}"/>
    <dgm:cxn modelId="{69D95C52-4458-4413-945D-199E894EF5DB}" type="presOf" srcId="{9FA19F7C-C035-435F-B8D8-7CA6DFE73868}" destId="{72F30D06-F180-4C69-BBF6-E7C4CF1FE19C}" srcOrd="0" destOrd="0" presId="urn:microsoft.com/office/officeart/2005/8/layout/default"/>
    <dgm:cxn modelId="{91BF813B-7FD3-4DB2-A1F7-AE6E5A8BC7DF}" type="presOf" srcId="{3DF6ECDC-A492-4D90-9D6C-DCA84F185CD8}" destId="{7674A2A3-1622-4F9D-8E95-5FA1CAEA1816}" srcOrd="0" destOrd="0" presId="urn:microsoft.com/office/officeart/2005/8/layout/default"/>
    <dgm:cxn modelId="{C135578A-27AA-4CDE-AF9A-714E0B648577}" type="presOf" srcId="{0104C6C1-0424-4868-A494-C230B3962A3C}" destId="{6DABD44D-AD99-42DE-8EC2-86DE7B737EBE}" srcOrd="0" destOrd="0" presId="urn:microsoft.com/office/officeart/2005/8/layout/default"/>
    <dgm:cxn modelId="{52A431CD-5624-4C35-B018-E19FD7AC1D49}" type="presOf" srcId="{887423FA-E03D-483C-94C0-84FF21E0C8B8}" destId="{8F34BA6B-DA87-49F9-BEBC-DD6956042D34}" srcOrd="0" destOrd="0" presId="urn:microsoft.com/office/officeart/2005/8/layout/default"/>
    <dgm:cxn modelId="{0E20893C-2D26-4C34-855E-A4FC7CB7C231}" srcId="{9FA19F7C-C035-435F-B8D8-7CA6DFE73868}" destId="{887423FA-E03D-483C-94C0-84FF21E0C8B8}" srcOrd="1" destOrd="0" parTransId="{BC147C1C-5685-4FE2-A2BD-7AAD68BBBE27}" sibTransId="{715B8C22-9BFA-4F4B-A5D6-7CF3BE2A90E4}"/>
    <dgm:cxn modelId="{EF0AB116-7017-47B6-BAAC-B1A7B40925CF}" type="presOf" srcId="{C9C4C201-990A-4C87-8D15-87A4EA0C0058}" destId="{C3F1E2EF-D111-4808-9F19-36FDCDBF0792}" srcOrd="0" destOrd="0" presId="urn:microsoft.com/office/officeart/2005/8/layout/default"/>
    <dgm:cxn modelId="{BCE24E89-9DAA-4774-819A-5EBC6203094E}" srcId="{9FA19F7C-C035-435F-B8D8-7CA6DFE73868}" destId="{0104C6C1-0424-4868-A494-C230B3962A3C}" srcOrd="0" destOrd="0" parTransId="{B85DAD3C-8A16-458A-A853-902032E02867}" sibTransId="{0A42826F-DBC3-46E0-952E-1119F68A86CC}"/>
    <dgm:cxn modelId="{A5313AE3-4BD2-45D7-AA1B-16D652E43431}" srcId="{9FA19F7C-C035-435F-B8D8-7CA6DFE73868}" destId="{C9C4C201-990A-4C87-8D15-87A4EA0C0058}" srcOrd="2" destOrd="0" parTransId="{C08754B9-73C3-4627-9FC9-3CFF7FB1E168}" sibTransId="{331A67ED-0FC5-4019-9B51-2397BD6A2B5D}"/>
    <dgm:cxn modelId="{747FEF0B-481A-49F8-92E1-3A53A01E6704}" type="presParOf" srcId="{72F30D06-F180-4C69-BBF6-E7C4CF1FE19C}" destId="{6DABD44D-AD99-42DE-8EC2-86DE7B737EBE}" srcOrd="0" destOrd="0" presId="urn:microsoft.com/office/officeart/2005/8/layout/default"/>
    <dgm:cxn modelId="{DB11373E-FBD9-408D-8965-83587B4F385E}" type="presParOf" srcId="{72F30D06-F180-4C69-BBF6-E7C4CF1FE19C}" destId="{D6FAB015-980B-4AF5-8977-64C581FA3E94}" srcOrd="1" destOrd="0" presId="urn:microsoft.com/office/officeart/2005/8/layout/default"/>
    <dgm:cxn modelId="{7507D69F-0FC1-4C1C-9717-A00B119381B0}" type="presParOf" srcId="{72F30D06-F180-4C69-BBF6-E7C4CF1FE19C}" destId="{8F34BA6B-DA87-49F9-BEBC-DD6956042D34}" srcOrd="2" destOrd="0" presId="urn:microsoft.com/office/officeart/2005/8/layout/default"/>
    <dgm:cxn modelId="{CB70FDFD-E29A-4B5D-A363-BDEC9AA772EA}" type="presParOf" srcId="{72F30D06-F180-4C69-BBF6-E7C4CF1FE19C}" destId="{58647B83-52AC-47D9-9AE5-15479A43C805}" srcOrd="3" destOrd="0" presId="urn:microsoft.com/office/officeart/2005/8/layout/default"/>
    <dgm:cxn modelId="{EAE864CF-447E-4179-93CA-64654804C522}" type="presParOf" srcId="{72F30D06-F180-4C69-BBF6-E7C4CF1FE19C}" destId="{C3F1E2EF-D111-4808-9F19-36FDCDBF0792}" srcOrd="4" destOrd="0" presId="urn:microsoft.com/office/officeart/2005/8/layout/default"/>
    <dgm:cxn modelId="{063D846D-23FB-4D66-985A-25B92B78C690}" type="presParOf" srcId="{72F30D06-F180-4C69-BBF6-E7C4CF1FE19C}" destId="{195E6B88-E81E-47A2-921F-990E43D58268}" srcOrd="5" destOrd="0" presId="urn:microsoft.com/office/officeart/2005/8/layout/default"/>
    <dgm:cxn modelId="{4D0AF178-9727-4DDC-BDB4-156CC9215E54}" type="presParOf" srcId="{72F30D06-F180-4C69-BBF6-E7C4CF1FE19C}" destId="{52B97273-2F47-4D09-92B6-3230C4E18605}" srcOrd="6" destOrd="0" presId="urn:microsoft.com/office/officeart/2005/8/layout/default"/>
    <dgm:cxn modelId="{3D4040A5-62C2-4688-B8DE-F44DE4079147}" type="presParOf" srcId="{72F30D06-F180-4C69-BBF6-E7C4CF1FE19C}" destId="{D9476C72-4520-4D0D-9FC1-29D2EF553D5F}" srcOrd="7" destOrd="0" presId="urn:microsoft.com/office/officeart/2005/8/layout/default"/>
    <dgm:cxn modelId="{77720CAD-79F0-4E14-A2E1-81B1EAA15954}" type="presParOf" srcId="{72F30D06-F180-4C69-BBF6-E7C4CF1FE19C}" destId="{7674A2A3-1622-4F9D-8E95-5FA1CAEA181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CF974-0A23-4F0C-BC06-0BB64C0C90BB}">
      <dsp:nvSpPr>
        <dsp:cNvPr id="0" name=""/>
        <dsp:cNvSpPr/>
      </dsp:nvSpPr>
      <dsp:spPr>
        <a:xfrm rot="5400000">
          <a:off x="-328093" y="1297605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CAB6F-B2FB-42D6-885E-92B3862BD78A}">
      <dsp:nvSpPr>
        <dsp:cNvPr id="0" name=""/>
        <dsp:cNvSpPr/>
      </dsp:nvSpPr>
      <dsp:spPr>
        <a:xfrm>
          <a:off x="3595" y="365723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3:00 pm - 3:15 pm: Recepción de Participantes y Bienvenida</a:t>
          </a:r>
          <a:endParaRPr lang="es-ES" sz="1400" kern="1200" dirty="0"/>
        </a:p>
      </dsp:txBody>
      <dsp:txXfrm>
        <a:off x="37890" y="400018"/>
        <a:ext cx="1882925" cy="1102319"/>
      </dsp:txXfrm>
    </dsp:sp>
    <dsp:sp modelId="{BD1D2DA0-71E8-45B2-B874-11A370D24173}">
      <dsp:nvSpPr>
        <dsp:cNvPr id="0" name=""/>
        <dsp:cNvSpPr/>
      </dsp:nvSpPr>
      <dsp:spPr>
        <a:xfrm rot="5400000">
          <a:off x="-328093" y="2761242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38BE1-0B51-49F1-8036-20C1E2F18DDE}">
      <dsp:nvSpPr>
        <dsp:cNvPr id="0" name=""/>
        <dsp:cNvSpPr/>
      </dsp:nvSpPr>
      <dsp:spPr>
        <a:xfrm>
          <a:off x="3595" y="1829359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3:15 pm - 3:30 pm: Presentación de los Equipos de </a:t>
          </a: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Trabajo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DINAMICA</a:t>
          </a:r>
          <a:endParaRPr lang="es-ES" sz="1400" kern="1200" dirty="0"/>
        </a:p>
      </dsp:txBody>
      <dsp:txXfrm>
        <a:off x="37890" y="1863654"/>
        <a:ext cx="1882925" cy="1102319"/>
      </dsp:txXfrm>
    </dsp:sp>
    <dsp:sp modelId="{E8BCF393-F5C6-46F1-98A4-C15BA2E276AC}">
      <dsp:nvSpPr>
        <dsp:cNvPr id="0" name=""/>
        <dsp:cNvSpPr/>
      </dsp:nvSpPr>
      <dsp:spPr>
        <a:xfrm>
          <a:off x="403725" y="3493060"/>
          <a:ext cx="2585688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58C05-B3B5-4585-9F00-F85AF6D0B74C}">
      <dsp:nvSpPr>
        <dsp:cNvPr id="0" name=""/>
        <dsp:cNvSpPr/>
      </dsp:nvSpPr>
      <dsp:spPr>
        <a:xfrm>
          <a:off x="3595" y="3292995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3:30 pm - 3:45 pm: Intenciones de las Partes para la Gestión del Conocimiento y la Innovación</a:t>
          </a:r>
          <a:endParaRPr lang="es-ES" sz="1400" kern="1200" dirty="0"/>
        </a:p>
      </dsp:txBody>
      <dsp:txXfrm>
        <a:off x="37890" y="3327290"/>
        <a:ext cx="1882925" cy="1102319"/>
      </dsp:txXfrm>
    </dsp:sp>
    <dsp:sp modelId="{335D18EF-5975-4362-ACE8-057BC0840496}">
      <dsp:nvSpPr>
        <dsp:cNvPr id="0" name=""/>
        <dsp:cNvSpPr/>
      </dsp:nvSpPr>
      <dsp:spPr>
        <a:xfrm rot="16200000">
          <a:off x="2267421" y="2761242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1E2D1-C86F-4273-BA3A-BB81BF681508}">
      <dsp:nvSpPr>
        <dsp:cNvPr id="0" name=""/>
        <dsp:cNvSpPr/>
      </dsp:nvSpPr>
      <dsp:spPr>
        <a:xfrm>
          <a:off x="2599110" y="3292995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3:45 pm - 4:00 pm: Exposición de las Líneas de Investigación de la UNP</a:t>
          </a:r>
          <a:endParaRPr lang="es-ES" sz="1400" kern="1200" dirty="0"/>
        </a:p>
      </dsp:txBody>
      <dsp:txXfrm>
        <a:off x="2633405" y="3327290"/>
        <a:ext cx="1882925" cy="1102319"/>
      </dsp:txXfrm>
    </dsp:sp>
    <dsp:sp modelId="{923F8184-66FB-46EA-94F0-DA37B75CF965}">
      <dsp:nvSpPr>
        <dsp:cNvPr id="0" name=""/>
        <dsp:cNvSpPr/>
      </dsp:nvSpPr>
      <dsp:spPr>
        <a:xfrm rot="16200000">
          <a:off x="2267421" y="1297605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5E767-7BB9-41C6-B96D-35B234EF6F58}">
      <dsp:nvSpPr>
        <dsp:cNvPr id="0" name=""/>
        <dsp:cNvSpPr/>
      </dsp:nvSpPr>
      <dsp:spPr>
        <a:xfrm>
          <a:off x="2599110" y="1829359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4:00 pm - 4:15 pm: Experiencias en la Conformación de Semilleros de Investigación</a:t>
          </a:r>
          <a:endParaRPr lang="es-ES" sz="1400" kern="1200" dirty="0"/>
        </a:p>
      </dsp:txBody>
      <dsp:txXfrm>
        <a:off x="2633405" y="1863654"/>
        <a:ext cx="1882925" cy="1102319"/>
      </dsp:txXfrm>
    </dsp:sp>
    <dsp:sp modelId="{9017C053-711D-4B68-A4AC-5E1B48E18041}">
      <dsp:nvSpPr>
        <dsp:cNvPr id="0" name=""/>
        <dsp:cNvSpPr/>
      </dsp:nvSpPr>
      <dsp:spPr>
        <a:xfrm>
          <a:off x="2999240" y="565787"/>
          <a:ext cx="2585688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CBE19-6115-4F0E-ADA9-2BC83101309D}">
      <dsp:nvSpPr>
        <dsp:cNvPr id="0" name=""/>
        <dsp:cNvSpPr/>
      </dsp:nvSpPr>
      <dsp:spPr>
        <a:xfrm>
          <a:off x="2599110" y="365723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4:15 pm - 4:30 pm: Posibles Acuerdos para la Gestión del Conocimiento</a:t>
          </a:r>
          <a:endParaRPr lang="es-ES" sz="1400" kern="1200" dirty="0"/>
        </a:p>
      </dsp:txBody>
      <dsp:txXfrm>
        <a:off x="2633405" y="400018"/>
        <a:ext cx="1882925" cy="1102319"/>
      </dsp:txXfrm>
    </dsp:sp>
    <dsp:sp modelId="{3C53D553-01DD-4CA1-8238-3E8B3505F4FE}">
      <dsp:nvSpPr>
        <dsp:cNvPr id="0" name=""/>
        <dsp:cNvSpPr/>
      </dsp:nvSpPr>
      <dsp:spPr>
        <a:xfrm>
          <a:off x="5194626" y="365723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4:30 pm - 5:00 pm: Sesión de Preguntas y Respuestas y Clausura</a:t>
          </a:r>
          <a:endParaRPr lang="es-ES" sz="1400" kern="1200" dirty="0"/>
        </a:p>
      </dsp:txBody>
      <dsp:txXfrm>
        <a:off x="5228921" y="400018"/>
        <a:ext cx="1882925" cy="1102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BD44D-AD99-42DE-8EC2-86DE7B737EBE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 dirty="0"/>
        </a:p>
      </dsp:txBody>
      <dsp:txXfrm>
        <a:off x="916483" y="1984"/>
        <a:ext cx="2030015" cy="1218009"/>
      </dsp:txXfrm>
    </dsp:sp>
    <dsp:sp modelId="{8F34BA6B-DA87-49F9-BEBC-DD6956042D34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 dirty="0"/>
        </a:p>
      </dsp:txBody>
      <dsp:txXfrm>
        <a:off x="3149500" y="1984"/>
        <a:ext cx="2030015" cy="1218009"/>
      </dsp:txXfrm>
    </dsp:sp>
    <dsp:sp modelId="{C3F1E2EF-D111-4808-9F19-36FDCDBF0792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/>
        </a:p>
      </dsp:txBody>
      <dsp:txXfrm>
        <a:off x="916483" y="1422995"/>
        <a:ext cx="2030015" cy="1218009"/>
      </dsp:txXfrm>
    </dsp:sp>
    <dsp:sp modelId="{52B97273-2F47-4D09-92B6-3230C4E18605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/>
        </a:p>
      </dsp:txBody>
      <dsp:txXfrm>
        <a:off x="3149500" y="1422995"/>
        <a:ext cx="2030015" cy="1218009"/>
      </dsp:txXfrm>
    </dsp:sp>
    <dsp:sp modelId="{7674A2A3-1622-4F9D-8E95-5FA1CAEA1816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/>
        </a:p>
      </dsp:txBody>
      <dsp:txXfrm>
        <a:off x="2032992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9CB4A-C4B0-4F6E-B2C6-0D4976550C9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C8BD0-5E3E-4452-BB91-0BE774467D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71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88C18-BA51-4F36-A3DB-E619EED047F4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6DAD5-C2F4-42D1-85A1-D40FDA7467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114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60C4A-7952-47D2-A8F7-CB8250F88260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D3D-A9A3-4B18-97E4-A305D4CEB7CC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2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513E-878F-44EF-953F-1D126006678E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7D40-BCF9-4DAA-8A4B-3B67E06E6204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CBA-6B2C-4E2B-AEC8-31B40410BDE7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2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D4A1-36CF-493B-A388-362016D0A3AF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9CB1-4CC3-49C9-A785-2D3C52599CC5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B8F3-4D90-46C1-9DBF-277DABE58EA1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18E7-4F39-416E-B162-226161AE9C9A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78353-8F34-4228-8D32-CC89C1767DBD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0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9C4D-47FF-4120-A989-58851D30B9FE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5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D1EBD-1F6E-4BF0-86B6-C1145892764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0186-uhd_2160_3840_2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0" y="0"/>
            <a:ext cx="654884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17713"/>
            <a:ext cx="2068516" cy="21233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664821"/>
            <a:ext cx="2189197" cy="17079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31" y="4668079"/>
            <a:ext cx="2143125" cy="21431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61934" y="79498"/>
            <a:ext cx="342497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DIALOGOS 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SABERES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 izquierda, derecha y arriba 2"/>
          <p:cNvSpPr/>
          <p:nvPr/>
        </p:nvSpPr>
        <p:spPr>
          <a:xfrm>
            <a:off x="1441267" y="460716"/>
            <a:ext cx="6365966" cy="4153988"/>
          </a:xfrm>
          <a:prstGeom prst="leftRightUpArrow">
            <a:avLst>
              <a:gd name="adj1" fmla="val 7836"/>
              <a:gd name="adj2" fmla="val 12857"/>
              <a:gd name="adj3" fmla="val 19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5" t="42423" r="32857" b="35566"/>
          <a:stretch/>
        </p:blipFill>
        <p:spPr>
          <a:xfrm>
            <a:off x="2656113" y="3009246"/>
            <a:ext cx="3936275" cy="8969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8046" y="322217"/>
            <a:ext cx="3927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Misión</a:t>
            </a:r>
            <a:r>
              <a:rPr lang="es-ES" dirty="0" smtClean="0"/>
              <a:t> </a:t>
            </a:r>
          </a:p>
          <a:p>
            <a:pPr algn="just"/>
            <a:r>
              <a:rPr lang="es-ES" dirty="0"/>
              <a:t>En la </a:t>
            </a:r>
            <a:r>
              <a:rPr lang="es-ES" dirty="0" smtClean="0"/>
              <a:t>UNP </a:t>
            </a:r>
            <a:r>
              <a:rPr lang="es-ES" dirty="0"/>
              <a:t>identificamos y gestionamos medidas de prevención y protección para personas y comunidades en riesgo sobre su vida e integridad por el desarrollo de sus actividades de liderazgo o representación , aportando así a su libertad, seguridad y bienestar, basados en la equidad en todo el territorio nacional.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290458" y="460716"/>
            <a:ext cx="3574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Visión </a:t>
            </a:r>
          </a:p>
          <a:p>
            <a:pPr algn="just"/>
            <a:r>
              <a:rPr lang="es-ES" dirty="0"/>
              <a:t>En 2033 la </a:t>
            </a:r>
            <a:r>
              <a:rPr lang="es-ES" dirty="0" smtClean="0"/>
              <a:t>UNP </a:t>
            </a:r>
            <a:r>
              <a:rPr lang="es-ES" dirty="0"/>
              <a:t>habrá convocado y comprometido efectivamente, de forma pertinente y de acuerdo con las condiciones del contexto, a las personas en riesgo, la institucionalidad y la sociedad, en la protección integral e interseccional de la vida y la libertad.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248193" y="4549676"/>
            <a:ext cx="3827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s-ES" sz="1600" b="1" dirty="0" smtClean="0"/>
              <a:t>Mega: </a:t>
            </a:r>
            <a:r>
              <a:rPr lang="es-ES" sz="1600" dirty="0" smtClean="0"/>
              <a:t>Para </a:t>
            </a:r>
            <a:r>
              <a:rPr lang="es-ES" sz="1600" dirty="0"/>
              <a:t>el 2026, la </a:t>
            </a:r>
            <a:r>
              <a:rPr lang="es-ES" sz="1600" dirty="0" smtClean="0"/>
              <a:t>UNP </a:t>
            </a:r>
            <a:r>
              <a:rPr lang="es-ES" sz="1600" dirty="0"/>
              <a:t>será una Entidad más eficiente y sostenible reduciendo el tiempo de atención de los requerimientos de protección, y brindando un servicio pertinente en el marco de la Seguridad Humana. Así mismo, se habrá impulsado la modernización institucional de acuerdo con</a:t>
            </a:r>
            <a:r>
              <a:rPr lang="es-ES" sz="1600" dirty="0" smtClean="0"/>
              <a:t>:</a:t>
            </a: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406536" y="4753203"/>
            <a:ext cx="437170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Formalización laboral en el componente misional.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Relacionamiento con comunidades fortalecido a través de herramientas de comunicaciones implementadas.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La optimización de los recursos misionales.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Actualización tecnológica.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Disminución de los riesgos jurídicos.</a:t>
            </a:r>
          </a:p>
          <a:p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63264" y="1416389"/>
            <a:ext cx="66338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Exposición </a:t>
            </a:r>
            <a:r>
              <a:rPr lang="es-ES" sz="2400" dirty="0"/>
              <a:t>de las Líneas de Investigación de la UNP</a:t>
            </a:r>
          </a:p>
          <a:p>
            <a:pPr algn="just"/>
            <a:r>
              <a:rPr lang="es-ES" sz="2400" dirty="0"/>
              <a:t>Áreas Prioritarias: Presentación de las áreas de investigación prioritarias de la UNP, destacando su relevancia en el contexto actual y sus posibles aplicaciones prácticas.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Potencial de Colaboración: Identificación de oportunidades de colaboración entre las líneas de investigación de la UNP y los intereses de investigación de la Universidad Santo Tomas</a:t>
            </a:r>
            <a:r>
              <a:rPr lang="es-ES" dirty="0"/>
              <a:t>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63264" y="1416389"/>
            <a:ext cx="663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Experiencias </a:t>
            </a:r>
            <a:r>
              <a:rPr lang="es-ES" sz="2400" dirty="0"/>
              <a:t>en la Conformación de Semilleros de Investigación</a:t>
            </a:r>
            <a:endParaRPr lang="es-ES" sz="32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Experiencias Previas: Compartición de experiencias y mejores prácticas en la formación y gestión de semilleros de investigación tanto por parte de la UNP como de la Universidad Santo Tomas.</a:t>
            </a:r>
            <a:endParaRPr lang="en-U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813672" y="2967335"/>
            <a:ext cx="5926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Lecciones Aprendidas: Reflexión sobre los desafíos y aprendizajes obtenidos en la implementación de semilleros de investigación, así como las oportunidades de mejora.</a:t>
            </a:r>
            <a:endParaRPr lang="en-U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62636" y="1640642"/>
            <a:ext cx="7623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Facilitar un encuentro colaborativo entre la Unidad Nacional de Protección (UNP) y la Universidad Santo Tomas, con el propósito de fortalecer la gestión del conocimiento y la innovación mediante el intercambio de experiencias, la identificación de áreas de colaboración y el establecimiento de posibles acuerdos para el desarrollo conjunto de proyectos de investigación y acciones estratégicas que contribuyan al mejoramiento de la protección y seguridad de la sociedad.</a:t>
            </a:r>
            <a:endParaRPr lang="en-US" sz="28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4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85993" y="1447783"/>
            <a:ext cx="663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Posibles </a:t>
            </a:r>
            <a:r>
              <a:rPr lang="es-ES" sz="2400" dirty="0"/>
              <a:t>Acuerdos para la Gestión del Conocimiento</a:t>
            </a:r>
            <a:endParaRPr lang="es-ES" sz="32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77978" y="3221311"/>
            <a:ext cx="5042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Establecimiento de Metas: Definición de metas y objetivos concretos para la colaboración a corto, mediano y largo plazo.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53972" y="509230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77978" y="1665216"/>
            <a:ext cx="5759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Propuestas de Colaboración: Discusión sobre posibles áreas de colaboración específicas entre la UNP y la Universidad Santo Tomas en términos de gestión del conocimiento e innovación.</a:t>
            </a:r>
            <a:endParaRPr lang="en-US" sz="28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242014" y="439543"/>
            <a:ext cx="65334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Áreas de colaboración</a:t>
            </a:r>
          </a:p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12546216"/>
              </p:ext>
            </p:extLst>
          </p:nvPr>
        </p:nvGraphicFramePr>
        <p:xfrm>
          <a:off x="502024" y="22038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2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54177" y="494099"/>
            <a:ext cx="7601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Establecimiento de Metas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91185"/>
              </p:ext>
            </p:extLst>
          </p:nvPr>
        </p:nvGraphicFramePr>
        <p:xfrm>
          <a:off x="854177" y="1562462"/>
          <a:ext cx="5634447" cy="2884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149">
                  <a:extLst>
                    <a:ext uri="{9D8B030D-6E8A-4147-A177-3AD203B41FA5}">
                      <a16:colId xmlns:a16="http://schemas.microsoft.com/office/drawing/2014/main" val="956479615"/>
                    </a:ext>
                  </a:extLst>
                </a:gridCol>
                <a:gridCol w="1878149">
                  <a:extLst>
                    <a:ext uri="{9D8B030D-6E8A-4147-A177-3AD203B41FA5}">
                      <a16:colId xmlns:a16="http://schemas.microsoft.com/office/drawing/2014/main" val="2360416832"/>
                    </a:ext>
                  </a:extLst>
                </a:gridCol>
                <a:gridCol w="1878149">
                  <a:extLst>
                    <a:ext uri="{9D8B030D-6E8A-4147-A177-3AD203B41FA5}">
                      <a16:colId xmlns:a16="http://schemas.microsoft.com/office/drawing/2014/main" val="3712111169"/>
                    </a:ext>
                  </a:extLst>
                </a:gridCol>
              </a:tblGrid>
              <a:tr h="57783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METAS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OBJETIVOS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TIEMPOS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pPr algn="ctr"/>
                      <a:r>
                        <a:rPr lang="es-ES" sz="1200" baseline="0" dirty="0" smtClean="0"/>
                        <a:t>(CORTO PLAZO, MEDIANO PLAZO Y LARGO PLAZO)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782228"/>
                  </a:ext>
                </a:extLst>
              </a:tr>
              <a:tr h="577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388081"/>
                  </a:ext>
                </a:extLst>
              </a:tr>
              <a:tr h="997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954272"/>
                  </a:ext>
                </a:extLst>
              </a:tr>
              <a:tr h="577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89872"/>
                  </a:ext>
                </a:extLst>
              </a:tr>
            </a:tbl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8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5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63264" y="1416389"/>
            <a:ext cx="663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SESIÓN DE PREGUNTAS Y RESPUESTAS</a:t>
            </a:r>
          </a:p>
          <a:p>
            <a:pPr algn="ctr"/>
            <a:r>
              <a:rPr lang="es-ES" sz="2400" dirty="0" smtClean="0"/>
              <a:t>CLAUSURA  </a:t>
            </a:r>
            <a:endParaRPr lang="es-E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5837" y="3409243"/>
            <a:ext cx="5042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Clausura: Agradecimiento a todos los participantes por su contribución y compromiso con el intercambio de saberes, con un llamado a la acción para seguir fortaleciendo la gestión del conocimiento y la innovación en beneficio de ambas instituciones y la sociedad en general.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14215" y="1862840"/>
            <a:ext cx="4936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Interacción Abierta: Oportunidad para que los participantes planteen preguntas, compartan comentarios o sugerencias adicionales y establezcan contactos para futuras colaboraciones.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49908" y="772775"/>
            <a:ext cx="267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AGENDA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51834781"/>
              </p:ext>
            </p:extLst>
          </p:nvPr>
        </p:nvGraphicFramePr>
        <p:xfrm>
          <a:off x="997131" y="1606007"/>
          <a:ext cx="7149737" cy="4829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63945-hd_1920_1080_2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47000" contrast="-14000"/>
          </a:blip>
          <a:srcRect l="16786" t="11937" r="7500"/>
          <a:stretch/>
        </p:blipFill>
        <p:spPr>
          <a:xfrm>
            <a:off x="0" y="0"/>
            <a:ext cx="659238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9334" y="2505670"/>
            <a:ext cx="609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MESAS DE TRABAJO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664821"/>
            <a:ext cx="2189197" cy="17079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17713"/>
            <a:ext cx="2068516" cy="21233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31" y="4668079"/>
            <a:ext cx="2143125" cy="2143125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Intenciones de las Partes 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para la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Gestión del Conocimiento 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 la Innovación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Objetivos comunes: </a:t>
            </a:r>
            <a:r>
              <a:rPr lang="es-E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Exploración de los objetivos compartidos entre la UNP y la Universidad Santo Tomas en cuanto a la gestión del conocimiento y la innovación.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BENEFICIOS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Beneficios Mutuos: Discusión sobre los beneficios que ambas partes esperan obtener de esta colaboración y cómo se alinean con sus respectivas misiones y visiones.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BCAB1538BCB24D872BFF6C025C7C91" ma:contentTypeVersion="17" ma:contentTypeDescription="Crear nuevo documento." ma:contentTypeScope="" ma:versionID="26493cb4f6ea159ebd6878512499a8fe">
  <xsd:schema xmlns:xsd="http://www.w3.org/2001/XMLSchema" xmlns:xs="http://www.w3.org/2001/XMLSchema" xmlns:p="http://schemas.microsoft.com/office/2006/metadata/properties" xmlns:ns1="http://schemas.microsoft.com/sharepoint/v3" xmlns:ns2="b61d6a7d-9cff-4fa8-ac7e-c8e11781a326" xmlns:ns3="435a11ef-c2bf-4d1e-b58b-639ade20a33f" targetNamespace="http://schemas.microsoft.com/office/2006/metadata/properties" ma:root="true" ma:fieldsID="f833bdda316ee9d93aecb423397f5215" ns1:_="" ns2:_="" ns3:_="">
    <xsd:import namespace="http://schemas.microsoft.com/sharepoint/v3"/>
    <xsd:import namespace="b61d6a7d-9cff-4fa8-ac7e-c8e11781a326"/>
    <xsd:import namespace="435a11ef-c2bf-4d1e-b58b-639ade20a3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d6a7d-9cff-4fa8-ac7e-c8e11781a3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7d64430-ea87-422f-8994-68a2babe3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a11ef-c2bf-4d1e-b58b-639ade20a33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a0a844e-30ed-483a-bf2b-182cd547dc13}" ma:internalName="TaxCatchAll" ma:showField="CatchAllData" ma:web="435a11ef-c2bf-4d1e-b58b-639ade20a3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35a11ef-c2bf-4d1e-b58b-639ade20a33f" xsi:nil="true"/>
    <_ip_UnifiedCompliancePolicyProperties xmlns="http://schemas.microsoft.com/sharepoint/v3" xsi:nil="true"/>
    <SharedWithUsers xmlns="435a11ef-c2bf-4d1e-b58b-639ade20a33f">
      <UserInfo>
        <DisplayName/>
        <AccountId xsi:nil="true"/>
        <AccountType/>
      </UserInfo>
    </SharedWithUsers>
    <lcf76f155ced4ddcb4097134ff3c332f xmlns="b61d6a7d-9cff-4fa8-ac7e-c8e11781a326">
      <Terms xmlns="http://schemas.microsoft.com/office/infopath/2007/PartnerControls"/>
    </lcf76f155ced4ddcb4097134ff3c332f>
    <MediaLengthInSeconds xmlns="b61d6a7d-9cff-4fa8-ac7e-c8e11781a326" xsi:nil="true"/>
  </documentManagement>
</p:properties>
</file>

<file path=customXml/itemProps1.xml><?xml version="1.0" encoding="utf-8"?>
<ds:datastoreItem xmlns:ds="http://schemas.openxmlformats.org/officeDocument/2006/customXml" ds:itemID="{02BBF7DF-ED82-44F3-87E0-4CFDC4982B4C}"/>
</file>

<file path=customXml/itemProps2.xml><?xml version="1.0" encoding="utf-8"?>
<ds:datastoreItem xmlns:ds="http://schemas.openxmlformats.org/officeDocument/2006/customXml" ds:itemID="{0D6A492D-AE56-49A9-98B2-ACE61BB4A8FD}"/>
</file>

<file path=customXml/itemProps3.xml><?xml version="1.0" encoding="utf-8"?>
<ds:datastoreItem xmlns:ds="http://schemas.openxmlformats.org/officeDocument/2006/customXml" ds:itemID="{BEE6B4CD-9CA3-4F50-A1C6-D58E1A6F714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821</Words>
  <Application>Microsoft Office PowerPoint</Application>
  <PresentationFormat>Presentación en pantalla (4:3)</PresentationFormat>
  <Paragraphs>128</Paragraphs>
  <Slides>28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Zulanyi Milena Revelo Hernandez</dc:creator>
  <cp:lastModifiedBy>Zulanyi Milena Revelo Hernandez</cp:lastModifiedBy>
  <cp:revision>18</cp:revision>
  <dcterms:created xsi:type="dcterms:W3CDTF">2024-05-08T21:51:22Z</dcterms:created>
  <dcterms:modified xsi:type="dcterms:W3CDTF">2024-05-09T00:39:10Z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0x01010094BCAB1538BCB24D872BFF6C025C7C91</vt:lpwstr>
  </property>
  <property fmtid="{D5CDD505-2E9C-101B-9397-08002B2CF9AE}" pid="3" name="Order">
    <vt:lpwstr>8704800.00000000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