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7" r:id="rId6"/>
    <p:sldId id="318" r:id="rId7"/>
    <p:sldId id="316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66"/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BCD6A-A78A-9CA6-7B6C-8F42BF7AE463}" v="2" dt="2024-12-16T14:54:36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3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Vanessa Diaz Moreno" userId="S::eliana.diaz@unp.gov.co::2924fe09-8a15-46c0-9a50-6902638021e3" providerId="AD" clId="Web-{CCBBCD6A-A78A-9CA6-7B6C-8F42BF7AE463}"/>
    <pc:docChg chg="modSld">
      <pc:chgData name="Eliana Vanessa Diaz Moreno" userId="S::eliana.diaz@unp.gov.co::2924fe09-8a15-46c0-9a50-6902638021e3" providerId="AD" clId="Web-{CCBBCD6A-A78A-9CA6-7B6C-8F42BF7AE463}" dt="2024-12-16T14:54:35.483" v="0" actId="20577"/>
      <pc:docMkLst>
        <pc:docMk/>
      </pc:docMkLst>
      <pc:sldChg chg="modSp">
        <pc:chgData name="Eliana Vanessa Diaz Moreno" userId="S::eliana.diaz@unp.gov.co::2924fe09-8a15-46c0-9a50-6902638021e3" providerId="AD" clId="Web-{CCBBCD6A-A78A-9CA6-7B6C-8F42BF7AE463}" dt="2024-12-16T14:54:35.483" v="0" actId="20577"/>
        <pc:sldMkLst>
          <pc:docMk/>
          <pc:sldMk cId="103448001" sldId="256"/>
        </pc:sldMkLst>
        <pc:spChg chg="mod">
          <ac:chgData name="Eliana Vanessa Diaz Moreno" userId="S::eliana.diaz@unp.gov.co::2924fe09-8a15-46c0-9a50-6902638021e3" providerId="AD" clId="Web-{CCBBCD6A-A78A-9CA6-7B6C-8F42BF7AE463}" dt="2024-12-16T14:54:35.483" v="0" actId="20577"/>
          <ac:spMkLst>
            <pc:docMk/>
            <pc:sldMk cId="103448001" sldId="256"/>
            <ac:spMk id="36" creationId="{DCA72D89-767B-4367-B11C-2E7C1D756F15}"/>
          </ac:spMkLst>
        </pc:spChg>
      </pc:sldChg>
    </pc:docChg>
  </pc:docChgLst>
  <pc:docChgLst>
    <pc:chgData name="Jenny Estefania Ballesteros Molina" userId="S::jenny.ballesteros@unp.gov.co::3d1a8328-758a-462e-9368-267859e930bf" providerId="AD" clId="Web-{29C9CA4C-AA5C-9B76-4A91-40603444C3D8}"/>
    <pc:docChg chg="modSld">
      <pc:chgData name="Jenny Estefania Ballesteros Molina" userId="S::jenny.ballesteros@unp.gov.co::3d1a8328-758a-462e-9368-267859e930bf" providerId="AD" clId="Web-{29C9CA4C-AA5C-9B76-4A91-40603444C3D8}" dt="2024-11-25T16:54:46.480" v="4" actId="1076"/>
      <pc:docMkLst>
        <pc:docMk/>
      </pc:docMkLst>
      <pc:sldChg chg="modSp">
        <pc:chgData name="Jenny Estefania Ballesteros Molina" userId="S::jenny.ballesteros@unp.gov.co::3d1a8328-758a-462e-9368-267859e930bf" providerId="AD" clId="Web-{29C9CA4C-AA5C-9B76-4A91-40603444C3D8}" dt="2024-11-25T16:54:46.480" v="4" actId="1076"/>
        <pc:sldMkLst>
          <pc:docMk/>
          <pc:sldMk cId="103448001" sldId="256"/>
        </pc:sldMkLst>
        <pc:picChg chg="mod">
          <ac:chgData name="Jenny Estefania Ballesteros Molina" userId="S::jenny.ballesteros@unp.gov.co::3d1a8328-758a-462e-9368-267859e930bf" providerId="AD" clId="Web-{29C9CA4C-AA5C-9B76-4A91-40603444C3D8}" dt="2024-11-25T16:54:46.480" v="4" actId="1076"/>
          <ac:picMkLst>
            <pc:docMk/>
            <pc:sldMk cId="103448001" sldId="256"/>
            <ac:picMk id="6" creationId="{36B6B7A5-0225-C84A-7552-D76863573819}"/>
          </ac:picMkLst>
        </pc:picChg>
      </pc:sldChg>
    </pc:docChg>
  </pc:docChgLst>
  <pc:docChgLst>
    <pc:chgData name="Eliana Vanessa Diaz Moreno" userId="S::eliana.diaz@unp.gov.co::2924fe09-8a15-46c0-9a50-6902638021e3" providerId="AD" clId="Web-{59B6B7DA-99B9-A2A7-E24B-69241E3BFCBD}"/>
    <pc:docChg chg="addSld modSld">
      <pc:chgData name="Eliana Vanessa Diaz Moreno" userId="S::eliana.diaz@unp.gov.co::2924fe09-8a15-46c0-9a50-6902638021e3" providerId="AD" clId="Web-{59B6B7DA-99B9-A2A7-E24B-69241E3BFCBD}" dt="2024-11-29T14:40:50.896" v="42" actId="14100"/>
      <pc:docMkLst>
        <pc:docMk/>
      </pc:docMkLst>
      <pc:sldChg chg="addSp delSp modSp add replId">
        <pc:chgData name="Eliana Vanessa Diaz Moreno" userId="S::eliana.diaz@unp.gov.co::2924fe09-8a15-46c0-9a50-6902638021e3" providerId="AD" clId="Web-{59B6B7DA-99B9-A2A7-E24B-69241E3BFCBD}" dt="2024-11-29T14:40:50.896" v="42" actId="14100"/>
        <pc:sldMkLst>
          <pc:docMk/>
          <pc:sldMk cId="1132591646" sldId="318"/>
        </pc:sldMkLst>
        <pc:spChg chg="mod">
          <ac:chgData name="Eliana Vanessa Diaz Moreno" userId="S::eliana.diaz@unp.gov.co::2924fe09-8a15-46c0-9a50-6902638021e3" providerId="AD" clId="Web-{59B6B7DA-99B9-A2A7-E24B-69241E3BFCBD}" dt="2024-11-29T14:38:51.673" v="2" actId="20577"/>
          <ac:spMkLst>
            <pc:docMk/>
            <pc:sldMk cId="1132591646" sldId="318"/>
            <ac:spMk id="36" creationId="{DCA72D89-767B-4367-B11C-2E7C1D756F15}"/>
          </ac:spMkLst>
        </pc:spChg>
        <pc:spChg chg="mod">
          <ac:chgData name="Eliana Vanessa Diaz Moreno" userId="S::eliana.diaz@unp.gov.co::2924fe09-8a15-46c0-9a50-6902638021e3" providerId="AD" clId="Web-{59B6B7DA-99B9-A2A7-E24B-69241E3BFCBD}" dt="2024-11-29T14:39:16.221" v="5" actId="20577"/>
          <ac:spMkLst>
            <pc:docMk/>
            <pc:sldMk cId="1132591646" sldId="318"/>
            <ac:spMk id="37" creationId="{376E90EB-EBF7-4BD5-84C7-67BA22D75BEE}"/>
          </ac:spMkLst>
        </pc:spChg>
        <pc:spChg chg="mod">
          <ac:chgData name="Eliana Vanessa Diaz Moreno" userId="S::eliana.diaz@unp.gov.co::2924fe09-8a15-46c0-9a50-6902638021e3" providerId="AD" clId="Web-{59B6B7DA-99B9-A2A7-E24B-69241E3BFCBD}" dt="2024-11-29T14:39:33.768" v="33" actId="20577"/>
          <ac:spMkLst>
            <pc:docMk/>
            <pc:sldMk cId="1132591646" sldId="318"/>
            <ac:spMk id="39" creationId="{162BAA97-404B-4639-AD6D-FDC4D7923B7D}"/>
          </ac:spMkLst>
        </pc:spChg>
        <pc:spChg chg="mod">
          <ac:chgData name="Eliana Vanessa Diaz Moreno" userId="S::eliana.diaz@unp.gov.co::2924fe09-8a15-46c0-9a50-6902638021e3" providerId="AD" clId="Web-{59B6B7DA-99B9-A2A7-E24B-69241E3BFCBD}" dt="2024-11-29T14:40:01.847" v="38" actId="20577"/>
          <ac:spMkLst>
            <pc:docMk/>
            <pc:sldMk cId="1132591646" sldId="318"/>
            <ac:spMk id="40" creationId="{7F249914-E6E3-460D-941F-6769A746CBC6}"/>
          </ac:spMkLst>
        </pc:spChg>
        <pc:picChg chg="add mod">
          <ac:chgData name="Eliana Vanessa Diaz Moreno" userId="S::eliana.diaz@unp.gov.co::2924fe09-8a15-46c0-9a50-6902638021e3" providerId="AD" clId="Web-{59B6B7DA-99B9-A2A7-E24B-69241E3BFCBD}" dt="2024-11-29T14:40:50.896" v="42" actId="14100"/>
          <ac:picMkLst>
            <pc:docMk/>
            <pc:sldMk cId="1132591646" sldId="318"/>
            <ac:picMk id="2" creationId="{64A38E27-D098-3090-39FF-1480E17F8278}"/>
          </ac:picMkLst>
        </pc:picChg>
        <pc:picChg chg="del">
          <ac:chgData name="Eliana Vanessa Diaz Moreno" userId="S::eliana.diaz@unp.gov.co::2924fe09-8a15-46c0-9a50-6902638021e3" providerId="AD" clId="Web-{59B6B7DA-99B9-A2A7-E24B-69241E3BFCBD}" dt="2024-11-29T14:37:35.999" v="1"/>
          <ac:picMkLst>
            <pc:docMk/>
            <pc:sldMk cId="1132591646" sldId="318"/>
            <ac:picMk id="3" creationId="{BEBEEF20-36B7-2F66-0FF2-B0AF865D91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F1549-D923-4642-92EA-96AA1CFB0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31B1F8-CDAF-4231-9AFA-257F36B8B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4DFA-3A27-413A-878C-6588E4B8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1B2B94-0092-4577-BD65-5CD3909D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4FB05-6D3A-468D-9FE2-DF44BAA4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7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55F07-E315-43FB-B630-081CAAA6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549036-3313-4F00-B4B7-A92C5EC10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525D-8F48-41DB-AFB1-8122B237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C68D0-D17F-4451-9CEB-02DBC5B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DA1A8-DE73-41EA-95EE-217DAA02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6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F90CC0-004A-4DCB-9418-F2685729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B4B976-DECA-43FF-B120-4B5AD91EF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108CF-0E21-437D-AB05-C00BC50B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53904-DFC0-4E30-96EB-B8F1ED5E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07ADD-23DE-489A-9F83-4D4F3C18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7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C3674-8E13-42C4-8F59-851000CC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69A13-1D91-4074-B41C-C694CF32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64DB0-708A-46EB-A285-D155623F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C9052-A093-49A7-8507-0F3B6634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74AAD1-7985-415B-AB5A-9E8943FC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05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D8079-BC75-40DB-9EE8-B6F6C6A7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C29891-824E-4A53-8F92-846A1CCAC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1CF0C-681F-4284-9FFB-7869205C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15AB1-C23D-4EA8-8541-7B7FB21E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13062-8809-4286-AFF4-0AEFD9B3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9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BC70F-467D-4CB7-AA62-399727A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CB7C9-1E5B-4556-A2CC-F5906FBB7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51E56B-A9F4-4CF0-8FB8-BB512EEA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C1A9-6A03-43BC-9215-6C61B970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2D2BAE-A6D8-4211-9CA7-07C0CFB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72EA2-7A14-485E-BB74-FEDDDB0F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371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46F94-76C2-4507-819B-BBF35748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00A461-5697-4B2B-9AF1-84DBCE2ED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AC28F8-2F02-479B-AE29-280DC861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13E757-DF37-4471-A380-F6E07E703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4B1783-18EE-450A-A6E1-45F848EEE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1B838C-6ED5-4D38-865E-1DA22D16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E0D206-ADE8-4183-A4A7-AF4D7618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05D157-9310-463A-8535-E591F263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76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489DD-3F44-409A-AF63-BC105D04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A04777-D59D-42A9-8624-4E9F3775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90BCE-BDDF-403E-B63E-3FF59A55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965C69-0546-499A-A018-D1AAA4E0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6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E17881-1A78-4BD6-BE57-05737487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7B3220-8D82-4ED0-A3B1-F0EE302A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F0EB6-E4F8-4652-BE67-A9D48ADA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1BE28-D8D9-4F9B-913B-00085FBD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B5F73-45C3-4669-9EF4-3F579D12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6CC8AD-C9D1-4E11-B68B-6E2301F9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8479B-C256-4425-81FD-0C62202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5CA8DE-F1CA-4B17-B78B-61F8BFCC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EB01E-143C-4638-92EC-F723B973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9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6C11F-E063-4F6E-BAFF-BAF817FB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694A69-791F-458E-AAEB-44AB958B9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54829B-FEFD-4899-AADF-E2DECD27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AC37CA-BB7E-48AD-ACDA-9CE29190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D98AE6-AF68-4F5D-AAD3-966F9FA8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7214ED-EBA1-4BA1-81DE-E8BAE30B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01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EDA2BF-E731-4ED0-AE6C-D6856F05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08F4E-745B-41B8-9C40-25650D86C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C61C7A-6A10-4A2D-ADB5-910B6F2EC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0AFD-12A2-47C6-81CE-588755D5FD00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C3550-FEDE-4630-83D0-477F4E80B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C2B059-D20E-4D28-BBA3-4CDFAE635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D002-5139-4206-8EFD-050A1FF3A0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01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14088B87-5FD9-461A-AC75-F2C67CD84BBB}"/>
              </a:ext>
            </a:extLst>
          </p:cNvPr>
          <p:cNvSpPr/>
          <p:nvPr/>
        </p:nvSpPr>
        <p:spPr>
          <a:xfrm>
            <a:off x="42204" y="1336432"/>
            <a:ext cx="12095325" cy="4621142"/>
          </a:xfrm>
          <a:prstGeom prst="rect">
            <a:avLst/>
          </a:prstGeom>
          <a:solidFill>
            <a:schemeClr val="bg1"/>
          </a:solidFill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ENTREGABLES DEL SPRINT 2</a:t>
            </a:r>
            <a:endParaRPr lang="es-CO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D8D88CB-C998-4E62-AEB0-F0F92F4D0FC5}"/>
              </a:ext>
            </a:extLst>
          </p:cNvPr>
          <p:cNvGrpSpPr/>
          <p:nvPr/>
        </p:nvGrpSpPr>
        <p:grpSpPr>
          <a:xfrm>
            <a:off x="37334" y="5711529"/>
            <a:ext cx="12087495" cy="880377"/>
            <a:chOff x="-1" y="5583280"/>
            <a:chExt cx="12180041" cy="880377"/>
          </a:xfrm>
          <a:solidFill>
            <a:srgbClr val="990033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D5C47CD-872C-4AD3-BDE9-24844E41C34E}"/>
                </a:ext>
              </a:extLst>
            </p:cNvPr>
            <p:cNvSpPr/>
            <p:nvPr/>
          </p:nvSpPr>
          <p:spPr>
            <a:xfrm>
              <a:off x="3892363" y="559737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Estructura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F7DC16D-6228-41A5-AC71-C4879E79CBE6}"/>
                </a:ext>
              </a:extLst>
            </p:cNvPr>
            <p:cNvSpPr/>
            <p:nvPr/>
          </p:nvSpPr>
          <p:spPr>
            <a:xfrm>
              <a:off x="0" y="5591126"/>
              <a:ext cx="3898760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Proyecto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D3794CF-FB3B-43B5-974B-63FBB8B6DA9C}"/>
                </a:ext>
              </a:extLst>
            </p:cNvPr>
            <p:cNvSpPr/>
            <p:nvPr/>
          </p:nvSpPr>
          <p:spPr>
            <a:xfrm>
              <a:off x="10272527" y="5591125"/>
              <a:ext cx="1907513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Fecha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CA72D89-767B-4367-B11C-2E7C1D756F15}"/>
                </a:ext>
              </a:extLst>
            </p:cNvPr>
            <p:cNvSpPr/>
            <p:nvPr/>
          </p:nvSpPr>
          <p:spPr>
            <a:xfrm>
              <a:off x="-1" y="6029904"/>
              <a:ext cx="389876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100" b="1" dirty="0">
                  <a:solidFill>
                    <a:schemeClr val="tx1"/>
                  </a:solidFill>
                </a:rPr>
                <a:t>Desarrollo Formulario Solicitud de evaluación – Ruta Individual</a:t>
              </a:r>
              <a:endParaRPr lang="es-CO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76E90EB-EBF7-4BD5-84C7-67BA22D75BEE}"/>
                </a:ext>
              </a:extLst>
            </p:cNvPr>
            <p:cNvSpPr/>
            <p:nvPr/>
          </p:nvSpPr>
          <p:spPr>
            <a:xfrm>
              <a:off x="3898760" y="6029904"/>
              <a:ext cx="3184489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Diagrama de Flujo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8321451-3603-4591-9304-1ACB3AB11964}"/>
                </a:ext>
              </a:extLst>
            </p:cNvPr>
            <p:cNvSpPr/>
            <p:nvPr/>
          </p:nvSpPr>
          <p:spPr>
            <a:xfrm>
              <a:off x="7098925" y="558328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Ingeniero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62BAA97-404B-4639-AD6D-FDC4D7923B7D}"/>
                </a:ext>
              </a:extLst>
            </p:cNvPr>
            <p:cNvSpPr/>
            <p:nvPr/>
          </p:nvSpPr>
          <p:spPr>
            <a:xfrm>
              <a:off x="7092042" y="6029904"/>
              <a:ext cx="319035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Robert Steven Rodríguez - Ecosistema de Información UNP </a:t>
              </a:r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7F249914-E6E3-460D-941F-6769A746CBC6}"/>
                </a:ext>
              </a:extLst>
            </p:cNvPr>
            <p:cNvSpPr/>
            <p:nvPr/>
          </p:nvSpPr>
          <p:spPr>
            <a:xfrm>
              <a:off x="10289277" y="6020884"/>
              <a:ext cx="1890762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13 – 09- 2024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FC555D1-2427-4A5D-8EAD-5B8FBD1109F3}"/>
              </a:ext>
            </a:extLst>
          </p:cNvPr>
          <p:cNvGrpSpPr/>
          <p:nvPr/>
        </p:nvGrpSpPr>
        <p:grpSpPr>
          <a:xfrm>
            <a:off x="0" y="-74949"/>
            <a:ext cx="12192000" cy="1309378"/>
            <a:chOff x="0" y="-74949"/>
            <a:chExt cx="12192000" cy="1309378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B6A22B1-2287-4087-B948-D8F52E347282}"/>
                </a:ext>
              </a:extLst>
            </p:cNvPr>
            <p:cNvSpPr/>
            <p:nvPr/>
          </p:nvSpPr>
          <p:spPr>
            <a:xfrm>
              <a:off x="0" y="-74949"/>
              <a:ext cx="12192000" cy="1309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6FDAEDE-8171-4529-82D8-FA5B7455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21" y="391886"/>
              <a:ext cx="0" cy="436789"/>
            </a:xfrm>
            <a:prstGeom prst="line">
              <a:avLst/>
            </a:prstGeom>
            <a:ln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DA7D404D-93B2-4B55-874D-1CDDC979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6" y="3752"/>
            <a:ext cx="1301069" cy="1151976"/>
          </a:xfrm>
          <a:prstGeom prst="rect">
            <a:avLst/>
          </a:prstGeom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E3BAD674-8BA4-44B9-96A1-29015C41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50" y="129615"/>
            <a:ext cx="1301069" cy="10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7CD2430-ECC4-4850-8CA7-D16873DD35AB}"/>
              </a:ext>
            </a:extLst>
          </p:cNvPr>
          <p:cNvSpPr txBox="1"/>
          <p:nvPr/>
        </p:nvSpPr>
        <p:spPr>
          <a:xfrm>
            <a:off x="2855093" y="516877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GESTIÓN TECNOLÓGICA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142CA8-B8AE-4231-968E-94E8E48243F1}"/>
              </a:ext>
            </a:extLst>
          </p:cNvPr>
          <p:cNvSpPr txBox="1"/>
          <p:nvPr/>
        </p:nvSpPr>
        <p:spPr>
          <a:xfrm>
            <a:off x="2855093" y="854944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UNIDAD NACIONAL DE PROTECCIÓN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6861E0-69C0-45CB-9BDD-4A94F7536430}"/>
              </a:ext>
            </a:extLst>
          </p:cNvPr>
          <p:cNvSpPr txBox="1"/>
          <p:nvPr/>
        </p:nvSpPr>
        <p:spPr>
          <a:xfrm>
            <a:off x="2855093" y="189675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FORMATO PLANTILLA ESTRUCTURAL DE DESARROLLO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95A693-AEEC-4CF3-8DBB-D9F2728C93B6}"/>
              </a:ext>
            </a:extLst>
          </p:cNvPr>
          <p:cNvSpPr txBox="1"/>
          <p:nvPr/>
        </p:nvSpPr>
        <p:spPr>
          <a:xfrm>
            <a:off x="54471" y="1454628"/>
            <a:ext cx="50239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EVIDENCIA: </a:t>
            </a:r>
            <a:r>
              <a:rPr lang="es-CO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*Debe adicionar la imagen o información requerida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0FC4D2-A2EF-4259-9DF4-8A077E158233}"/>
              </a:ext>
            </a:extLst>
          </p:cNvPr>
          <p:cNvSpPr txBox="1"/>
          <p:nvPr/>
        </p:nvSpPr>
        <p:spPr>
          <a:xfrm>
            <a:off x="54471" y="6575183"/>
            <a:ext cx="12083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GTE-FT-44/V1                                                                                                             Oficialización: 17/05/2024                                                                                         Página 1 de 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2A04ED-19AD-4C3A-BA5B-61E0D035CC4B}"/>
              </a:ext>
            </a:extLst>
          </p:cNvPr>
          <p:cNvSpPr/>
          <p:nvPr/>
        </p:nvSpPr>
        <p:spPr>
          <a:xfrm>
            <a:off x="37334" y="6447193"/>
            <a:ext cx="12083058" cy="176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Archívese en</a:t>
            </a:r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Imagen 5" descr="Diagrama, Esquemático">
            <a:extLst>
              <a:ext uri="{FF2B5EF4-FFF2-40B4-BE49-F238E27FC236}">
                <a16:creationId xmlns:a16="http://schemas.microsoft.com/office/drawing/2014/main" id="{36B6B7A5-0225-C84A-7552-D76863573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9"/>
          <a:stretch/>
        </p:blipFill>
        <p:spPr>
          <a:xfrm>
            <a:off x="1876218" y="1579468"/>
            <a:ext cx="7496938" cy="3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14088B87-5FD9-461A-AC75-F2C67CD84BBB}"/>
              </a:ext>
            </a:extLst>
          </p:cNvPr>
          <p:cNvSpPr/>
          <p:nvPr/>
        </p:nvSpPr>
        <p:spPr>
          <a:xfrm>
            <a:off x="42204" y="1336432"/>
            <a:ext cx="12095325" cy="4621142"/>
          </a:xfrm>
          <a:prstGeom prst="rect">
            <a:avLst/>
          </a:prstGeom>
          <a:solidFill>
            <a:schemeClr val="bg1"/>
          </a:solidFill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ENTREGABLES DEL SPRINT 2</a:t>
            </a:r>
            <a:endParaRPr lang="es-CO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D8D88CB-C998-4E62-AEB0-F0F92F4D0FC5}"/>
              </a:ext>
            </a:extLst>
          </p:cNvPr>
          <p:cNvGrpSpPr/>
          <p:nvPr/>
        </p:nvGrpSpPr>
        <p:grpSpPr>
          <a:xfrm>
            <a:off x="37334" y="5711529"/>
            <a:ext cx="12087495" cy="880377"/>
            <a:chOff x="-1" y="5583280"/>
            <a:chExt cx="12180041" cy="880377"/>
          </a:xfrm>
          <a:solidFill>
            <a:srgbClr val="990033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D5C47CD-872C-4AD3-BDE9-24844E41C34E}"/>
                </a:ext>
              </a:extLst>
            </p:cNvPr>
            <p:cNvSpPr/>
            <p:nvPr/>
          </p:nvSpPr>
          <p:spPr>
            <a:xfrm>
              <a:off x="3892363" y="559737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Estructura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F7DC16D-6228-41A5-AC71-C4879E79CBE6}"/>
                </a:ext>
              </a:extLst>
            </p:cNvPr>
            <p:cNvSpPr/>
            <p:nvPr/>
          </p:nvSpPr>
          <p:spPr>
            <a:xfrm>
              <a:off x="0" y="5591126"/>
              <a:ext cx="3898760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Proyecto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D3794CF-FB3B-43B5-974B-63FBB8B6DA9C}"/>
                </a:ext>
              </a:extLst>
            </p:cNvPr>
            <p:cNvSpPr/>
            <p:nvPr/>
          </p:nvSpPr>
          <p:spPr>
            <a:xfrm>
              <a:off x="10272527" y="5591125"/>
              <a:ext cx="1907513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Fecha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CA72D89-767B-4367-B11C-2E7C1D756F15}"/>
                </a:ext>
              </a:extLst>
            </p:cNvPr>
            <p:cNvSpPr/>
            <p:nvPr/>
          </p:nvSpPr>
          <p:spPr>
            <a:xfrm>
              <a:off x="-1" y="6029904"/>
              <a:ext cx="389876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 dirty="0">
                  <a:solidFill>
                    <a:schemeClr val="tx1"/>
                  </a:solidFill>
                </a:rPr>
                <a:t>Desarrollo Formulario Solicitud de evaluación – Ruita Individual</a:t>
              </a:r>
              <a:endParaRPr lang="es-CO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76E90EB-EBF7-4BD5-84C7-67BA22D75BEE}"/>
                </a:ext>
              </a:extLst>
            </p:cNvPr>
            <p:cNvSpPr/>
            <p:nvPr/>
          </p:nvSpPr>
          <p:spPr>
            <a:xfrm>
              <a:off x="3898760" y="6029904"/>
              <a:ext cx="3184489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Diagrama de Flujo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8321451-3603-4591-9304-1ACB3AB11964}"/>
                </a:ext>
              </a:extLst>
            </p:cNvPr>
            <p:cNvSpPr/>
            <p:nvPr/>
          </p:nvSpPr>
          <p:spPr>
            <a:xfrm>
              <a:off x="7098925" y="558328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Ingeniero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62BAA97-404B-4639-AD6D-FDC4D7923B7D}"/>
                </a:ext>
              </a:extLst>
            </p:cNvPr>
            <p:cNvSpPr/>
            <p:nvPr/>
          </p:nvSpPr>
          <p:spPr>
            <a:xfrm>
              <a:off x="7092042" y="6029904"/>
              <a:ext cx="319035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Robert Steven Rodríguez - Ecosistema de Información UNP </a:t>
              </a:r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7F249914-E6E3-460D-941F-6769A746CBC6}"/>
                </a:ext>
              </a:extLst>
            </p:cNvPr>
            <p:cNvSpPr/>
            <p:nvPr/>
          </p:nvSpPr>
          <p:spPr>
            <a:xfrm>
              <a:off x="10289277" y="6020884"/>
              <a:ext cx="1890762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13 – 09- 2024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FC555D1-2427-4A5D-8EAD-5B8FBD1109F3}"/>
              </a:ext>
            </a:extLst>
          </p:cNvPr>
          <p:cNvGrpSpPr/>
          <p:nvPr/>
        </p:nvGrpSpPr>
        <p:grpSpPr>
          <a:xfrm>
            <a:off x="0" y="-74949"/>
            <a:ext cx="12192000" cy="1309378"/>
            <a:chOff x="0" y="-74949"/>
            <a:chExt cx="12192000" cy="1309378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B6A22B1-2287-4087-B948-D8F52E347282}"/>
                </a:ext>
              </a:extLst>
            </p:cNvPr>
            <p:cNvSpPr/>
            <p:nvPr/>
          </p:nvSpPr>
          <p:spPr>
            <a:xfrm>
              <a:off x="0" y="-74949"/>
              <a:ext cx="12192000" cy="1309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6FDAEDE-8171-4529-82D8-FA5B7455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21" y="391886"/>
              <a:ext cx="0" cy="436789"/>
            </a:xfrm>
            <a:prstGeom prst="line">
              <a:avLst/>
            </a:prstGeom>
            <a:ln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DA7D404D-93B2-4B55-874D-1CDDC979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6" y="3752"/>
            <a:ext cx="1301069" cy="1151976"/>
          </a:xfrm>
          <a:prstGeom prst="rect">
            <a:avLst/>
          </a:prstGeom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E3BAD674-8BA4-44B9-96A1-29015C41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50" y="129615"/>
            <a:ext cx="1301069" cy="10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7CD2430-ECC4-4850-8CA7-D16873DD35AB}"/>
              </a:ext>
            </a:extLst>
          </p:cNvPr>
          <p:cNvSpPr txBox="1"/>
          <p:nvPr/>
        </p:nvSpPr>
        <p:spPr>
          <a:xfrm>
            <a:off x="2855093" y="516877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GESTIÓN TECNOLÓGICA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142CA8-B8AE-4231-968E-94E8E48243F1}"/>
              </a:ext>
            </a:extLst>
          </p:cNvPr>
          <p:cNvSpPr txBox="1"/>
          <p:nvPr/>
        </p:nvSpPr>
        <p:spPr>
          <a:xfrm>
            <a:off x="2855093" y="854944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UNIDAD NACIONAL DE PROTECCIÓN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6861E0-69C0-45CB-9BDD-4A94F7536430}"/>
              </a:ext>
            </a:extLst>
          </p:cNvPr>
          <p:cNvSpPr txBox="1"/>
          <p:nvPr/>
        </p:nvSpPr>
        <p:spPr>
          <a:xfrm>
            <a:off x="2855093" y="189675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FORMATO PLANTILLA ESTRUCTURAL DE DESARROLLO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95A693-AEEC-4CF3-8DBB-D9F2728C93B6}"/>
              </a:ext>
            </a:extLst>
          </p:cNvPr>
          <p:cNvSpPr txBox="1"/>
          <p:nvPr/>
        </p:nvSpPr>
        <p:spPr>
          <a:xfrm>
            <a:off x="54471" y="1454628"/>
            <a:ext cx="50239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EVIDENCIA: </a:t>
            </a:r>
            <a:r>
              <a:rPr lang="es-CO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*Debe adicionar la imagen o información requerida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0FC4D2-A2EF-4259-9DF4-8A077E158233}"/>
              </a:ext>
            </a:extLst>
          </p:cNvPr>
          <p:cNvSpPr txBox="1"/>
          <p:nvPr/>
        </p:nvSpPr>
        <p:spPr>
          <a:xfrm>
            <a:off x="54471" y="6575183"/>
            <a:ext cx="12083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GTE-FT-44/V1                                                                                                             Oficialización: 17/05/2024                                                                                         Página 1 de 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2A04ED-19AD-4C3A-BA5B-61E0D035CC4B}"/>
              </a:ext>
            </a:extLst>
          </p:cNvPr>
          <p:cNvSpPr/>
          <p:nvPr/>
        </p:nvSpPr>
        <p:spPr>
          <a:xfrm>
            <a:off x="37334" y="6447193"/>
            <a:ext cx="12083058" cy="176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Archívese en</a:t>
            </a:r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" name="Imagen 2" descr="Gráfico en cascada&#10;&#10;Descripción generada automáticamente con confianza media">
            <a:extLst>
              <a:ext uri="{FF2B5EF4-FFF2-40B4-BE49-F238E27FC236}">
                <a16:creationId xmlns:a16="http://schemas.microsoft.com/office/drawing/2014/main" id="{BEBEEF20-36B7-2F66-0FF2-B0AF865D9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0" y="1875382"/>
            <a:ext cx="10926129" cy="37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14088B87-5FD9-461A-AC75-F2C67CD84BBB}"/>
              </a:ext>
            </a:extLst>
          </p:cNvPr>
          <p:cNvSpPr/>
          <p:nvPr/>
        </p:nvSpPr>
        <p:spPr>
          <a:xfrm>
            <a:off x="42204" y="1336432"/>
            <a:ext cx="12095325" cy="4621142"/>
          </a:xfrm>
          <a:prstGeom prst="rect">
            <a:avLst/>
          </a:prstGeom>
          <a:solidFill>
            <a:schemeClr val="bg1"/>
          </a:solidFill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ENTREGABLES DEL SPRINT 2</a:t>
            </a:r>
            <a:endParaRPr lang="es-CO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D8D88CB-C998-4E62-AEB0-F0F92F4D0FC5}"/>
              </a:ext>
            </a:extLst>
          </p:cNvPr>
          <p:cNvGrpSpPr/>
          <p:nvPr/>
        </p:nvGrpSpPr>
        <p:grpSpPr>
          <a:xfrm>
            <a:off x="37334" y="5711529"/>
            <a:ext cx="12087495" cy="880377"/>
            <a:chOff x="-1" y="5583280"/>
            <a:chExt cx="12180041" cy="880377"/>
          </a:xfrm>
          <a:solidFill>
            <a:srgbClr val="990033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D5C47CD-872C-4AD3-BDE9-24844E41C34E}"/>
                </a:ext>
              </a:extLst>
            </p:cNvPr>
            <p:cNvSpPr/>
            <p:nvPr/>
          </p:nvSpPr>
          <p:spPr>
            <a:xfrm>
              <a:off x="3892363" y="559737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Estructura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F7DC16D-6228-41A5-AC71-C4879E79CBE6}"/>
                </a:ext>
              </a:extLst>
            </p:cNvPr>
            <p:cNvSpPr/>
            <p:nvPr/>
          </p:nvSpPr>
          <p:spPr>
            <a:xfrm>
              <a:off x="0" y="5591126"/>
              <a:ext cx="3898760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Proyecto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D3794CF-FB3B-43B5-974B-63FBB8B6DA9C}"/>
                </a:ext>
              </a:extLst>
            </p:cNvPr>
            <p:cNvSpPr/>
            <p:nvPr/>
          </p:nvSpPr>
          <p:spPr>
            <a:xfrm>
              <a:off x="10272527" y="5591125"/>
              <a:ext cx="1907513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Fecha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CA72D89-767B-4367-B11C-2E7C1D756F15}"/>
                </a:ext>
              </a:extLst>
            </p:cNvPr>
            <p:cNvSpPr/>
            <p:nvPr/>
          </p:nvSpPr>
          <p:spPr>
            <a:xfrm>
              <a:off x="-1" y="6029904"/>
              <a:ext cx="389876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100" b="1" dirty="0">
                  <a:solidFill>
                    <a:schemeClr val="tx1"/>
                  </a:solidFill>
                </a:rPr>
                <a:t>Desarrollo Formulario Solicitud de evaluación – Ruta Individual</a:t>
              </a:r>
              <a:endParaRPr lang="es-CO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76E90EB-EBF7-4BD5-84C7-67BA22D75BEE}"/>
                </a:ext>
              </a:extLst>
            </p:cNvPr>
            <p:cNvSpPr/>
            <p:nvPr/>
          </p:nvSpPr>
          <p:spPr>
            <a:xfrm>
              <a:off x="3898760" y="6029904"/>
              <a:ext cx="3184489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Diagrama de EDR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8321451-3603-4591-9304-1ACB3AB11964}"/>
                </a:ext>
              </a:extLst>
            </p:cNvPr>
            <p:cNvSpPr/>
            <p:nvPr/>
          </p:nvSpPr>
          <p:spPr>
            <a:xfrm>
              <a:off x="7098925" y="5583280"/>
              <a:ext cx="3190351" cy="433753"/>
            </a:xfrm>
            <a:prstGeom prst="rect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Ingeniero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62BAA97-404B-4639-AD6D-FDC4D7923B7D}"/>
                </a:ext>
              </a:extLst>
            </p:cNvPr>
            <p:cNvSpPr/>
            <p:nvPr/>
          </p:nvSpPr>
          <p:spPr>
            <a:xfrm>
              <a:off x="7092042" y="6029904"/>
              <a:ext cx="3190351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00" dirty="0">
                  <a:solidFill>
                    <a:schemeClr val="tx1"/>
                  </a:solidFill>
                  <a:ea typeface="Calibri"/>
                  <a:cs typeface="Calibri"/>
                </a:rPr>
                <a:t>Fabian Arturo Soto </a:t>
              </a: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7F249914-E6E3-460D-941F-6769A746CBC6}"/>
                </a:ext>
              </a:extLst>
            </p:cNvPr>
            <p:cNvSpPr/>
            <p:nvPr/>
          </p:nvSpPr>
          <p:spPr>
            <a:xfrm>
              <a:off x="10289277" y="6020884"/>
              <a:ext cx="1890762" cy="433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20 – 06- 2024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FC555D1-2427-4A5D-8EAD-5B8FBD1109F3}"/>
              </a:ext>
            </a:extLst>
          </p:cNvPr>
          <p:cNvGrpSpPr/>
          <p:nvPr/>
        </p:nvGrpSpPr>
        <p:grpSpPr>
          <a:xfrm>
            <a:off x="0" y="-74949"/>
            <a:ext cx="12192000" cy="1309378"/>
            <a:chOff x="0" y="-74949"/>
            <a:chExt cx="12192000" cy="1309378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B6A22B1-2287-4087-B948-D8F52E347282}"/>
                </a:ext>
              </a:extLst>
            </p:cNvPr>
            <p:cNvSpPr/>
            <p:nvPr/>
          </p:nvSpPr>
          <p:spPr>
            <a:xfrm>
              <a:off x="0" y="-74949"/>
              <a:ext cx="12192000" cy="1309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6FDAEDE-8171-4529-82D8-FA5B7455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21" y="391886"/>
              <a:ext cx="0" cy="436789"/>
            </a:xfrm>
            <a:prstGeom prst="line">
              <a:avLst/>
            </a:prstGeom>
            <a:ln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DA7D404D-93B2-4B55-874D-1CDDC979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6" y="3752"/>
            <a:ext cx="1301069" cy="1151976"/>
          </a:xfrm>
          <a:prstGeom prst="rect">
            <a:avLst/>
          </a:prstGeom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E3BAD674-8BA4-44B9-96A1-29015C41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50" y="129615"/>
            <a:ext cx="1301069" cy="10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7CD2430-ECC4-4850-8CA7-D16873DD35AB}"/>
              </a:ext>
            </a:extLst>
          </p:cNvPr>
          <p:cNvSpPr txBox="1"/>
          <p:nvPr/>
        </p:nvSpPr>
        <p:spPr>
          <a:xfrm>
            <a:off x="2855093" y="516877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GESTIÓN TECNOLÓGICA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142CA8-B8AE-4231-968E-94E8E48243F1}"/>
              </a:ext>
            </a:extLst>
          </p:cNvPr>
          <p:cNvSpPr txBox="1"/>
          <p:nvPr/>
        </p:nvSpPr>
        <p:spPr>
          <a:xfrm>
            <a:off x="2855093" y="854944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UNIDAD NACIONAL DE PROTECCIÓN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6861E0-69C0-45CB-9BDD-4A94F7536430}"/>
              </a:ext>
            </a:extLst>
          </p:cNvPr>
          <p:cNvSpPr txBox="1"/>
          <p:nvPr/>
        </p:nvSpPr>
        <p:spPr>
          <a:xfrm>
            <a:off x="2855093" y="189675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FORMATO PLANTILLA ESTRUCTURAL DE DESARROLLO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95A693-AEEC-4CF3-8DBB-D9F2728C93B6}"/>
              </a:ext>
            </a:extLst>
          </p:cNvPr>
          <p:cNvSpPr txBox="1"/>
          <p:nvPr/>
        </p:nvSpPr>
        <p:spPr>
          <a:xfrm>
            <a:off x="54471" y="1454628"/>
            <a:ext cx="50239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EVIDENCIA: </a:t>
            </a:r>
            <a:r>
              <a:rPr lang="es-CO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*Debe adicionar la imagen o información requerida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0FC4D2-A2EF-4259-9DF4-8A077E158233}"/>
              </a:ext>
            </a:extLst>
          </p:cNvPr>
          <p:cNvSpPr txBox="1"/>
          <p:nvPr/>
        </p:nvSpPr>
        <p:spPr>
          <a:xfrm>
            <a:off x="54471" y="6575183"/>
            <a:ext cx="12083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GTE-FT-44/V1                                                                                                             Oficialización: 17/05/2024                                                                                         Página 1 de 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2A04ED-19AD-4C3A-BA5B-61E0D035CC4B}"/>
              </a:ext>
            </a:extLst>
          </p:cNvPr>
          <p:cNvSpPr/>
          <p:nvPr/>
        </p:nvSpPr>
        <p:spPr>
          <a:xfrm>
            <a:off x="37334" y="6447193"/>
            <a:ext cx="12083058" cy="176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Archívese en</a:t>
            </a:r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64A38E27-D098-3090-39FF-1480E17F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111" y="1459320"/>
            <a:ext cx="7380111" cy="40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14088B87-5FD9-461A-AC75-F2C67CD84BBB}"/>
              </a:ext>
            </a:extLst>
          </p:cNvPr>
          <p:cNvSpPr/>
          <p:nvPr/>
        </p:nvSpPr>
        <p:spPr>
          <a:xfrm>
            <a:off x="42204" y="1336432"/>
            <a:ext cx="12095325" cy="5236052"/>
          </a:xfrm>
          <a:prstGeom prst="rect">
            <a:avLst/>
          </a:prstGeom>
          <a:solidFill>
            <a:schemeClr val="bg1"/>
          </a:solidFill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ENTREGABLES DEL SPRINT 2</a:t>
            </a:r>
            <a:endParaRPr lang="es-CO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FC555D1-2427-4A5D-8EAD-5B8FBD1109F3}"/>
              </a:ext>
            </a:extLst>
          </p:cNvPr>
          <p:cNvGrpSpPr/>
          <p:nvPr/>
        </p:nvGrpSpPr>
        <p:grpSpPr>
          <a:xfrm>
            <a:off x="0" y="-74949"/>
            <a:ext cx="12192000" cy="1309378"/>
            <a:chOff x="0" y="-74949"/>
            <a:chExt cx="12192000" cy="1309378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B6A22B1-2287-4087-B948-D8F52E347282}"/>
                </a:ext>
              </a:extLst>
            </p:cNvPr>
            <p:cNvSpPr/>
            <p:nvPr/>
          </p:nvSpPr>
          <p:spPr>
            <a:xfrm>
              <a:off x="0" y="-74949"/>
              <a:ext cx="12192000" cy="1309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6FDAEDE-8171-4529-82D8-FA5B7455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21" y="391886"/>
              <a:ext cx="0" cy="436789"/>
            </a:xfrm>
            <a:prstGeom prst="line">
              <a:avLst/>
            </a:prstGeom>
            <a:ln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DA7D404D-93B2-4B55-874D-1CDDC979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3" y="36596"/>
            <a:ext cx="1317847" cy="1151976"/>
          </a:xfrm>
          <a:prstGeom prst="rect">
            <a:avLst/>
          </a:prstGeom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E3BAD674-8BA4-44B9-96A1-29015C41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11" y="145384"/>
            <a:ext cx="1317848" cy="10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7CD2430-ECC4-4850-8CA7-D16873DD35AB}"/>
              </a:ext>
            </a:extLst>
          </p:cNvPr>
          <p:cNvSpPr txBox="1"/>
          <p:nvPr/>
        </p:nvSpPr>
        <p:spPr>
          <a:xfrm>
            <a:off x="2855093" y="516877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GESTIÓN TECNOLÓGICA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142CA8-B8AE-4231-968E-94E8E48243F1}"/>
              </a:ext>
            </a:extLst>
          </p:cNvPr>
          <p:cNvSpPr txBox="1"/>
          <p:nvPr/>
        </p:nvSpPr>
        <p:spPr>
          <a:xfrm>
            <a:off x="2855093" y="869932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UNIDAD NACIONAL DE PROTECCIÓN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6861E0-69C0-45CB-9BDD-4A94F7536430}"/>
              </a:ext>
            </a:extLst>
          </p:cNvPr>
          <p:cNvSpPr txBox="1"/>
          <p:nvPr/>
        </p:nvSpPr>
        <p:spPr>
          <a:xfrm>
            <a:off x="2855093" y="189675"/>
            <a:ext cx="6008914" cy="24622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FORMATO PLANTILLA ESTRUCTURAL DE DESARROLLO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7C5CE-BEED-48EA-912A-828E736AB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26576"/>
              </p:ext>
            </p:extLst>
          </p:nvPr>
        </p:nvGraphicFramePr>
        <p:xfrm>
          <a:off x="1252026" y="1734011"/>
          <a:ext cx="9819248" cy="1251265"/>
        </p:xfrm>
        <a:graphic>
          <a:graphicData uri="http://schemas.openxmlformats.org/drawingml/2006/table">
            <a:tbl>
              <a:tblPr firstRow="1" firstCol="1" bandRow="1"/>
              <a:tblGrid>
                <a:gridCol w="1901775">
                  <a:extLst>
                    <a:ext uri="{9D8B030D-6E8A-4147-A177-3AD203B41FA5}">
                      <a16:colId xmlns:a16="http://schemas.microsoft.com/office/drawing/2014/main" val="17059000"/>
                    </a:ext>
                  </a:extLst>
                </a:gridCol>
                <a:gridCol w="3479282">
                  <a:extLst>
                    <a:ext uri="{9D8B030D-6E8A-4147-A177-3AD203B41FA5}">
                      <a16:colId xmlns:a16="http://schemas.microsoft.com/office/drawing/2014/main" val="3588740182"/>
                    </a:ext>
                  </a:extLst>
                </a:gridCol>
                <a:gridCol w="2378123">
                  <a:extLst>
                    <a:ext uri="{9D8B030D-6E8A-4147-A177-3AD203B41FA5}">
                      <a16:colId xmlns:a16="http://schemas.microsoft.com/office/drawing/2014/main" val="849701421"/>
                    </a:ext>
                  </a:extLst>
                </a:gridCol>
                <a:gridCol w="2060068">
                  <a:extLst>
                    <a:ext uri="{9D8B030D-6E8A-4147-A177-3AD203B41FA5}">
                      <a16:colId xmlns:a16="http://schemas.microsoft.com/office/drawing/2014/main" val="2985109314"/>
                    </a:ext>
                  </a:extLst>
                </a:gridCol>
              </a:tblGrid>
              <a:tr h="32563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 DE CAMBIOS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29402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VERSIÓN FINAL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DESCRIPCIÓN DE LA CREACIÓN O CAMBIO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6905" algn="l"/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FECHA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VERSIÓN FINAL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833327"/>
                  </a:ext>
                </a:extLst>
              </a:tr>
              <a:tr h="325636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crea la plantilla con el propósito de documentar estructuradamente los entregables del proyecto y el avance en las diferentes fases, de manera que se pueda realizar el seguimiento al estado del mismo.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17/05/2024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s-CO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68964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8886F12-BDFA-7AF7-3DEB-FA339BC51FC0}"/>
              </a:ext>
            </a:extLst>
          </p:cNvPr>
          <p:cNvSpPr txBox="1"/>
          <p:nvPr/>
        </p:nvSpPr>
        <p:spPr>
          <a:xfrm>
            <a:off x="54471" y="6575183"/>
            <a:ext cx="12083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GTE-FT-44/V1                                                                                                             Oficialización: 17/05/2024                                                                                         Página 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540AC8-CCB9-BF42-3A3A-E53344010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58822"/>
              </p:ext>
            </p:extLst>
          </p:nvPr>
        </p:nvGraphicFramePr>
        <p:xfrm>
          <a:off x="958048" y="3382855"/>
          <a:ext cx="10407204" cy="2265441"/>
        </p:xfrm>
        <a:graphic>
          <a:graphicData uri="http://schemas.openxmlformats.org/drawingml/2006/table">
            <a:tbl>
              <a:tblPr firstRow="1" firstCol="1" bandRow="1"/>
              <a:tblGrid>
                <a:gridCol w="5203602">
                  <a:extLst>
                    <a:ext uri="{9D8B030D-6E8A-4147-A177-3AD203B41FA5}">
                      <a16:colId xmlns:a16="http://schemas.microsoft.com/office/drawing/2014/main" val="2645052184"/>
                    </a:ext>
                  </a:extLst>
                </a:gridCol>
                <a:gridCol w="5203602">
                  <a:extLst>
                    <a:ext uri="{9D8B030D-6E8A-4147-A177-3AD203B41FA5}">
                      <a16:colId xmlns:a16="http://schemas.microsoft.com/office/drawing/2014/main" val="1383352648"/>
                    </a:ext>
                  </a:extLst>
                </a:gridCol>
              </a:tblGrid>
              <a:tr h="3630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INSTRUCTIVO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58253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DESCRIPCIÓN DEL COMPO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13720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Evidencia: *Debe adicionar la imagen o información requerida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este espacio debe insertar la imagen o incluir la información relacionada al repositorio. 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20559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del proyecto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este espacio debe registrar el nombre del proyecto o del Sistema de Información.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28340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Estructura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Debe diligenciar el nombre de la estructura de la imagen que está insertando. Ejemplo: Diagrama de red, diagrama conceptual, Diagrama de Flujo etc.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49962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Ingeniero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Diligencie el o los nombres del ingeniero o colaborador que generó el entregable. 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09946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este espacio debe registrar la fecha en la cual se está relacionando el entregable.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493375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just"/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Archívese en: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Diligencie la ruta de disposición final (almacenamiento) del documento ya sea físico o Digital cumpliendo los lineamientos y directrices establecidos por Gestión Documental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33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15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8B7FE0-0426-4ABD-A7F9-1EE7F3AD29F0}"/>
</file>

<file path=customXml/itemProps2.xml><?xml version="1.0" encoding="utf-8"?>
<ds:datastoreItem xmlns:ds="http://schemas.openxmlformats.org/officeDocument/2006/customXml" ds:itemID="{BDE053AE-45C9-4719-AF22-512905902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1F785-E89E-4DAF-A23D-8296A2D733AA}">
  <ds:schemaRefs>
    <ds:schemaRef ds:uri="8cc26445-858b-4dff-befd-5cd222f1abbd"/>
    <ds:schemaRef ds:uri="http://www.w3.org/XML/1998/namespace"/>
    <ds:schemaRef ds:uri="04a563a9-b0e3-4f45-818e-34ae10b7b127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353</Words>
  <Application>Microsoft Office PowerPoint</Application>
  <PresentationFormat>Panorámica</PresentationFormat>
  <Paragraphs>59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Elsa Marlen Baracaldo Huertas</dc:creator>
  <cp:lastModifiedBy>Jenny Estefania Ballesteros Molina</cp:lastModifiedBy>
  <cp:revision>50</cp:revision>
  <dcterms:created xsi:type="dcterms:W3CDTF">2024-04-25T14:37:14Z</dcterms:created>
  <dcterms:modified xsi:type="dcterms:W3CDTF">2024-12-16T14:54:45Z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c896e5-fe32-4984-9bf3-650686060f97_Enabled">
    <vt:lpwstr>true</vt:lpwstr>
  </property>
  <property fmtid="{D5CDD505-2E9C-101B-9397-08002B2CF9AE}" pid="3" name="MSIP_Label_b0c896e5-fe32-4984-9bf3-650686060f97_SetDate">
    <vt:lpwstr>2024-04-26T19:01:53Z</vt:lpwstr>
  </property>
  <property fmtid="{D5CDD505-2E9C-101B-9397-08002B2CF9AE}" pid="4" name="MSIP_Label_b0c896e5-fe32-4984-9bf3-650686060f97_Method">
    <vt:lpwstr>Privileged</vt:lpwstr>
  </property>
  <property fmtid="{D5CDD505-2E9C-101B-9397-08002B2CF9AE}" pid="5" name="MSIP_Label_b0c896e5-fe32-4984-9bf3-650686060f97_Name">
    <vt:lpwstr>General</vt:lpwstr>
  </property>
  <property fmtid="{D5CDD505-2E9C-101B-9397-08002B2CF9AE}" pid="6" name="MSIP_Label_b0c896e5-fe32-4984-9bf3-650686060f97_SiteId">
    <vt:lpwstr>58ec5e61-0ed7-4021-a4f8-c2e2b3b9f5ff</vt:lpwstr>
  </property>
  <property fmtid="{D5CDD505-2E9C-101B-9397-08002B2CF9AE}" pid="7" name="MSIP_Label_b0c896e5-fe32-4984-9bf3-650686060f97_ActionId">
    <vt:lpwstr>2474863c-d5c9-4ccf-9460-000060b0b6d3</vt:lpwstr>
  </property>
  <property fmtid="{D5CDD505-2E9C-101B-9397-08002B2CF9AE}" pid="8" name="MSIP_Label_b0c896e5-fe32-4984-9bf3-650686060f97_ContentBits">
    <vt:lpwstr>0</vt:lpwstr>
  </property>
  <property fmtid="{D5CDD505-2E9C-101B-9397-08002B2CF9AE}" pid="9" name="ContentTypeId">
    <vt:lpwstr>0x01010094BCAB1538BCB24D872BFF6C025C7C91</vt:lpwstr>
  </property>
  <property fmtid="{D5CDD505-2E9C-101B-9397-08002B2CF9AE}" pid="10" name="Order">
    <vt:r8>281600</vt:r8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