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92" r:id="rId5"/>
    <p:sldId id="265" r:id="rId6"/>
    <p:sldId id="322" r:id="rId7"/>
    <p:sldId id="308" r:id="rId8"/>
    <p:sldId id="289" r:id="rId9"/>
    <p:sldId id="323" r:id="rId10"/>
    <p:sldId id="324" r:id="rId11"/>
    <p:sldId id="290" r:id="rId12"/>
    <p:sldId id="312" r:id="rId13"/>
    <p:sldId id="310" r:id="rId14"/>
    <p:sldId id="325" r:id="rId15"/>
    <p:sldId id="297" r:id="rId16"/>
    <p:sldId id="311" r:id="rId17"/>
    <p:sldId id="314" r:id="rId18"/>
    <p:sldId id="326" r:id="rId19"/>
    <p:sldId id="313" r:id="rId20"/>
    <p:sldId id="285" r:id="rId21"/>
  </p:sldIdLst>
  <p:sldSz cx="12192000" cy="6858000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0"/>
    <a:srgbClr val="003A74"/>
    <a:srgbClr val="D43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8334B-8589-4043-AB91-45461FECC430}" v="58" dt="2025-02-28T19:35:25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sebastian moreno crispin" userId="5f03f7a9db09fd30" providerId="LiveId" clId="{D88BD8E2-64B5-4414-AFA5-F9A3430CB6C6}"/>
    <pc:docChg chg="undo custSel addSld delSld modSld sldOrd">
      <pc:chgData name="johan sebastian moreno crispin" userId="5f03f7a9db09fd30" providerId="LiveId" clId="{D88BD8E2-64B5-4414-AFA5-F9A3430CB6C6}" dt="2025-01-28T04:50:21.255" v="1054" actId="313"/>
      <pc:docMkLst>
        <pc:docMk/>
      </pc:docMkLst>
      <pc:sldChg chg="delSp modSp mod">
        <pc:chgData name="johan sebastian moreno crispin" userId="5f03f7a9db09fd30" providerId="LiveId" clId="{D88BD8E2-64B5-4414-AFA5-F9A3430CB6C6}" dt="2025-01-27T22:22:32.892" v="3"/>
        <pc:sldMkLst>
          <pc:docMk/>
          <pc:sldMk cId="3993966332" sldId="265"/>
        </pc:sldMkLst>
        <pc:spChg chg="mod">
          <ac:chgData name="johan sebastian moreno crispin" userId="5f03f7a9db09fd30" providerId="LiveId" clId="{D88BD8E2-64B5-4414-AFA5-F9A3430CB6C6}" dt="2025-01-27T22:22:32.403" v="1"/>
          <ac:spMkLst>
            <pc:docMk/>
            <pc:sldMk cId="3993966332" sldId="265"/>
            <ac:spMk id="5" creationId="{25C001B4-D1BD-F190-7928-D96CA611E4CE}"/>
          </ac:spMkLst>
        </pc:spChg>
      </pc:sldChg>
      <pc:sldChg chg="addSp delSp modSp mod">
        <pc:chgData name="johan sebastian moreno crispin" userId="5f03f7a9db09fd30" providerId="LiveId" clId="{D88BD8E2-64B5-4414-AFA5-F9A3430CB6C6}" dt="2025-01-28T04:04:24.290" v="695" actId="21"/>
        <pc:sldMkLst>
          <pc:docMk/>
          <pc:sldMk cId="301122708" sldId="289"/>
        </pc:sldMkLst>
        <pc:spChg chg="mod">
          <ac:chgData name="johan sebastian moreno crispin" userId="5f03f7a9db09fd30" providerId="LiveId" clId="{D88BD8E2-64B5-4414-AFA5-F9A3430CB6C6}" dt="2025-01-28T04:04:24.290" v="695" actId="21"/>
          <ac:spMkLst>
            <pc:docMk/>
            <pc:sldMk cId="301122708" sldId="289"/>
            <ac:spMk id="2" creationId="{81B49EBC-C36D-1AFD-1CB5-0C1131B8FA04}"/>
          </ac:spMkLst>
        </pc:spChg>
      </pc:sldChg>
      <pc:sldChg chg="addSp delSp modSp mod ord">
        <pc:chgData name="johan sebastian moreno crispin" userId="5f03f7a9db09fd30" providerId="LiveId" clId="{D88BD8E2-64B5-4414-AFA5-F9A3430CB6C6}" dt="2025-01-28T02:53:00.098" v="413"/>
        <pc:sldMkLst>
          <pc:docMk/>
          <pc:sldMk cId="2947614959" sldId="290"/>
        </pc:sldMkLst>
        <pc:spChg chg="add mod">
          <ac:chgData name="johan sebastian moreno crispin" userId="5f03f7a9db09fd30" providerId="LiveId" clId="{D88BD8E2-64B5-4414-AFA5-F9A3430CB6C6}" dt="2025-01-28T02:52:53.497" v="412"/>
          <ac:spMkLst>
            <pc:docMk/>
            <pc:sldMk cId="2947614959" sldId="290"/>
            <ac:spMk id="2" creationId="{E7169A24-F6D9-CB64-37A4-D2CFA84AC5C2}"/>
          </ac:spMkLst>
        </pc:spChg>
      </pc:sldChg>
      <pc:sldChg chg="addSp delSp modSp mod delAnim">
        <pc:chgData name="johan sebastian moreno crispin" userId="5f03f7a9db09fd30" providerId="LiveId" clId="{D88BD8E2-64B5-4414-AFA5-F9A3430CB6C6}" dt="2025-01-28T03:00:26.041" v="428"/>
        <pc:sldMkLst>
          <pc:docMk/>
          <pc:sldMk cId="4177564123" sldId="297"/>
        </pc:sldMkLst>
        <pc:spChg chg="add mod">
          <ac:chgData name="johan sebastian moreno crispin" userId="5f03f7a9db09fd30" providerId="LiveId" clId="{D88BD8E2-64B5-4414-AFA5-F9A3430CB6C6}" dt="2025-01-28T02:52:19.804" v="401"/>
          <ac:spMkLst>
            <pc:docMk/>
            <pc:sldMk cId="4177564123" sldId="297"/>
            <ac:spMk id="2" creationId="{774695DC-0C49-CF73-1E76-845D816AE3A8}"/>
          </ac:spMkLst>
        </pc:spChg>
      </pc:sldChg>
      <pc:sldChg chg="del">
        <pc:chgData name="johan sebastian moreno crispin" userId="5f03f7a9db09fd30" providerId="LiveId" clId="{D88BD8E2-64B5-4414-AFA5-F9A3430CB6C6}" dt="2025-01-28T04:03:20.036" v="690" actId="2696"/>
        <pc:sldMkLst>
          <pc:docMk/>
          <pc:sldMk cId="3773867863" sldId="299"/>
        </pc:sldMkLst>
      </pc:sldChg>
      <pc:sldChg chg="del">
        <pc:chgData name="johan sebastian moreno crispin" userId="5f03f7a9db09fd30" providerId="LiveId" clId="{D88BD8E2-64B5-4414-AFA5-F9A3430CB6C6}" dt="2025-01-28T04:03:23.947" v="691" actId="2696"/>
        <pc:sldMkLst>
          <pc:docMk/>
          <pc:sldMk cId="1377145379" sldId="300"/>
        </pc:sldMkLst>
      </pc:sldChg>
      <pc:sldChg chg="del">
        <pc:chgData name="johan sebastian moreno crispin" userId="5f03f7a9db09fd30" providerId="LiveId" clId="{D88BD8E2-64B5-4414-AFA5-F9A3430CB6C6}" dt="2025-01-28T04:03:16.815" v="689" actId="2696"/>
        <pc:sldMkLst>
          <pc:docMk/>
          <pc:sldMk cId="4106059840" sldId="301"/>
        </pc:sldMkLst>
      </pc:sldChg>
      <pc:sldChg chg="del">
        <pc:chgData name="johan sebastian moreno crispin" userId="5f03f7a9db09fd30" providerId="LiveId" clId="{D88BD8E2-64B5-4414-AFA5-F9A3430CB6C6}" dt="2025-01-28T04:03:28.537" v="692" actId="2696"/>
        <pc:sldMkLst>
          <pc:docMk/>
          <pc:sldMk cId="2269632815" sldId="302"/>
        </pc:sldMkLst>
      </pc:sldChg>
      <pc:sldChg chg="del">
        <pc:chgData name="johan sebastian moreno crispin" userId="5f03f7a9db09fd30" providerId="LiveId" clId="{D88BD8E2-64B5-4414-AFA5-F9A3430CB6C6}" dt="2025-01-28T04:03:31.669" v="693" actId="2696"/>
        <pc:sldMkLst>
          <pc:docMk/>
          <pc:sldMk cId="1495458355" sldId="303"/>
        </pc:sldMkLst>
      </pc:sldChg>
      <pc:sldChg chg="modSp del mod">
        <pc:chgData name="johan sebastian moreno crispin" userId="5f03f7a9db09fd30" providerId="LiveId" clId="{D88BD8E2-64B5-4414-AFA5-F9A3430CB6C6}" dt="2025-01-28T02:46:41.500" v="323" actId="2696"/>
        <pc:sldMkLst>
          <pc:docMk/>
          <pc:sldMk cId="4107825771" sldId="304"/>
        </pc:sldMkLst>
      </pc:sldChg>
      <pc:sldChg chg="del">
        <pc:chgData name="johan sebastian moreno crispin" userId="5f03f7a9db09fd30" providerId="LiveId" clId="{D88BD8E2-64B5-4414-AFA5-F9A3430CB6C6}" dt="2025-01-28T04:03:12.816" v="688" actId="2696"/>
        <pc:sldMkLst>
          <pc:docMk/>
          <pc:sldMk cId="3455070806" sldId="305"/>
        </pc:sldMkLst>
      </pc:sldChg>
      <pc:sldChg chg="del">
        <pc:chgData name="johan sebastian moreno crispin" userId="5f03f7a9db09fd30" providerId="LiveId" clId="{D88BD8E2-64B5-4414-AFA5-F9A3430CB6C6}" dt="2025-01-28T04:03:34.092" v="694" actId="2696"/>
        <pc:sldMkLst>
          <pc:docMk/>
          <pc:sldMk cId="2114339156" sldId="306"/>
        </pc:sldMkLst>
      </pc:sldChg>
      <pc:sldChg chg="del">
        <pc:chgData name="johan sebastian moreno crispin" userId="5f03f7a9db09fd30" providerId="LiveId" clId="{D88BD8E2-64B5-4414-AFA5-F9A3430CB6C6}" dt="2025-01-28T04:03:06.683" v="687" actId="2696"/>
        <pc:sldMkLst>
          <pc:docMk/>
          <pc:sldMk cId="1540826949" sldId="307"/>
        </pc:sldMkLst>
      </pc:sldChg>
      <pc:sldChg chg="addSp modSp add mod">
        <pc:chgData name="johan sebastian moreno crispin" userId="5f03f7a9db09fd30" providerId="LiveId" clId="{D88BD8E2-64B5-4414-AFA5-F9A3430CB6C6}" dt="2025-01-28T02:39:57.503" v="230" actId="20577"/>
        <pc:sldMkLst>
          <pc:docMk/>
          <pc:sldMk cId="36139181" sldId="308"/>
        </pc:sldMkLst>
        <pc:spChg chg="mod">
          <ac:chgData name="johan sebastian moreno crispin" userId="5f03f7a9db09fd30" providerId="LiveId" clId="{D88BD8E2-64B5-4414-AFA5-F9A3430CB6C6}" dt="2025-01-28T02:39:57.503" v="230" actId="20577"/>
          <ac:spMkLst>
            <pc:docMk/>
            <pc:sldMk cId="36139181" sldId="308"/>
            <ac:spMk id="2" creationId="{69138C72-6EEC-4F08-A013-C545A7C1D6AC}"/>
          </ac:spMkLst>
        </pc:spChg>
        <pc:graphicFrameChg chg="add mod modGraphic">
          <ac:chgData name="johan sebastian moreno crispin" userId="5f03f7a9db09fd30" providerId="LiveId" clId="{D88BD8E2-64B5-4414-AFA5-F9A3430CB6C6}" dt="2025-01-28T02:39:51.948" v="228" actId="1076"/>
          <ac:graphicFrameMkLst>
            <pc:docMk/>
            <pc:sldMk cId="36139181" sldId="308"/>
            <ac:graphicFrameMk id="3" creationId="{8AA637FB-11BB-BC0E-3D70-C2D69B82FA94}"/>
          </ac:graphicFrameMkLst>
        </pc:graphicFrameChg>
      </pc:sldChg>
      <pc:sldChg chg="addSp delSp modSp add del mod setBg">
        <pc:chgData name="johan sebastian moreno crispin" userId="5f03f7a9db09fd30" providerId="LiveId" clId="{D88BD8E2-64B5-4414-AFA5-F9A3430CB6C6}" dt="2025-01-28T02:53:05.500" v="414" actId="2696"/>
        <pc:sldMkLst>
          <pc:docMk/>
          <pc:sldMk cId="15835369" sldId="309"/>
        </pc:sldMkLst>
      </pc:sldChg>
      <pc:sldChg chg="addSp modSp add mod">
        <pc:chgData name="johan sebastian moreno crispin" userId="5f03f7a9db09fd30" providerId="LiveId" clId="{D88BD8E2-64B5-4414-AFA5-F9A3430CB6C6}" dt="2025-01-28T04:50:21.255" v="1054" actId="313"/>
        <pc:sldMkLst>
          <pc:docMk/>
          <pc:sldMk cId="3279752714" sldId="310"/>
        </pc:sldMkLst>
        <pc:spChg chg="mod">
          <ac:chgData name="johan sebastian moreno crispin" userId="5f03f7a9db09fd30" providerId="LiveId" clId="{D88BD8E2-64B5-4414-AFA5-F9A3430CB6C6}" dt="2025-01-28T03:01:35.745" v="437" actId="14100"/>
          <ac:spMkLst>
            <pc:docMk/>
            <pc:sldMk cId="3279752714" sldId="310"/>
            <ac:spMk id="2" creationId="{E3DCEEDB-A533-6B06-EE8F-D4FAF0AC8F18}"/>
          </ac:spMkLst>
        </pc:spChg>
      </pc:sldChg>
      <pc:sldChg chg="addSp delSp modSp add del mod">
        <pc:chgData name="johan sebastian moreno crispin" userId="5f03f7a9db09fd30" providerId="LiveId" clId="{D88BD8E2-64B5-4414-AFA5-F9A3430CB6C6}" dt="2025-01-28T02:52:37.079" v="405" actId="2696"/>
        <pc:sldMkLst>
          <pc:docMk/>
          <pc:sldMk cId="2376107357" sldId="311"/>
        </pc:sldMkLst>
      </pc:sldChg>
      <pc:sldChg chg="addSp modSp add mod">
        <pc:chgData name="johan sebastian moreno crispin" userId="5f03f7a9db09fd30" providerId="LiveId" clId="{D88BD8E2-64B5-4414-AFA5-F9A3430CB6C6}" dt="2025-01-28T03:06:51.883" v="495"/>
        <pc:sldMkLst>
          <pc:docMk/>
          <pc:sldMk cId="3878447343" sldId="311"/>
        </pc:sldMkLst>
        <pc:spChg chg="add mod">
          <ac:chgData name="johan sebastian moreno crispin" userId="5f03f7a9db09fd30" providerId="LiveId" clId="{D88BD8E2-64B5-4414-AFA5-F9A3430CB6C6}" dt="2025-01-28T03:04:08.951" v="462" actId="1076"/>
          <ac:spMkLst>
            <pc:docMk/>
            <pc:sldMk cId="3878447343" sldId="311"/>
            <ac:spMk id="4" creationId="{AF3BA44C-38A9-AC8F-EC1A-05F804933E2B}"/>
          </ac:spMkLst>
        </pc:spChg>
      </pc:sldChg>
      <pc:sldChg chg="add del setBg">
        <pc:chgData name="johan sebastian moreno crispin" userId="5f03f7a9db09fd30" providerId="LiveId" clId="{D88BD8E2-64B5-4414-AFA5-F9A3430CB6C6}" dt="2025-01-28T03:00:58.196" v="430" actId="2696"/>
        <pc:sldMkLst>
          <pc:docMk/>
          <pc:sldMk cId="783258954" sldId="312"/>
        </pc:sldMkLst>
      </pc:sldChg>
      <pc:sldChg chg="addSp delSp modSp add mod ord">
        <pc:chgData name="johan sebastian moreno crispin" userId="5f03f7a9db09fd30" providerId="LiveId" clId="{D88BD8E2-64B5-4414-AFA5-F9A3430CB6C6}" dt="2025-01-28T04:02:22.883" v="686" actId="207"/>
        <pc:sldMkLst>
          <pc:docMk/>
          <pc:sldMk cId="2657935942" sldId="312"/>
        </pc:sldMkLst>
        <pc:spChg chg="add mod">
          <ac:chgData name="johan sebastian moreno crispin" userId="5f03f7a9db09fd30" providerId="LiveId" clId="{D88BD8E2-64B5-4414-AFA5-F9A3430CB6C6}" dt="2025-01-28T03:56:00.216" v="527" actId="14100"/>
          <ac:spMkLst>
            <pc:docMk/>
            <pc:sldMk cId="2657935942" sldId="312"/>
            <ac:spMk id="2" creationId="{61F864E4-128A-4AC6-F4DB-02626D57CE89}"/>
          </ac:spMkLst>
        </pc:spChg>
        <pc:graphicFrameChg chg="add mod modGraphic">
          <ac:chgData name="johan sebastian moreno crispin" userId="5f03f7a9db09fd30" providerId="LiveId" clId="{D88BD8E2-64B5-4414-AFA5-F9A3430CB6C6}" dt="2025-01-28T04:02:22.883" v="686" actId="207"/>
          <ac:graphicFrameMkLst>
            <pc:docMk/>
            <pc:sldMk cId="2657935942" sldId="312"/>
            <ac:graphicFrameMk id="3" creationId="{B4F3FB70-22CE-7E66-FA9B-248B61038837}"/>
          </ac:graphicFrameMkLst>
        </pc:graphicFrameChg>
      </pc:sldChg>
      <pc:sldChg chg="addSp delSp modSp add mod ord">
        <pc:chgData name="johan sebastian moreno crispin" userId="5f03f7a9db09fd30" providerId="LiveId" clId="{D88BD8E2-64B5-4414-AFA5-F9A3430CB6C6}" dt="2025-01-28T04:23:22.505" v="787" actId="1076"/>
        <pc:sldMkLst>
          <pc:docMk/>
          <pc:sldMk cId="657311141" sldId="313"/>
        </pc:sldMkLst>
        <pc:spChg chg="mod">
          <ac:chgData name="johan sebastian moreno crispin" userId="5f03f7a9db09fd30" providerId="LiveId" clId="{D88BD8E2-64B5-4414-AFA5-F9A3430CB6C6}" dt="2025-01-28T04:22:50.769" v="783" actId="14100"/>
          <ac:spMkLst>
            <pc:docMk/>
            <pc:sldMk cId="657311141" sldId="313"/>
            <ac:spMk id="2" creationId="{3B7CF25A-81F6-FF9C-E4C0-AC6B224F5971}"/>
          </ac:spMkLst>
        </pc:spChg>
        <pc:picChg chg="add mod">
          <ac:chgData name="johan sebastian moreno crispin" userId="5f03f7a9db09fd30" providerId="LiveId" clId="{D88BD8E2-64B5-4414-AFA5-F9A3430CB6C6}" dt="2025-01-28T04:23:22.505" v="787" actId="1076"/>
          <ac:picMkLst>
            <pc:docMk/>
            <pc:sldMk cId="657311141" sldId="313"/>
            <ac:picMk id="2052" creationId="{63AE7FE2-E82E-CD0B-3140-EFEBF6907BF2}"/>
          </ac:picMkLst>
        </pc:picChg>
      </pc:sldChg>
      <pc:sldChg chg="modSp add mod ord">
        <pc:chgData name="johan sebastian moreno crispin" userId="5f03f7a9db09fd30" providerId="LiveId" clId="{D88BD8E2-64B5-4414-AFA5-F9A3430CB6C6}" dt="2025-01-28T04:22:35.504" v="780" actId="14100"/>
        <pc:sldMkLst>
          <pc:docMk/>
          <pc:sldMk cId="2025568990" sldId="314"/>
        </pc:sldMkLst>
        <pc:spChg chg="mod">
          <ac:chgData name="johan sebastian moreno crispin" userId="5f03f7a9db09fd30" providerId="LiveId" clId="{D88BD8E2-64B5-4414-AFA5-F9A3430CB6C6}" dt="2025-01-28T04:22:33.147" v="779" actId="14100"/>
          <ac:spMkLst>
            <pc:docMk/>
            <pc:sldMk cId="2025568990" sldId="314"/>
            <ac:spMk id="2" creationId="{2C69656F-F1C8-C57F-5F1C-A759D76E96E4}"/>
          </ac:spMkLst>
        </pc:spChg>
      </pc:sldChg>
      <pc:sldChg chg="add del">
        <pc:chgData name="johan sebastian moreno crispin" userId="5f03f7a9db09fd30" providerId="LiveId" clId="{D88BD8E2-64B5-4414-AFA5-F9A3430CB6C6}" dt="2025-01-28T04:14:58.997" v="702" actId="2696"/>
        <pc:sldMkLst>
          <pc:docMk/>
          <pc:sldMk cId="2127914530" sldId="314"/>
        </pc:sldMkLst>
      </pc:sldChg>
      <pc:sldChg chg="addSp delSp modSp add mod ord">
        <pc:chgData name="johan sebastian moreno crispin" userId="5f03f7a9db09fd30" providerId="LiveId" clId="{D88BD8E2-64B5-4414-AFA5-F9A3430CB6C6}" dt="2025-01-28T04:25:43.665" v="809" actId="1076"/>
        <pc:sldMkLst>
          <pc:docMk/>
          <pc:sldMk cId="2851358831" sldId="315"/>
        </pc:sldMkLst>
        <pc:spChg chg="mod">
          <ac:chgData name="johan sebastian moreno crispin" userId="5f03f7a9db09fd30" providerId="LiveId" clId="{D88BD8E2-64B5-4414-AFA5-F9A3430CB6C6}" dt="2025-01-28T04:24:43.648" v="802" actId="15"/>
          <ac:spMkLst>
            <pc:docMk/>
            <pc:sldMk cId="2851358831" sldId="315"/>
            <ac:spMk id="2" creationId="{8A1D40A2-CBBB-B746-EA4D-3620682BA73A}"/>
          </ac:spMkLst>
        </pc:spChg>
        <pc:picChg chg="add mod">
          <ac:chgData name="johan sebastian moreno crispin" userId="5f03f7a9db09fd30" providerId="LiveId" clId="{D88BD8E2-64B5-4414-AFA5-F9A3430CB6C6}" dt="2025-01-28T04:25:43.665" v="809" actId="1076"/>
          <ac:picMkLst>
            <pc:docMk/>
            <pc:sldMk cId="2851358831" sldId="315"/>
            <ac:picMk id="6" creationId="{06F563B1-1D46-4518-7C47-CAAAEE33088A}"/>
          </ac:picMkLst>
        </pc:picChg>
      </pc:sldChg>
      <pc:sldChg chg="addSp delSp modSp add mod ord">
        <pc:chgData name="johan sebastian moreno crispin" userId="5f03f7a9db09fd30" providerId="LiveId" clId="{D88BD8E2-64B5-4414-AFA5-F9A3430CB6C6}" dt="2025-01-28T04:27:21.052" v="843" actId="14100"/>
        <pc:sldMkLst>
          <pc:docMk/>
          <pc:sldMk cId="524768226" sldId="316"/>
        </pc:sldMkLst>
        <pc:spChg chg="mod">
          <ac:chgData name="johan sebastian moreno crispin" userId="5f03f7a9db09fd30" providerId="LiveId" clId="{D88BD8E2-64B5-4414-AFA5-F9A3430CB6C6}" dt="2025-01-28T04:27:21.052" v="843" actId="14100"/>
          <ac:spMkLst>
            <pc:docMk/>
            <pc:sldMk cId="524768226" sldId="316"/>
            <ac:spMk id="2" creationId="{AC8EB553-5B42-7E41-9123-3DD12A86D39C}"/>
          </ac:spMkLst>
        </pc:spChg>
      </pc:sldChg>
      <pc:sldChg chg="addSp delSp modSp add mod ord">
        <pc:chgData name="johan sebastian moreno crispin" userId="5f03f7a9db09fd30" providerId="LiveId" clId="{D88BD8E2-64B5-4414-AFA5-F9A3430CB6C6}" dt="2025-01-28T04:43:45.235" v="968" actId="1076"/>
        <pc:sldMkLst>
          <pc:docMk/>
          <pc:sldMk cId="3053377981" sldId="317"/>
        </pc:sldMkLst>
        <pc:spChg chg="mod">
          <ac:chgData name="johan sebastian moreno crispin" userId="5f03f7a9db09fd30" providerId="LiveId" clId="{D88BD8E2-64B5-4414-AFA5-F9A3430CB6C6}" dt="2025-01-28T04:36:56.554" v="921"/>
          <ac:spMkLst>
            <pc:docMk/>
            <pc:sldMk cId="3053377981" sldId="317"/>
            <ac:spMk id="2" creationId="{03CE32C5-768F-7B8E-FC5C-B41A71232CFC}"/>
          </ac:spMkLst>
        </pc:spChg>
        <pc:picChg chg="add mod">
          <ac:chgData name="johan sebastian moreno crispin" userId="5f03f7a9db09fd30" providerId="LiveId" clId="{D88BD8E2-64B5-4414-AFA5-F9A3430CB6C6}" dt="2025-01-28T04:43:45.235" v="968" actId="1076"/>
          <ac:picMkLst>
            <pc:docMk/>
            <pc:sldMk cId="3053377981" sldId="317"/>
            <ac:picMk id="4098" creationId="{C01FC4A3-0522-4FB2-5BAF-CBDCD8F74514}"/>
          </ac:picMkLst>
        </pc:picChg>
      </pc:sldChg>
      <pc:sldChg chg="addSp delSp modSp add mod">
        <pc:chgData name="johan sebastian moreno crispin" userId="5f03f7a9db09fd30" providerId="LiveId" clId="{D88BD8E2-64B5-4414-AFA5-F9A3430CB6C6}" dt="2025-01-28T04:42:31.886" v="953" actId="14100"/>
        <pc:sldMkLst>
          <pc:docMk/>
          <pc:sldMk cId="938775580" sldId="318"/>
        </pc:sldMkLst>
        <pc:spChg chg="mod">
          <ac:chgData name="johan sebastian moreno crispin" userId="5f03f7a9db09fd30" providerId="LiveId" clId="{D88BD8E2-64B5-4414-AFA5-F9A3430CB6C6}" dt="2025-01-28T04:39:51.319" v="928" actId="20577"/>
          <ac:spMkLst>
            <pc:docMk/>
            <pc:sldMk cId="938775580" sldId="318"/>
            <ac:spMk id="2" creationId="{54EF6B13-5F78-5A3E-54D2-ADCE93E49193}"/>
          </ac:spMkLst>
        </pc:spChg>
        <pc:graphicFrameChg chg="add mod modGraphic">
          <ac:chgData name="johan sebastian moreno crispin" userId="5f03f7a9db09fd30" providerId="LiveId" clId="{D88BD8E2-64B5-4414-AFA5-F9A3430CB6C6}" dt="2025-01-28T04:42:31.886" v="953" actId="14100"/>
          <ac:graphicFrameMkLst>
            <pc:docMk/>
            <pc:sldMk cId="938775580" sldId="318"/>
            <ac:graphicFrameMk id="5" creationId="{67678045-68A8-01B5-C951-7C5262A90069}"/>
          </ac:graphicFrameMkLst>
        </pc:graphicFrameChg>
      </pc:sldChg>
      <pc:sldChg chg="addSp delSp modSp add mod ord">
        <pc:chgData name="johan sebastian moreno crispin" userId="5f03f7a9db09fd30" providerId="LiveId" clId="{D88BD8E2-64B5-4414-AFA5-F9A3430CB6C6}" dt="2025-01-28T04:47:42.803" v="1022" actId="207"/>
        <pc:sldMkLst>
          <pc:docMk/>
          <pc:sldMk cId="1634843538" sldId="319"/>
        </pc:sldMkLst>
        <pc:spChg chg="mod">
          <ac:chgData name="johan sebastian moreno crispin" userId="5f03f7a9db09fd30" providerId="LiveId" clId="{D88BD8E2-64B5-4414-AFA5-F9A3430CB6C6}" dt="2025-01-28T04:46:13.739" v="998" actId="20577"/>
          <ac:spMkLst>
            <pc:docMk/>
            <pc:sldMk cId="1634843538" sldId="319"/>
            <ac:spMk id="2" creationId="{F2015229-275F-72D9-CF0A-5CE07D3B5CBE}"/>
          </ac:spMkLst>
        </pc:spChg>
        <pc:graphicFrameChg chg="add del mod modGraphic">
          <ac:chgData name="johan sebastian moreno crispin" userId="5f03f7a9db09fd30" providerId="LiveId" clId="{D88BD8E2-64B5-4414-AFA5-F9A3430CB6C6}" dt="2025-01-28T04:47:42.803" v="1022" actId="207"/>
          <ac:graphicFrameMkLst>
            <pc:docMk/>
            <pc:sldMk cId="1634843538" sldId="319"/>
            <ac:graphicFrameMk id="3" creationId="{D1995950-76A5-9FE7-3AB9-5CFB1FEA497D}"/>
          </ac:graphicFrameMkLst>
        </pc:graphicFrameChg>
      </pc:sldChg>
      <pc:sldChg chg="addSp delSp modSp add mod">
        <pc:chgData name="johan sebastian moreno crispin" userId="5f03f7a9db09fd30" providerId="LiveId" clId="{D88BD8E2-64B5-4414-AFA5-F9A3430CB6C6}" dt="2025-01-28T04:49:11.208" v="1048" actId="14100"/>
        <pc:sldMkLst>
          <pc:docMk/>
          <pc:sldMk cId="3077861093" sldId="320"/>
        </pc:sldMkLst>
        <pc:spChg chg="mod">
          <ac:chgData name="johan sebastian moreno crispin" userId="5f03f7a9db09fd30" providerId="LiveId" clId="{D88BD8E2-64B5-4414-AFA5-F9A3430CB6C6}" dt="2025-01-28T04:47:58.054" v="1038" actId="20577"/>
          <ac:spMkLst>
            <pc:docMk/>
            <pc:sldMk cId="3077861093" sldId="320"/>
            <ac:spMk id="2" creationId="{C4721DAB-C524-3D33-5119-BC7D3289D804}"/>
          </ac:spMkLst>
        </pc:spChg>
        <pc:graphicFrameChg chg="add mod modGraphic">
          <ac:chgData name="johan sebastian moreno crispin" userId="5f03f7a9db09fd30" providerId="LiveId" clId="{D88BD8E2-64B5-4414-AFA5-F9A3430CB6C6}" dt="2025-01-28T04:49:11.208" v="1048" actId="14100"/>
          <ac:graphicFrameMkLst>
            <pc:docMk/>
            <pc:sldMk cId="3077861093" sldId="320"/>
            <ac:graphicFrameMk id="4" creationId="{BD638812-7D37-951F-ADA0-2985E1B67046}"/>
          </ac:graphicFrameMkLst>
        </pc:graphicFrameChg>
      </pc:sldChg>
    </pc:docChg>
  </pc:docChgLst>
  <pc:docChgLst>
    <pc:chgData name="johan sebastian moreno crispin" userId="5f03f7a9db09fd30" providerId="LiveId" clId="{A1593F3B-1192-4E63-80C7-9E7254282925}"/>
    <pc:docChg chg="addSld">
      <pc:chgData name="johan sebastian moreno crispin" userId="5f03f7a9db09fd30" providerId="LiveId" clId="{A1593F3B-1192-4E63-80C7-9E7254282925}" dt="2025-02-10T20:15:28.889" v="0" actId="680"/>
      <pc:docMkLst>
        <pc:docMk/>
      </pc:docMkLst>
      <pc:sldChg chg="new">
        <pc:chgData name="johan sebastian moreno crispin" userId="5f03f7a9db09fd30" providerId="LiveId" clId="{A1593F3B-1192-4E63-80C7-9E7254282925}" dt="2025-02-10T20:15:28.889" v="0" actId="680"/>
        <pc:sldMkLst>
          <pc:docMk/>
          <pc:sldMk cId="1754551680" sldId="321"/>
        </pc:sldMkLst>
      </pc:sldChg>
    </pc:docChg>
  </pc:docChgLst>
  <pc:docChgLst>
    <pc:chgData name="johan sebastian moreno crispin" userId="5f03f7a9db09fd30" providerId="LiveId" clId="{4808334B-8589-4043-AB91-45461FECC430}"/>
    <pc:docChg chg="undo custSel addSld delSld modSld sldOrd">
      <pc:chgData name="johan sebastian moreno crispin" userId="5f03f7a9db09fd30" providerId="LiveId" clId="{4808334B-8589-4043-AB91-45461FECC430}" dt="2025-02-28T19:39:48.799" v="462" actId="47"/>
      <pc:docMkLst>
        <pc:docMk/>
      </pc:docMkLst>
      <pc:sldChg chg="modSp mod">
        <pc:chgData name="johan sebastian moreno crispin" userId="5f03f7a9db09fd30" providerId="LiveId" clId="{4808334B-8589-4043-AB91-45461FECC430}" dt="2025-02-28T15:09:33.525" v="14" actId="14100"/>
        <pc:sldMkLst>
          <pc:docMk/>
          <pc:sldMk cId="3993966332" sldId="265"/>
        </pc:sldMkLst>
        <pc:spChg chg="mod">
          <ac:chgData name="johan sebastian moreno crispin" userId="5f03f7a9db09fd30" providerId="LiveId" clId="{4808334B-8589-4043-AB91-45461FECC430}" dt="2025-02-28T15:09:33.525" v="14" actId="14100"/>
          <ac:spMkLst>
            <pc:docMk/>
            <pc:sldMk cId="3993966332" sldId="265"/>
            <ac:spMk id="5" creationId="{25C001B4-D1BD-F190-7928-D96CA611E4CE}"/>
          </ac:spMkLst>
        </pc:spChg>
      </pc:sldChg>
      <pc:sldChg chg="delSp modSp mod">
        <pc:chgData name="johan sebastian moreno crispin" userId="5f03f7a9db09fd30" providerId="LiveId" clId="{4808334B-8589-4043-AB91-45461FECC430}" dt="2025-02-28T15:10:27.773" v="23" actId="478"/>
        <pc:sldMkLst>
          <pc:docMk/>
          <pc:sldMk cId="301122708" sldId="289"/>
        </pc:sldMkLst>
        <pc:spChg chg="mod">
          <ac:chgData name="johan sebastian moreno crispin" userId="5f03f7a9db09fd30" providerId="LiveId" clId="{4808334B-8589-4043-AB91-45461FECC430}" dt="2025-02-28T15:10:24.257" v="22" actId="20577"/>
          <ac:spMkLst>
            <pc:docMk/>
            <pc:sldMk cId="301122708" sldId="289"/>
            <ac:spMk id="2" creationId="{81B49EBC-C36D-1AFD-1CB5-0C1131B8FA04}"/>
          </ac:spMkLst>
        </pc:spChg>
        <pc:spChg chg="del">
          <ac:chgData name="johan sebastian moreno crispin" userId="5f03f7a9db09fd30" providerId="LiveId" clId="{4808334B-8589-4043-AB91-45461FECC430}" dt="2025-02-28T15:10:27.773" v="23" actId="478"/>
          <ac:spMkLst>
            <pc:docMk/>
            <pc:sldMk cId="301122708" sldId="289"/>
            <ac:spMk id="8" creationId="{D501BC70-82CD-2BE4-42F5-5D486745FFC2}"/>
          </ac:spMkLst>
        </pc:spChg>
      </pc:sldChg>
      <pc:sldChg chg="addSp delSp modSp mod ord">
        <pc:chgData name="johan sebastian moreno crispin" userId="5f03f7a9db09fd30" providerId="LiveId" clId="{4808334B-8589-4043-AB91-45461FECC430}" dt="2025-02-28T16:39:46.119" v="160" actId="108"/>
        <pc:sldMkLst>
          <pc:docMk/>
          <pc:sldMk cId="2947614959" sldId="290"/>
        </pc:sldMkLst>
        <pc:spChg chg="add del mod">
          <ac:chgData name="johan sebastian moreno crispin" userId="5f03f7a9db09fd30" providerId="LiveId" clId="{4808334B-8589-4043-AB91-45461FECC430}" dt="2025-02-28T16:39:46.119" v="160" actId="108"/>
          <ac:spMkLst>
            <pc:docMk/>
            <pc:sldMk cId="2947614959" sldId="290"/>
            <ac:spMk id="2" creationId="{E7169A24-F6D9-CB64-37A4-D2CFA84AC5C2}"/>
          </ac:spMkLst>
        </pc:spChg>
        <pc:graphicFrameChg chg="del mod">
          <ac:chgData name="johan sebastian moreno crispin" userId="5f03f7a9db09fd30" providerId="LiveId" clId="{4808334B-8589-4043-AB91-45461FECC430}" dt="2025-02-28T16:31:57.915" v="119" actId="478"/>
          <ac:graphicFrameMkLst>
            <pc:docMk/>
            <pc:sldMk cId="2947614959" sldId="290"/>
            <ac:graphicFrameMk id="5" creationId="{907DF6E2-EE6F-1588-0882-AB39544AE044}"/>
          </ac:graphicFrameMkLst>
        </pc:graphicFrameChg>
        <pc:picChg chg="add mod">
          <ac:chgData name="johan sebastian moreno crispin" userId="5f03f7a9db09fd30" providerId="LiveId" clId="{4808334B-8589-4043-AB91-45461FECC430}" dt="2025-02-28T16:32:36.180" v="135" actId="1076"/>
          <ac:picMkLst>
            <pc:docMk/>
            <pc:sldMk cId="2947614959" sldId="290"/>
            <ac:picMk id="3074" creationId="{9698B0B9-CA38-A37A-BE48-8008E3928FC5}"/>
          </ac:picMkLst>
        </pc:picChg>
      </pc:sldChg>
      <pc:sldChg chg="addSp delSp modSp mod">
        <pc:chgData name="johan sebastian moreno crispin" userId="5f03f7a9db09fd30" providerId="LiveId" clId="{4808334B-8589-4043-AB91-45461FECC430}" dt="2025-02-28T17:12:51.726" v="323" actId="21"/>
        <pc:sldMkLst>
          <pc:docMk/>
          <pc:sldMk cId="4177564123" sldId="297"/>
        </pc:sldMkLst>
        <pc:spChg chg="mod">
          <ac:chgData name="johan sebastian moreno crispin" userId="5f03f7a9db09fd30" providerId="LiveId" clId="{4808334B-8589-4043-AB91-45461FECC430}" dt="2025-02-28T17:12:51.726" v="323" actId="21"/>
          <ac:spMkLst>
            <pc:docMk/>
            <pc:sldMk cId="4177564123" sldId="297"/>
            <ac:spMk id="2" creationId="{774695DC-0C49-CF73-1E76-845D816AE3A8}"/>
          </ac:spMkLst>
        </pc:spChg>
        <pc:graphicFrameChg chg="del">
          <ac:chgData name="johan sebastian moreno crispin" userId="5f03f7a9db09fd30" providerId="LiveId" clId="{4808334B-8589-4043-AB91-45461FECC430}" dt="2025-02-28T16:53:29.471" v="262" actId="478"/>
          <ac:graphicFrameMkLst>
            <pc:docMk/>
            <pc:sldMk cId="4177564123" sldId="297"/>
            <ac:graphicFrameMk id="4" creationId="{1B9DC6DD-E3BA-F77A-970C-208093989B09}"/>
          </ac:graphicFrameMkLst>
        </pc:graphicFrameChg>
        <pc:picChg chg="add mod">
          <ac:chgData name="johan sebastian moreno crispin" userId="5f03f7a9db09fd30" providerId="LiveId" clId="{4808334B-8589-4043-AB91-45461FECC430}" dt="2025-02-28T17:09:19.661" v="313" actId="1076"/>
          <ac:picMkLst>
            <pc:docMk/>
            <pc:sldMk cId="4177564123" sldId="297"/>
            <ac:picMk id="6146" creationId="{5B874145-C418-688A-E523-5BA007EF2B69}"/>
          </ac:picMkLst>
        </pc:picChg>
      </pc:sldChg>
      <pc:sldChg chg="ord">
        <pc:chgData name="johan sebastian moreno crispin" userId="5f03f7a9db09fd30" providerId="LiveId" clId="{4808334B-8589-4043-AB91-45461FECC430}" dt="2025-02-28T15:10:48.664" v="28"/>
        <pc:sldMkLst>
          <pc:docMk/>
          <pc:sldMk cId="36139181" sldId="308"/>
        </pc:sldMkLst>
      </pc:sldChg>
      <pc:sldChg chg="addSp delSp modSp mod">
        <pc:chgData name="johan sebastian moreno crispin" userId="5f03f7a9db09fd30" providerId="LiveId" clId="{4808334B-8589-4043-AB91-45461FECC430}" dt="2025-02-28T16:49:48.489" v="256" actId="1076"/>
        <pc:sldMkLst>
          <pc:docMk/>
          <pc:sldMk cId="3279752714" sldId="310"/>
        </pc:sldMkLst>
        <pc:spChg chg="mod">
          <ac:chgData name="johan sebastian moreno crispin" userId="5f03f7a9db09fd30" providerId="LiveId" clId="{4808334B-8589-4043-AB91-45461FECC430}" dt="2025-02-28T16:48:03.064" v="222" actId="20577"/>
          <ac:spMkLst>
            <pc:docMk/>
            <pc:sldMk cId="3279752714" sldId="310"/>
            <ac:spMk id="2" creationId="{E3DCEEDB-A533-6B06-EE8F-D4FAF0AC8F18}"/>
          </ac:spMkLst>
        </pc:spChg>
        <pc:spChg chg="add mod">
          <ac:chgData name="johan sebastian moreno crispin" userId="5f03f7a9db09fd30" providerId="LiveId" clId="{4808334B-8589-4043-AB91-45461FECC430}" dt="2025-02-28T16:49:48.489" v="256" actId="1076"/>
          <ac:spMkLst>
            <pc:docMk/>
            <pc:sldMk cId="3279752714" sldId="310"/>
            <ac:spMk id="5" creationId="{0261F8F0-245E-7606-26A4-5BBBF9767AB1}"/>
          </ac:spMkLst>
        </pc:spChg>
        <pc:spChg chg="add del mod">
          <ac:chgData name="johan sebastian moreno crispin" userId="5f03f7a9db09fd30" providerId="LiveId" clId="{4808334B-8589-4043-AB91-45461FECC430}" dt="2025-02-28T16:49:02.160" v="239" actId="21"/>
          <ac:spMkLst>
            <pc:docMk/>
            <pc:sldMk cId="3279752714" sldId="310"/>
            <ac:spMk id="7" creationId="{A7BE9E1A-3B2F-D9D9-C20E-8D342B7C1582}"/>
          </ac:spMkLst>
        </pc:spChg>
        <pc:graphicFrameChg chg="del">
          <ac:chgData name="johan sebastian moreno crispin" userId="5f03f7a9db09fd30" providerId="LiveId" clId="{4808334B-8589-4043-AB91-45461FECC430}" dt="2025-02-28T16:39:21.720" v="154" actId="478"/>
          <ac:graphicFrameMkLst>
            <pc:docMk/>
            <pc:sldMk cId="3279752714" sldId="310"/>
            <ac:graphicFrameMk id="3" creationId="{C1021CE8-EFB4-7103-1194-E63402381060}"/>
          </ac:graphicFrameMkLst>
        </pc:graphicFrameChg>
        <pc:picChg chg="add mod">
          <ac:chgData name="johan sebastian moreno crispin" userId="5f03f7a9db09fd30" providerId="LiveId" clId="{4808334B-8589-4043-AB91-45461FECC430}" dt="2025-02-28T16:43:14.354" v="208" actId="1076"/>
          <ac:picMkLst>
            <pc:docMk/>
            <pc:sldMk cId="3279752714" sldId="310"/>
            <ac:picMk id="4098" creationId="{E0C28AA1-3B59-831C-36CC-D571EAFEE73B}"/>
          </ac:picMkLst>
        </pc:picChg>
      </pc:sldChg>
      <pc:sldChg chg="addSp delSp modSp mod">
        <pc:chgData name="johan sebastian moreno crispin" userId="5f03f7a9db09fd30" providerId="LiveId" clId="{4808334B-8589-4043-AB91-45461FECC430}" dt="2025-02-28T19:04:12.597" v="333" actId="14100"/>
        <pc:sldMkLst>
          <pc:docMk/>
          <pc:sldMk cId="3878447343" sldId="311"/>
        </pc:sldMkLst>
        <pc:spChg chg="add del mod">
          <ac:chgData name="johan sebastian moreno crispin" userId="5f03f7a9db09fd30" providerId="LiveId" clId="{4808334B-8589-4043-AB91-45461FECC430}" dt="2025-02-28T19:04:12.597" v="333" actId="14100"/>
          <ac:spMkLst>
            <pc:docMk/>
            <pc:sldMk cId="3878447343" sldId="311"/>
            <ac:spMk id="4" creationId="{AF3BA44C-38A9-AC8F-EC1A-05F804933E2B}"/>
          </ac:spMkLst>
        </pc:spChg>
        <pc:spChg chg="add del">
          <ac:chgData name="johan sebastian moreno crispin" userId="5f03f7a9db09fd30" providerId="LiveId" clId="{4808334B-8589-4043-AB91-45461FECC430}" dt="2025-02-28T17:12:47.774" v="321" actId="22"/>
          <ac:spMkLst>
            <pc:docMk/>
            <pc:sldMk cId="3878447343" sldId="311"/>
            <ac:spMk id="5" creationId="{57DE26BE-3E2D-4293-AA7F-62AA0BC8C0EC}"/>
          </ac:spMkLst>
        </pc:spChg>
        <pc:graphicFrameChg chg="add del mod">
          <ac:chgData name="johan sebastian moreno crispin" userId="5f03f7a9db09fd30" providerId="LiveId" clId="{4808334B-8589-4043-AB91-45461FECC430}" dt="2025-02-28T19:00:01.790" v="327" actId="478"/>
          <ac:graphicFrameMkLst>
            <pc:docMk/>
            <pc:sldMk cId="3878447343" sldId="311"/>
            <ac:graphicFrameMk id="2" creationId="{E81E2347-B65A-A861-B772-B128C8EE17B8}"/>
          </ac:graphicFrameMkLst>
        </pc:graphicFrameChg>
      </pc:sldChg>
      <pc:sldChg chg="modSp mod ord">
        <pc:chgData name="johan sebastian moreno crispin" userId="5f03f7a9db09fd30" providerId="LiveId" clId="{4808334B-8589-4043-AB91-45461FECC430}" dt="2025-02-28T16:38:21.424" v="150" actId="1076"/>
        <pc:sldMkLst>
          <pc:docMk/>
          <pc:sldMk cId="2657935942" sldId="312"/>
        </pc:sldMkLst>
        <pc:spChg chg="mod">
          <ac:chgData name="johan sebastian moreno crispin" userId="5f03f7a9db09fd30" providerId="LiveId" clId="{4808334B-8589-4043-AB91-45461FECC430}" dt="2025-02-28T16:37:57.954" v="145" actId="20577"/>
          <ac:spMkLst>
            <pc:docMk/>
            <pc:sldMk cId="2657935942" sldId="312"/>
            <ac:spMk id="2" creationId="{61F864E4-128A-4AC6-F4DB-02626D57CE89}"/>
          </ac:spMkLst>
        </pc:spChg>
        <pc:graphicFrameChg chg="mod">
          <ac:chgData name="johan sebastian moreno crispin" userId="5f03f7a9db09fd30" providerId="LiveId" clId="{4808334B-8589-4043-AB91-45461FECC430}" dt="2025-02-28T16:38:21.424" v="150" actId="1076"/>
          <ac:graphicFrameMkLst>
            <pc:docMk/>
            <pc:sldMk cId="2657935942" sldId="312"/>
            <ac:graphicFrameMk id="3" creationId="{B4F3FB70-22CE-7E66-FA9B-248B61038837}"/>
          </ac:graphicFrameMkLst>
        </pc:graphicFrameChg>
      </pc:sldChg>
      <pc:sldChg chg="modSp mod">
        <pc:chgData name="johan sebastian moreno crispin" userId="5f03f7a9db09fd30" providerId="LiveId" clId="{4808334B-8589-4043-AB91-45461FECC430}" dt="2025-02-28T19:36:22.300" v="455" actId="20577"/>
        <pc:sldMkLst>
          <pc:docMk/>
          <pc:sldMk cId="657311141" sldId="313"/>
        </pc:sldMkLst>
        <pc:spChg chg="mod">
          <ac:chgData name="johan sebastian moreno crispin" userId="5f03f7a9db09fd30" providerId="LiveId" clId="{4808334B-8589-4043-AB91-45461FECC430}" dt="2025-02-28T19:36:22.300" v="455" actId="20577"/>
          <ac:spMkLst>
            <pc:docMk/>
            <pc:sldMk cId="657311141" sldId="313"/>
            <ac:spMk id="2" creationId="{3B7CF25A-81F6-FF9C-E4C0-AC6B224F5971}"/>
          </ac:spMkLst>
        </pc:spChg>
      </pc:sldChg>
      <pc:sldChg chg="addSp delSp modSp mod ord">
        <pc:chgData name="johan sebastian moreno crispin" userId="5f03f7a9db09fd30" providerId="LiveId" clId="{4808334B-8589-4043-AB91-45461FECC430}" dt="2025-02-28T19:17:22.712" v="445" actId="1076"/>
        <pc:sldMkLst>
          <pc:docMk/>
          <pc:sldMk cId="2025568990" sldId="314"/>
        </pc:sldMkLst>
        <pc:spChg chg="mod">
          <ac:chgData name="johan sebastian moreno crispin" userId="5f03f7a9db09fd30" providerId="LiveId" clId="{4808334B-8589-4043-AB91-45461FECC430}" dt="2025-02-28T19:06:30.854" v="384" actId="14100"/>
          <ac:spMkLst>
            <pc:docMk/>
            <pc:sldMk cId="2025568990" sldId="314"/>
            <ac:spMk id="2" creationId="{2C69656F-F1C8-C57F-5F1C-A759D76E96E4}"/>
          </ac:spMkLst>
        </pc:spChg>
        <pc:spChg chg="add mod">
          <ac:chgData name="johan sebastian moreno crispin" userId="5f03f7a9db09fd30" providerId="LiveId" clId="{4808334B-8589-4043-AB91-45461FECC430}" dt="2025-02-28T19:17:22.712" v="445" actId="1076"/>
          <ac:spMkLst>
            <pc:docMk/>
            <pc:sldMk cId="2025568990" sldId="314"/>
            <ac:spMk id="6" creationId="{496904AA-8C1C-27BE-D3C4-A1EAB883C097}"/>
          </ac:spMkLst>
        </pc:spChg>
        <pc:picChg chg="add mod">
          <ac:chgData name="johan sebastian moreno crispin" userId="5f03f7a9db09fd30" providerId="LiveId" clId="{4808334B-8589-4043-AB91-45461FECC430}" dt="2025-02-28T19:06:34.786" v="387" actId="1076"/>
          <ac:picMkLst>
            <pc:docMk/>
            <pc:sldMk cId="2025568990" sldId="314"/>
            <ac:picMk id="4" creationId="{F302AFED-6627-855B-FE10-5E2BF01C495C}"/>
          </ac:picMkLst>
        </pc:picChg>
        <pc:picChg chg="del">
          <ac:chgData name="johan sebastian moreno crispin" userId="5f03f7a9db09fd30" providerId="LiveId" clId="{4808334B-8589-4043-AB91-45461FECC430}" dt="2025-02-28T19:05:26.831" v="353" actId="478"/>
          <ac:picMkLst>
            <pc:docMk/>
            <pc:sldMk cId="2025568990" sldId="314"/>
            <ac:picMk id="2050" creationId="{0BF2F138-77FA-F5BE-42C5-BF62AF2151DC}"/>
          </ac:picMkLst>
        </pc:picChg>
      </pc:sldChg>
      <pc:sldChg chg="del">
        <pc:chgData name="johan sebastian moreno crispin" userId="5f03f7a9db09fd30" providerId="LiveId" clId="{4808334B-8589-4043-AB91-45461FECC430}" dt="2025-02-28T19:39:40.652" v="456" actId="2696"/>
        <pc:sldMkLst>
          <pc:docMk/>
          <pc:sldMk cId="2851358831" sldId="315"/>
        </pc:sldMkLst>
      </pc:sldChg>
      <pc:sldChg chg="del">
        <pc:chgData name="johan sebastian moreno crispin" userId="5f03f7a9db09fd30" providerId="LiveId" clId="{4808334B-8589-4043-AB91-45461FECC430}" dt="2025-02-28T19:39:42.230" v="457" actId="47"/>
        <pc:sldMkLst>
          <pc:docMk/>
          <pc:sldMk cId="524768226" sldId="316"/>
        </pc:sldMkLst>
      </pc:sldChg>
      <pc:sldChg chg="del">
        <pc:chgData name="johan sebastian moreno crispin" userId="5f03f7a9db09fd30" providerId="LiveId" clId="{4808334B-8589-4043-AB91-45461FECC430}" dt="2025-02-28T19:39:44.307" v="458" actId="47"/>
        <pc:sldMkLst>
          <pc:docMk/>
          <pc:sldMk cId="3053377981" sldId="317"/>
        </pc:sldMkLst>
      </pc:sldChg>
      <pc:sldChg chg="del">
        <pc:chgData name="johan sebastian moreno crispin" userId="5f03f7a9db09fd30" providerId="LiveId" clId="{4808334B-8589-4043-AB91-45461FECC430}" dt="2025-02-28T19:39:48.799" v="462" actId="47"/>
        <pc:sldMkLst>
          <pc:docMk/>
          <pc:sldMk cId="938775580" sldId="318"/>
        </pc:sldMkLst>
      </pc:sldChg>
      <pc:sldChg chg="del">
        <pc:chgData name="johan sebastian moreno crispin" userId="5f03f7a9db09fd30" providerId="LiveId" clId="{4808334B-8589-4043-AB91-45461FECC430}" dt="2025-02-28T19:39:46.897" v="460" actId="47"/>
        <pc:sldMkLst>
          <pc:docMk/>
          <pc:sldMk cId="1634843538" sldId="319"/>
        </pc:sldMkLst>
      </pc:sldChg>
      <pc:sldChg chg="del">
        <pc:chgData name="johan sebastian moreno crispin" userId="5f03f7a9db09fd30" providerId="LiveId" clId="{4808334B-8589-4043-AB91-45461FECC430}" dt="2025-02-28T19:39:45.966" v="459" actId="47"/>
        <pc:sldMkLst>
          <pc:docMk/>
          <pc:sldMk cId="3077861093" sldId="320"/>
        </pc:sldMkLst>
      </pc:sldChg>
      <pc:sldChg chg="del">
        <pc:chgData name="johan sebastian moreno crispin" userId="5f03f7a9db09fd30" providerId="LiveId" clId="{4808334B-8589-4043-AB91-45461FECC430}" dt="2025-02-28T19:39:47.800" v="461" actId="47"/>
        <pc:sldMkLst>
          <pc:docMk/>
          <pc:sldMk cId="1754551680" sldId="321"/>
        </pc:sldMkLst>
      </pc:sldChg>
      <pc:sldChg chg="add ord setBg">
        <pc:chgData name="johan sebastian moreno crispin" userId="5f03f7a9db09fd30" providerId="LiveId" clId="{4808334B-8589-4043-AB91-45461FECC430}" dt="2025-02-28T15:11:12.006" v="31"/>
        <pc:sldMkLst>
          <pc:docMk/>
          <pc:sldMk cId="3653118624" sldId="322"/>
        </pc:sldMkLst>
      </pc:sldChg>
      <pc:sldChg chg="addSp delSp modSp add mod ord">
        <pc:chgData name="johan sebastian moreno crispin" userId="5f03f7a9db09fd30" providerId="LiveId" clId="{4808334B-8589-4043-AB91-45461FECC430}" dt="2025-02-28T15:20:50.576" v="55" actId="14100"/>
        <pc:sldMkLst>
          <pc:docMk/>
          <pc:sldMk cId="4050647608" sldId="323"/>
        </pc:sldMkLst>
        <pc:spChg chg="mod">
          <ac:chgData name="johan sebastian moreno crispin" userId="5f03f7a9db09fd30" providerId="LiveId" clId="{4808334B-8589-4043-AB91-45461FECC430}" dt="2025-02-28T15:12:33.037" v="51" actId="15"/>
          <ac:spMkLst>
            <pc:docMk/>
            <pc:sldMk cId="4050647608" sldId="323"/>
            <ac:spMk id="2" creationId="{B0581A56-6568-C5A2-16E0-C4295504074B}"/>
          </ac:spMkLst>
        </pc:spChg>
        <pc:spChg chg="add del">
          <ac:chgData name="johan sebastian moreno crispin" userId="5f03f7a9db09fd30" providerId="LiveId" clId="{4808334B-8589-4043-AB91-45461FECC430}" dt="2025-02-28T15:12:24.774" v="45" actId="22"/>
          <ac:spMkLst>
            <pc:docMk/>
            <pc:sldMk cId="4050647608" sldId="323"/>
            <ac:spMk id="5" creationId="{70E88ADA-DAD0-2930-37A2-4A5A9B0C55DA}"/>
          </ac:spMkLst>
        </pc:spChg>
        <pc:graphicFrameChg chg="del">
          <ac:chgData name="johan sebastian moreno crispin" userId="5f03f7a9db09fd30" providerId="LiveId" clId="{4808334B-8589-4043-AB91-45461FECC430}" dt="2025-02-28T15:12:20.533" v="43" actId="478"/>
          <ac:graphicFrameMkLst>
            <pc:docMk/>
            <pc:sldMk cId="4050647608" sldId="323"/>
            <ac:graphicFrameMk id="3" creationId="{FC2522D0-6EC4-1A32-5EA9-55D74E6C938C}"/>
          </ac:graphicFrameMkLst>
        </pc:graphicFrameChg>
        <pc:picChg chg="add mod">
          <ac:chgData name="johan sebastian moreno crispin" userId="5f03f7a9db09fd30" providerId="LiveId" clId="{4808334B-8589-4043-AB91-45461FECC430}" dt="2025-02-28T15:20:50.576" v="55" actId="14100"/>
          <ac:picMkLst>
            <pc:docMk/>
            <pc:sldMk cId="4050647608" sldId="323"/>
            <ac:picMk id="1026" creationId="{677B1B56-9C2E-E77A-A91C-5DE8843C91D3}"/>
          </ac:picMkLst>
        </pc:picChg>
      </pc:sldChg>
      <pc:sldChg chg="addSp delSp modSp add mod setBg modAnim">
        <pc:chgData name="johan sebastian moreno crispin" userId="5f03f7a9db09fd30" providerId="LiveId" clId="{4808334B-8589-4043-AB91-45461FECC430}" dt="2025-02-28T16:07:48.994" v="81"/>
        <pc:sldMkLst>
          <pc:docMk/>
          <pc:sldMk cId="3243347257" sldId="324"/>
        </pc:sldMkLst>
        <pc:spChg chg="mod">
          <ac:chgData name="johan sebastian moreno crispin" userId="5f03f7a9db09fd30" providerId="LiveId" clId="{4808334B-8589-4043-AB91-45461FECC430}" dt="2025-02-28T16:07:46.529" v="79"/>
          <ac:spMkLst>
            <pc:docMk/>
            <pc:sldMk cId="3243347257" sldId="324"/>
            <ac:spMk id="2" creationId="{CF0A6D12-A36A-3F6D-8DA2-1631D299B4C0}"/>
          </ac:spMkLst>
        </pc:spChg>
        <pc:spChg chg="add del mod">
          <ac:chgData name="johan sebastian moreno crispin" userId="5f03f7a9db09fd30" providerId="LiveId" clId="{4808334B-8589-4043-AB91-45461FECC430}" dt="2025-02-28T16:07:48.994" v="81"/>
          <ac:spMkLst>
            <pc:docMk/>
            <pc:sldMk cId="3243347257" sldId="324"/>
            <ac:spMk id="4" creationId="{5947CCBA-0635-81DF-EFCE-128D72CC6D11}"/>
          </ac:spMkLst>
        </pc:spChg>
        <pc:picChg chg="add mod">
          <ac:chgData name="johan sebastian moreno crispin" userId="5f03f7a9db09fd30" providerId="LiveId" clId="{4808334B-8589-4043-AB91-45461FECC430}" dt="2025-02-28T16:07:05.184" v="75" actId="1076"/>
          <ac:picMkLst>
            <pc:docMk/>
            <pc:sldMk cId="3243347257" sldId="324"/>
            <ac:picMk id="3" creationId="{BBB41EA5-9822-ACAD-E110-D4EC11E327F1}"/>
          </ac:picMkLst>
        </pc:picChg>
        <pc:picChg chg="del mod">
          <ac:chgData name="johan sebastian moreno crispin" userId="5f03f7a9db09fd30" providerId="LiveId" clId="{4808334B-8589-4043-AB91-45461FECC430}" dt="2025-02-28T15:26:27.343" v="70" actId="478"/>
          <ac:picMkLst>
            <pc:docMk/>
            <pc:sldMk cId="3243347257" sldId="324"/>
            <ac:picMk id="1026" creationId="{9AAAE505-7EF1-86FB-3BC5-1D9A79336C84}"/>
          </ac:picMkLst>
        </pc:picChg>
      </pc:sldChg>
      <pc:sldChg chg="addSp delSp modSp add mod">
        <pc:chgData name="johan sebastian moreno crispin" userId="5f03f7a9db09fd30" providerId="LiveId" clId="{4808334B-8589-4043-AB91-45461FECC430}" dt="2025-02-28T16:49:51.113" v="257" actId="1076"/>
        <pc:sldMkLst>
          <pc:docMk/>
          <pc:sldMk cId="1349910909" sldId="325"/>
        </pc:sldMkLst>
        <pc:spChg chg="mod">
          <ac:chgData name="johan sebastian moreno crispin" userId="5f03f7a9db09fd30" providerId="LiveId" clId="{4808334B-8589-4043-AB91-45461FECC430}" dt="2025-02-28T16:42:46.507" v="199"/>
          <ac:spMkLst>
            <pc:docMk/>
            <pc:sldMk cId="1349910909" sldId="325"/>
            <ac:spMk id="2" creationId="{C1DCD44E-F9ED-1491-C90B-3D594E5C3BA3}"/>
          </ac:spMkLst>
        </pc:spChg>
        <pc:spChg chg="add mod">
          <ac:chgData name="johan sebastian moreno crispin" userId="5f03f7a9db09fd30" providerId="LiveId" clId="{4808334B-8589-4043-AB91-45461FECC430}" dt="2025-02-28T16:49:51.113" v="257" actId="1076"/>
          <ac:spMkLst>
            <pc:docMk/>
            <pc:sldMk cId="1349910909" sldId="325"/>
            <ac:spMk id="7" creationId="{A7BE9E1A-3B2F-D9D9-C20E-8D342B7C1582}"/>
          </ac:spMkLst>
        </pc:spChg>
        <pc:picChg chg="del">
          <ac:chgData name="johan sebastian moreno crispin" userId="5f03f7a9db09fd30" providerId="LiveId" clId="{4808334B-8589-4043-AB91-45461FECC430}" dt="2025-02-28T16:42:48.497" v="200" actId="478"/>
          <ac:picMkLst>
            <pc:docMk/>
            <pc:sldMk cId="1349910909" sldId="325"/>
            <ac:picMk id="4098" creationId="{BCDEE54F-6A41-C7CD-041B-A316158F2929}"/>
          </ac:picMkLst>
        </pc:picChg>
        <pc:picChg chg="add mod">
          <ac:chgData name="johan sebastian moreno crispin" userId="5f03f7a9db09fd30" providerId="LiveId" clId="{4808334B-8589-4043-AB91-45461FECC430}" dt="2025-02-28T16:43:11.495" v="207" actId="1076"/>
          <ac:picMkLst>
            <pc:docMk/>
            <pc:sldMk cId="1349910909" sldId="325"/>
            <ac:picMk id="5122" creationId="{CF457934-0423-E44A-B957-D884478B9DC8}"/>
          </ac:picMkLst>
        </pc:picChg>
      </pc:sldChg>
      <pc:sldChg chg="addSp delSp modSp add mod ord">
        <pc:chgData name="johan sebastian moreno crispin" userId="5f03f7a9db09fd30" providerId="LiveId" clId="{4808334B-8589-4043-AB91-45461FECC430}" dt="2025-02-28T19:15:53.737" v="435" actId="1076"/>
        <pc:sldMkLst>
          <pc:docMk/>
          <pc:sldMk cId="3494036785" sldId="326"/>
        </pc:sldMkLst>
        <pc:spChg chg="mod">
          <ac:chgData name="johan sebastian moreno crispin" userId="5f03f7a9db09fd30" providerId="LiveId" clId="{4808334B-8589-4043-AB91-45461FECC430}" dt="2025-02-28T19:15:06.843" v="434" actId="14100"/>
          <ac:spMkLst>
            <pc:docMk/>
            <pc:sldMk cId="3494036785" sldId="326"/>
            <ac:spMk id="2" creationId="{7E90CD01-A790-9859-D9BD-28459368E57B}"/>
          </ac:spMkLst>
        </pc:spChg>
        <pc:spChg chg="add del">
          <ac:chgData name="johan sebastian moreno crispin" userId="5f03f7a9db09fd30" providerId="LiveId" clId="{4808334B-8589-4043-AB91-45461FECC430}" dt="2025-02-28T19:07:37.620" v="390" actId="22"/>
          <ac:spMkLst>
            <pc:docMk/>
            <pc:sldMk cId="3494036785" sldId="326"/>
            <ac:spMk id="5" creationId="{9C870172-6E33-4F31-63FA-08F2AE56FFC3}"/>
          </ac:spMkLst>
        </pc:spChg>
        <pc:spChg chg="add del mod">
          <ac:chgData name="johan sebastian moreno crispin" userId="5f03f7a9db09fd30" providerId="LiveId" clId="{4808334B-8589-4043-AB91-45461FECC430}" dt="2025-02-28T19:09:57.714" v="423" actId="478"/>
          <ac:spMkLst>
            <pc:docMk/>
            <pc:sldMk cId="3494036785" sldId="326"/>
            <ac:spMk id="7" creationId="{45F3CA43-823C-FF16-51B3-320A14DA8A11}"/>
          </ac:spMkLst>
        </pc:spChg>
        <pc:spChg chg="add del">
          <ac:chgData name="johan sebastian moreno crispin" userId="5f03f7a9db09fd30" providerId="LiveId" clId="{4808334B-8589-4043-AB91-45461FECC430}" dt="2025-02-28T19:14:04.654" v="429" actId="22"/>
          <ac:spMkLst>
            <pc:docMk/>
            <pc:sldMk cId="3494036785" sldId="326"/>
            <ac:spMk id="11" creationId="{61CFF7E5-D392-8110-13CC-D2B5C9F69480}"/>
          </ac:spMkLst>
        </pc:spChg>
        <pc:picChg chg="del">
          <ac:chgData name="johan sebastian moreno crispin" userId="5f03f7a9db09fd30" providerId="LiveId" clId="{4808334B-8589-4043-AB91-45461FECC430}" dt="2025-02-28T19:09:59.002" v="424" actId="478"/>
          <ac:picMkLst>
            <pc:docMk/>
            <pc:sldMk cId="3494036785" sldId="326"/>
            <ac:picMk id="4" creationId="{12230319-ADDE-B46C-5732-D70F3D0A3729}"/>
          </ac:picMkLst>
        </pc:picChg>
        <pc:picChg chg="add del mod">
          <ac:chgData name="johan sebastian moreno crispin" userId="5f03f7a9db09fd30" providerId="LiveId" clId="{4808334B-8589-4043-AB91-45461FECC430}" dt="2025-02-28T19:14:00.857" v="427" actId="478"/>
          <ac:picMkLst>
            <pc:docMk/>
            <pc:sldMk cId="3494036785" sldId="326"/>
            <ac:picMk id="9" creationId="{E96C5F1D-E6B6-7FBF-2A6B-C1A8A4B72014}"/>
          </ac:picMkLst>
        </pc:picChg>
        <pc:picChg chg="add mod">
          <ac:chgData name="johan sebastian moreno crispin" userId="5f03f7a9db09fd30" providerId="LiveId" clId="{4808334B-8589-4043-AB91-45461FECC430}" dt="2025-02-28T19:15:53.737" v="435" actId="1076"/>
          <ac:picMkLst>
            <pc:docMk/>
            <pc:sldMk cId="3494036785" sldId="326"/>
            <ac:picMk id="13" creationId="{B95EDC24-8F2F-C4C7-E545-0EA8ACA21ADF}"/>
          </ac:picMkLst>
        </pc:picChg>
      </pc:sldChg>
      <pc:sldChg chg="add del setBg">
        <pc:chgData name="johan sebastian moreno crispin" userId="5f03f7a9db09fd30" providerId="LiveId" clId="{4808334B-8589-4043-AB91-45461FECC430}" dt="2025-02-28T19:35:25.220" v="448"/>
        <pc:sldMkLst>
          <pc:docMk/>
          <pc:sldMk cId="1088376065" sldId="32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8621D-F06C-4E7C-A5D8-2552DC13BD9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BB3893B-51EC-42B6-AA18-2D9A709DDBA5}">
      <dgm:prSet phldrT="[Texto]"/>
      <dgm:spPr/>
      <dgm:t>
        <a:bodyPr/>
        <a:lstStyle/>
        <a:p>
          <a:r>
            <a:rPr lang="es-MX" b="1" dirty="0"/>
            <a:t>Relevante</a:t>
          </a:r>
          <a:endParaRPr lang="es-CO" dirty="0"/>
        </a:p>
      </dgm:t>
    </dgm:pt>
    <dgm:pt modelId="{B363E6BD-6CAA-414E-84B6-0BF0E6A8510D}" type="parTrans" cxnId="{4E3DD6B3-2A77-4DE7-A30B-2AE3B5CDCF47}">
      <dgm:prSet/>
      <dgm:spPr/>
      <dgm:t>
        <a:bodyPr/>
        <a:lstStyle/>
        <a:p>
          <a:endParaRPr lang="es-CO"/>
        </a:p>
      </dgm:t>
    </dgm:pt>
    <dgm:pt modelId="{60D04B7E-12A4-4A03-A912-987D2CF1EA23}" type="sibTrans" cxnId="{4E3DD6B3-2A77-4DE7-A30B-2AE3B5CDCF47}">
      <dgm:prSet/>
      <dgm:spPr/>
      <dgm:t>
        <a:bodyPr/>
        <a:lstStyle/>
        <a:p>
          <a:endParaRPr lang="es-CO"/>
        </a:p>
      </dgm:t>
    </dgm:pt>
    <dgm:pt modelId="{B284B60C-42A4-4EFC-B380-A8CDBF969F44}">
      <dgm:prSet phldrT="[Texto]"/>
      <dgm:spPr/>
      <dgm:t>
        <a:bodyPr/>
        <a:lstStyle/>
        <a:p>
          <a:r>
            <a:rPr lang="es-MX" b="1" dirty="0"/>
            <a:t>Organizada</a:t>
          </a:r>
          <a:endParaRPr lang="es-CO" dirty="0"/>
        </a:p>
      </dgm:t>
    </dgm:pt>
    <dgm:pt modelId="{2EABEDC8-224A-4DDC-B802-6B54C21D1EFD}" type="parTrans" cxnId="{0EA80E96-8681-463C-988A-8625074FA06B}">
      <dgm:prSet/>
      <dgm:spPr/>
      <dgm:t>
        <a:bodyPr/>
        <a:lstStyle/>
        <a:p>
          <a:endParaRPr lang="es-CO"/>
        </a:p>
      </dgm:t>
    </dgm:pt>
    <dgm:pt modelId="{A1976172-9D90-40BD-9A54-0C23D9E1C26C}" type="sibTrans" cxnId="{0EA80E96-8681-463C-988A-8625074FA06B}">
      <dgm:prSet/>
      <dgm:spPr/>
      <dgm:t>
        <a:bodyPr/>
        <a:lstStyle/>
        <a:p>
          <a:endParaRPr lang="es-CO"/>
        </a:p>
      </dgm:t>
    </dgm:pt>
    <dgm:pt modelId="{47D91A81-03B6-4A93-A77D-84E1FC26B1ED}">
      <dgm:prSet phldrT="[Texto]"/>
      <dgm:spPr/>
      <dgm:t>
        <a:bodyPr/>
        <a:lstStyle/>
        <a:p>
          <a:r>
            <a:rPr lang="es-MX" b="1" dirty="0"/>
            <a:t>Comprensible</a:t>
          </a:r>
          <a:endParaRPr lang="es-CO" dirty="0"/>
        </a:p>
      </dgm:t>
    </dgm:pt>
    <dgm:pt modelId="{51145C96-12C6-462C-8EC9-FA93AE30E065}" type="parTrans" cxnId="{E59E28FA-B329-4DB3-9E2C-D1EB853A0FF5}">
      <dgm:prSet/>
      <dgm:spPr/>
      <dgm:t>
        <a:bodyPr/>
        <a:lstStyle/>
        <a:p>
          <a:endParaRPr lang="es-CO"/>
        </a:p>
      </dgm:t>
    </dgm:pt>
    <dgm:pt modelId="{DAA07085-FF6C-4359-B402-DEBA4CF12AE8}" type="sibTrans" cxnId="{E59E28FA-B329-4DB3-9E2C-D1EB853A0FF5}">
      <dgm:prSet/>
      <dgm:spPr/>
      <dgm:t>
        <a:bodyPr/>
        <a:lstStyle/>
        <a:p>
          <a:endParaRPr lang="es-CO"/>
        </a:p>
      </dgm:t>
    </dgm:pt>
    <dgm:pt modelId="{FBBFCEB0-51D6-4B12-B858-AA0D59ABD9F1}">
      <dgm:prSet phldrT="[Texto]"/>
      <dgm:spPr/>
      <dgm:t>
        <a:bodyPr/>
        <a:lstStyle/>
        <a:p>
          <a:r>
            <a:rPr lang="es-MX" b="1" dirty="0"/>
            <a:t>Oportuna</a:t>
          </a:r>
          <a:endParaRPr lang="es-CO" dirty="0"/>
        </a:p>
      </dgm:t>
    </dgm:pt>
    <dgm:pt modelId="{E5EA50BD-B081-4FD6-A41E-880F246F9DEA}" type="parTrans" cxnId="{B69F48CB-7E16-4A29-8603-30A2AE3E6638}">
      <dgm:prSet/>
      <dgm:spPr/>
      <dgm:t>
        <a:bodyPr/>
        <a:lstStyle/>
        <a:p>
          <a:endParaRPr lang="es-CO"/>
        </a:p>
      </dgm:t>
    </dgm:pt>
    <dgm:pt modelId="{A4F5E2BB-EF0D-40DA-BD36-3AF46FE7B477}" type="sibTrans" cxnId="{B69F48CB-7E16-4A29-8603-30A2AE3E6638}">
      <dgm:prSet/>
      <dgm:spPr/>
      <dgm:t>
        <a:bodyPr/>
        <a:lstStyle/>
        <a:p>
          <a:endParaRPr lang="es-CO"/>
        </a:p>
      </dgm:t>
    </dgm:pt>
    <dgm:pt modelId="{5E276824-D4D5-477A-AA0B-9E778820D48D}">
      <dgm:prSet phldrT="[Texto]" custT="1"/>
      <dgm:spPr/>
      <dgm:t>
        <a:bodyPr/>
        <a:lstStyle/>
        <a:p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Confiable</a:t>
          </a:r>
          <a:endParaRPr lang="es-CO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1CD37F25-3300-44FF-9BE9-24E015039904}" type="parTrans" cxnId="{6655E011-3E1A-4F2F-94E9-402F91D50550}">
      <dgm:prSet/>
      <dgm:spPr/>
      <dgm:t>
        <a:bodyPr/>
        <a:lstStyle/>
        <a:p>
          <a:endParaRPr lang="es-CO"/>
        </a:p>
      </dgm:t>
    </dgm:pt>
    <dgm:pt modelId="{845CCA4D-68D6-43A4-811F-F70240458593}" type="sibTrans" cxnId="{6655E011-3E1A-4F2F-94E9-402F91D50550}">
      <dgm:prSet/>
      <dgm:spPr/>
      <dgm:t>
        <a:bodyPr/>
        <a:lstStyle/>
        <a:p>
          <a:endParaRPr lang="es-CO"/>
        </a:p>
      </dgm:t>
    </dgm:pt>
    <dgm:pt modelId="{5AB578FD-6361-41B5-8158-56A57DE2C711}" type="pres">
      <dgm:prSet presAssocID="{A6C8621D-F06C-4E7C-A5D8-2552DC13BD91}" presName="cycle" presStyleCnt="0">
        <dgm:presLayoutVars>
          <dgm:dir/>
          <dgm:resizeHandles val="exact"/>
        </dgm:presLayoutVars>
      </dgm:prSet>
      <dgm:spPr/>
    </dgm:pt>
    <dgm:pt modelId="{BB74E2E4-5201-40BA-B63F-B94D03AA2E83}" type="pres">
      <dgm:prSet presAssocID="{1BB3893B-51EC-42B6-AA18-2D9A709DDBA5}" presName="dummy" presStyleCnt="0"/>
      <dgm:spPr/>
    </dgm:pt>
    <dgm:pt modelId="{1B741F93-46F0-45A4-BF88-548EE484DCD5}" type="pres">
      <dgm:prSet presAssocID="{1BB3893B-51EC-42B6-AA18-2D9A709DDBA5}" presName="node" presStyleLbl="revTx" presStyleIdx="0" presStyleCnt="5">
        <dgm:presLayoutVars>
          <dgm:bulletEnabled val="1"/>
        </dgm:presLayoutVars>
      </dgm:prSet>
      <dgm:spPr/>
    </dgm:pt>
    <dgm:pt modelId="{BA31CC79-A84F-440D-BE85-F118716E71A3}" type="pres">
      <dgm:prSet presAssocID="{60D04B7E-12A4-4A03-A912-987D2CF1EA23}" presName="sibTrans" presStyleLbl="node1" presStyleIdx="0" presStyleCnt="5"/>
      <dgm:spPr/>
    </dgm:pt>
    <dgm:pt modelId="{773995E7-C859-46A0-A08B-E7F78E81AC15}" type="pres">
      <dgm:prSet presAssocID="{B284B60C-42A4-4EFC-B380-A8CDBF969F44}" presName="dummy" presStyleCnt="0"/>
      <dgm:spPr/>
    </dgm:pt>
    <dgm:pt modelId="{84E8631C-F26C-4F1B-A54A-8402D1FBDA67}" type="pres">
      <dgm:prSet presAssocID="{B284B60C-42A4-4EFC-B380-A8CDBF969F44}" presName="node" presStyleLbl="revTx" presStyleIdx="1" presStyleCnt="5">
        <dgm:presLayoutVars>
          <dgm:bulletEnabled val="1"/>
        </dgm:presLayoutVars>
      </dgm:prSet>
      <dgm:spPr/>
    </dgm:pt>
    <dgm:pt modelId="{18A83410-6978-4ACE-8B75-C3FD231D2C94}" type="pres">
      <dgm:prSet presAssocID="{A1976172-9D90-40BD-9A54-0C23D9E1C26C}" presName="sibTrans" presStyleLbl="node1" presStyleIdx="1" presStyleCnt="5"/>
      <dgm:spPr/>
    </dgm:pt>
    <dgm:pt modelId="{B8DB2C7C-AA4E-419D-AF10-59DD0D48E084}" type="pres">
      <dgm:prSet presAssocID="{47D91A81-03B6-4A93-A77D-84E1FC26B1ED}" presName="dummy" presStyleCnt="0"/>
      <dgm:spPr/>
    </dgm:pt>
    <dgm:pt modelId="{A0E1D8DB-C59B-4FB9-999C-6306625E14B8}" type="pres">
      <dgm:prSet presAssocID="{47D91A81-03B6-4A93-A77D-84E1FC26B1ED}" presName="node" presStyleLbl="revTx" presStyleIdx="2" presStyleCnt="5">
        <dgm:presLayoutVars>
          <dgm:bulletEnabled val="1"/>
        </dgm:presLayoutVars>
      </dgm:prSet>
      <dgm:spPr/>
    </dgm:pt>
    <dgm:pt modelId="{975B013A-69F9-4AA6-A80A-6E38BCBB4B04}" type="pres">
      <dgm:prSet presAssocID="{DAA07085-FF6C-4359-B402-DEBA4CF12AE8}" presName="sibTrans" presStyleLbl="node1" presStyleIdx="2" presStyleCnt="5"/>
      <dgm:spPr/>
    </dgm:pt>
    <dgm:pt modelId="{0ED6AEA3-997C-463B-ADCF-26639D97FD03}" type="pres">
      <dgm:prSet presAssocID="{FBBFCEB0-51D6-4B12-B858-AA0D59ABD9F1}" presName="dummy" presStyleCnt="0"/>
      <dgm:spPr/>
    </dgm:pt>
    <dgm:pt modelId="{24DC5246-88C8-49ED-A5F7-BD1CB5D06E66}" type="pres">
      <dgm:prSet presAssocID="{FBBFCEB0-51D6-4B12-B858-AA0D59ABD9F1}" presName="node" presStyleLbl="revTx" presStyleIdx="3" presStyleCnt="5">
        <dgm:presLayoutVars>
          <dgm:bulletEnabled val="1"/>
        </dgm:presLayoutVars>
      </dgm:prSet>
      <dgm:spPr/>
    </dgm:pt>
    <dgm:pt modelId="{3AFF1E3C-2263-4FF7-BB58-BF05B9737F12}" type="pres">
      <dgm:prSet presAssocID="{A4F5E2BB-EF0D-40DA-BD36-3AF46FE7B477}" presName="sibTrans" presStyleLbl="node1" presStyleIdx="3" presStyleCnt="5"/>
      <dgm:spPr/>
    </dgm:pt>
    <dgm:pt modelId="{31DB29B6-21CC-4C16-AA6D-4579FF1B9629}" type="pres">
      <dgm:prSet presAssocID="{5E276824-D4D5-477A-AA0B-9E778820D48D}" presName="dummy" presStyleCnt="0"/>
      <dgm:spPr/>
    </dgm:pt>
    <dgm:pt modelId="{ACCC673B-0080-47B4-90D9-E856F479B9C7}" type="pres">
      <dgm:prSet presAssocID="{5E276824-D4D5-477A-AA0B-9E778820D48D}" presName="node" presStyleLbl="revTx" presStyleIdx="4" presStyleCnt="5">
        <dgm:presLayoutVars>
          <dgm:bulletEnabled val="1"/>
        </dgm:presLayoutVars>
      </dgm:prSet>
      <dgm:spPr/>
    </dgm:pt>
    <dgm:pt modelId="{07E8426C-DD2C-4BD6-A73B-CB05871EF159}" type="pres">
      <dgm:prSet presAssocID="{845CCA4D-68D6-43A4-811F-F70240458593}" presName="sibTrans" presStyleLbl="node1" presStyleIdx="4" presStyleCnt="5"/>
      <dgm:spPr/>
    </dgm:pt>
  </dgm:ptLst>
  <dgm:cxnLst>
    <dgm:cxn modelId="{6655E011-3E1A-4F2F-94E9-402F91D50550}" srcId="{A6C8621D-F06C-4E7C-A5D8-2552DC13BD91}" destId="{5E276824-D4D5-477A-AA0B-9E778820D48D}" srcOrd="4" destOrd="0" parTransId="{1CD37F25-3300-44FF-9BE9-24E015039904}" sibTransId="{845CCA4D-68D6-43A4-811F-F70240458593}"/>
    <dgm:cxn modelId="{8903931E-6920-45D6-BD55-618E899C55D4}" type="presOf" srcId="{845CCA4D-68D6-43A4-811F-F70240458593}" destId="{07E8426C-DD2C-4BD6-A73B-CB05871EF159}" srcOrd="0" destOrd="0" presId="urn:microsoft.com/office/officeart/2005/8/layout/cycle1"/>
    <dgm:cxn modelId="{BF0E691F-D9D2-4227-8CE6-8A9D7D07DE5A}" type="presOf" srcId="{FBBFCEB0-51D6-4B12-B858-AA0D59ABD9F1}" destId="{24DC5246-88C8-49ED-A5F7-BD1CB5D06E66}" srcOrd="0" destOrd="0" presId="urn:microsoft.com/office/officeart/2005/8/layout/cycle1"/>
    <dgm:cxn modelId="{76C7E531-5FAD-4DCE-A656-3170CACA989D}" type="presOf" srcId="{5E276824-D4D5-477A-AA0B-9E778820D48D}" destId="{ACCC673B-0080-47B4-90D9-E856F479B9C7}" srcOrd="0" destOrd="0" presId="urn:microsoft.com/office/officeart/2005/8/layout/cycle1"/>
    <dgm:cxn modelId="{70946335-8E0F-4D4D-9BCC-C871B06E78DF}" type="presOf" srcId="{DAA07085-FF6C-4359-B402-DEBA4CF12AE8}" destId="{975B013A-69F9-4AA6-A80A-6E38BCBB4B04}" srcOrd="0" destOrd="0" presId="urn:microsoft.com/office/officeart/2005/8/layout/cycle1"/>
    <dgm:cxn modelId="{E9326A41-0DA6-44AB-B921-5FF697996A87}" type="presOf" srcId="{A6C8621D-F06C-4E7C-A5D8-2552DC13BD91}" destId="{5AB578FD-6361-41B5-8158-56A57DE2C711}" srcOrd="0" destOrd="0" presId="urn:microsoft.com/office/officeart/2005/8/layout/cycle1"/>
    <dgm:cxn modelId="{C6BC6889-5762-427E-9387-2095789172EB}" type="presOf" srcId="{B284B60C-42A4-4EFC-B380-A8CDBF969F44}" destId="{84E8631C-F26C-4F1B-A54A-8402D1FBDA67}" srcOrd="0" destOrd="0" presId="urn:microsoft.com/office/officeart/2005/8/layout/cycle1"/>
    <dgm:cxn modelId="{0EA80E96-8681-463C-988A-8625074FA06B}" srcId="{A6C8621D-F06C-4E7C-A5D8-2552DC13BD91}" destId="{B284B60C-42A4-4EFC-B380-A8CDBF969F44}" srcOrd="1" destOrd="0" parTransId="{2EABEDC8-224A-4DDC-B802-6B54C21D1EFD}" sibTransId="{A1976172-9D90-40BD-9A54-0C23D9E1C26C}"/>
    <dgm:cxn modelId="{09A97F97-F5DF-4FDB-9F04-96DA69F5BD67}" type="presOf" srcId="{A1976172-9D90-40BD-9A54-0C23D9E1C26C}" destId="{18A83410-6978-4ACE-8B75-C3FD231D2C94}" srcOrd="0" destOrd="0" presId="urn:microsoft.com/office/officeart/2005/8/layout/cycle1"/>
    <dgm:cxn modelId="{4D1F6599-7031-491E-8E20-4D1EC6B11BF3}" type="presOf" srcId="{60D04B7E-12A4-4A03-A912-987D2CF1EA23}" destId="{BA31CC79-A84F-440D-BE85-F118716E71A3}" srcOrd="0" destOrd="0" presId="urn:microsoft.com/office/officeart/2005/8/layout/cycle1"/>
    <dgm:cxn modelId="{4E3DD6B3-2A77-4DE7-A30B-2AE3B5CDCF47}" srcId="{A6C8621D-F06C-4E7C-A5D8-2552DC13BD91}" destId="{1BB3893B-51EC-42B6-AA18-2D9A709DDBA5}" srcOrd="0" destOrd="0" parTransId="{B363E6BD-6CAA-414E-84B6-0BF0E6A8510D}" sibTransId="{60D04B7E-12A4-4A03-A912-987D2CF1EA23}"/>
    <dgm:cxn modelId="{B9FC02CB-6D1E-4B85-8DCF-79A4F8A08D48}" type="presOf" srcId="{47D91A81-03B6-4A93-A77D-84E1FC26B1ED}" destId="{A0E1D8DB-C59B-4FB9-999C-6306625E14B8}" srcOrd="0" destOrd="0" presId="urn:microsoft.com/office/officeart/2005/8/layout/cycle1"/>
    <dgm:cxn modelId="{B69F48CB-7E16-4A29-8603-30A2AE3E6638}" srcId="{A6C8621D-F06C-4E7C-A5D8-2552DC13BD91}" destId="{FBBFCEB0-51D6-4B12-B858-AA0D59ABD9F1}" srcOrd="3" destOrd="0" parTransId="{E5EA50BD-B081-4FD6-A41E-880F246F9DEA}" sibTransId="{A4F5E2BB-EF0D-40DA-BD36-3AF46FE7B477}"/>
    <dgm:cxn modelId="{FC7ECBCB-C5F0-4ECD-B2F3-C3E9B5CCDD24}" type="presOf" srcId="{A4F5E2BB-EF0D-40DA-BD36-3AF46FE7B477}" destId="{3AFF1E3C-2263-4FF7-BB58-BF05B9737F12}" srcOrd="0" destOrd="0" presId="urn:microsoft.com/office/officeart/2005/8/layout/cycle1"/>
    <dgm:cxn modelId="{022C5AEA-97B7-4BFA-AA7D-FFF85F60A236}" type="presOf" srcId="{1BB3893B-51EC-42B6-AA18-2D9A709DDBA5}" destId="{1B741F93-46F0-45A4-BF88-548EE484DCD5}" srcOrd="0" destOrd="0" presId="urn:microsoft.com/office/officeart/2005/8/layout/cycle1"/>
    <dgm:cxn modelId="{E59E28FA-B329-4DB3-9E2C-D1EB853A0FF5}" srcId="{A6C8621D-F06C-4E7C-A5D8-2552DC13BD91}" destId="{47D91A81-03B6-4A93-A77D-84E1FC26B1ED}" srcOrd="2" destOrd="0" parTransId="{51145C96-12C6-462C-8EC9-FA93AE30E065}" sibTransId="{DAA07085-FF6C-4359-B402-DEBA4CF12AE8}"/>
    <dgm:cxn modelId="{CC465120-6F4B-4EEF-AF70-959FEBD48227}" type="presParOf" srcId="{5AB578FD-6361-41B5-8158-56A57DE2C711}" destId="{BB74E2E4-5201-40BA-B63F-B94D03AA2E83}" srcOrd="0" destOrd="0" presId="urn:microsoft.com/office/officeart/2005/8/layout/cycle1"/>
    <dgm:cxn modelId="{4E743395-077D-41E3-86B6-BCABDA50C1D3}" type="presParOf" srcId="{5AB578FD-6361-41B5-8158-56A57DE2C711}" destId="{1B741F93-46F0-45A4-BF88-548EE484DCD5}" srcOrd="1" destOrd="0" presId="urn:microsoft.com/office/officeart/2005/8/layout/cycle1"/>
    <dgm:cxn modelId="{30B9A2EB-13F8-4AFC-B3EF-7EE615B0338C}" type="presParOf" srcId="{5AB578FD-6361-41B5-8158-56A57DE2C711}" destId="{BA31CC79-A84F-440D-BE85-F118716E71A3}" srcOrd="2" destOrd="0" presId="urn:microsoft.com/office/officeart/2005/8/layout/cycle1"/>
    <dgm:cxn modelId="{100228A9-FB77-4339-BC68-D3DDC811AD5B}" type="presParOf" srcId="{5AB578FD-6361-41B5-8158-56A57DE2C711}" destId="{773995E7-C859-46A0-A08B-E7F78E81AC15}" srcOrd="3" destOrd="0" presId="urn:microsoft.com/office/officeart/2005/8/layout/cycle1"/>
    <dgm:cxn modelId="{E590E3EE-38FA-4789-AFF5-1EEDCE9A616C}" type="presParOf" srcId="{5AB578FD-6361-41B5-8158-56A57DE2C711}" destId="{84E8631C-F26C-4F1B-A54A-8402D1FBDA67}" srcOrd="4" destOrd="0" presId="urn:microsoft.com/office/officeart/2005/8/layout/cycle1"/>
    <dgm:cxn modelId="{3DC288C6-DF6D-44E8-8C92-4AC1FF22D180}" type="presParOf" srcId="{5AB578FD-6361-41B5-8158-56A57DE2C711}" destId="{18A83410-6978-4ACE-8B75-C3FD231D2C94}" srcOrd="5" destOrd="0" presId="urn:microsoft.com/office/officeart/2005/8/layout/cycle1"/>
    <dgm:cxn modelId="{067199D6-157B-47F2-B1DC-C0433CAD3D0D}" type="presParOf" srcId="{5AB578FD-6361-41B5-8158-56A57DE2C711}" destId="{B8DB2C7C-AA4E-419D-AF10-59DD0D48E084}" srcOrd="6" destOrd="0" presId="urn:microsoft.com/office/officeart/2005/8/layout/cycle1"/>
    <dgm:cxn modelId="{5FC38F6A-AB35-40D9-AB1F-86E2E399CDE9}" type="presParOf" srcId="{5AB578FD-6361-41B5-8158-56A57DE2C711}" destId="{A0E1D8DB-C59B-4FB9-999C-6306625E14B8}" srcOrd="7" destOrd="0" presId="urn:microsoft.com/office/officeart/2005/8/layout/cycle1"/>
    <dgm:cxn modelId="{4D17CDC4-F0AF-4A57-9414-16B7FB104679}" type="presParOf" srcId="{5AB578FD-6361-41B5-8158-56A57DE2C711}" destId="{975B013A-69F9-4AA6-A80A-6E38BCBB4B04}" srcOrd="8" destOrd="0" presId="urn:microsoft.com/office/officeart/2005/8/layout/cycle1"/>
    <dgm:cxn modelId="{673FA1F5-ED90-4B9C-A21D-75600B6AA492}" type="presParOf" srcId="{5AB578FD-6361-41B5-8158-56A57DE2C711}" destId="{0ED6AEA3-997C-463B-ADCF-26639D97FD03}" srcOrd="9" destOrd="0" presId="urn:microsoft.com/office/officeart/2005/8/layout/cycle1"/>
    <dgm:cxn modelId="{BB83ACC1-186A-4C53-A671-79EC26AEC629}" type="presParOf" srcId="{5AB578FD-6361-41B5-8158-56A57DE2C711}" destId="{24DC5246-88C8-49ED-A5F7-BD1CB5D06E66}" srcOrd="10" destOrd="0" presId="urn:microsoft.com/office/officeart/2005/8/layout/cycle1"/>
    <dgm:cxn modelId="{56124A55-DAEC-4034-B53A-6CEFC1786934}" type="presParOf" srcId="{5AB578FD-6361-41B5-8158-56A57DE2C711}" destId="{3AFF1E3C-2263-4FF7-BB58-BF05B9737F12}" srcOrd="11" destOrd="0" presId="urn:microsoft.com/office/officeart/2005/8/layout/cycle1"/>
    <dgm:cxn modelId="{97897ED2-89D0-4651-83AC-5E78382EE90C}" type="presParOf" srcId="{5AB578FD-6361-41B5-8158-56A57DE2C711}" destId="{31DB29B6-21CC-4C16-AA6D-4579FF1B9629}" srcOrd="12" destOrd="0" presId="urn:microsoft.com/office/officeart/2005/8/layout/cycle1"/>
    <dgm:cxn modelId="{78CFD75A-CB54-40B6-AD31-F607DB70A82F}" type="presParOf" srcId="{5AB578FD-6361-41B5-8158-56A57DE2C711}" destId="{ACCC673B-0080-47B4-90D9-E856F479B9C7}" srcOrd="13" destOrd="0" presId="urn:microsoft.com/office/officeart/2005/8/layout/cycle1"/>
    <dgm:cxn modelId="{FE1C9833-C21A-480E-A544-BE5FF86C05DB}" type="presParOf" srcId="{5AB578FD-6361-41B5-8158-56A57DE2C711}" destId="{07E8426C-DD2C-4BD6-A73B-CB05871EF15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F984D-7AB3-4DD8-A59E-F8E223953B4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9BFD4968-3183-488E-B16B-3C8673A79CD7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b="1" dirty="0"/>
            <a:t>Autenticación </a:t>
          </a:r>
          <a:r>
            <a:rPr lang="es-CO" b="1" dirty="0" err="1"/>
            <a:t>Multifactor</a:t>
          </a:r>
          <a:r>
            <a:rPr lang="es-CO" b="1" dirty="0"/>
            <a:t> (MFA)</a:t>
          </a:r>
          <a:endParaRPr lang="es-CO" dirty="0"/>
        </a:p>
      </dgm:t>
    </dgm:pt>
    <dgm:pt modelId="{1CC1CE4D-3A7B-4E9B-9860-E1A4D554F5AB}" type="parTrans" cxnId="{32308670-3AF2-479B-AE20-58F10F197A24}">
      <dgm:prSet/>
      <dgm:spPr/>
      <dgm:t>
        <a:bodyPr/>
        <a:lstStyle/>
        <a:p>
          <a:endParaRPr lang="es-CO"/>
        </a:p>
      </dgm:t>
    </dgm:pt>
    <dgm:pt modelId="{2CBACA4A-B1A3-43C6-A04C-2A0B4974C447}" type="sibTrans" cxnId="{32308670-3AF2-479B-AE20-58F10F197A24}">
      <dgm:prSet/>
      <dgm:spPr/>
      <dgm:t>
        <a:bodyPr/>
        <a:lstStyle/>
        <a:p>
          <a:endParaRPr lang="es-CO"/>
        </a:p>
      </dgm:t>
    </dgm:pt>
    <dgm:pt modelId="{9195BDB5-E3A2-478E-B464-DA4C582FFD8A}">
      <dgm:prSet phldrT="[Texto]"/>
      <dgm:spPr/>
      <dgm:t>
        <a:bodyPr/>
        <a:lstStyle/>
        <a:p>
          <a:r>
            <a:rPr lang="es-CO" b="1" dirty="0"/>
            <a:t>Educación y Concienciación</a:t>
          </a:r>
          <a:endParaRPr lang="es-CO" dirty="0"/>
        </a:p>
      </dgm:t>
    </dgm:pt>
    <dgm:pt modelId="{519F2549-AE12-4387-8946-E562F3988058}" type="parTrans" cxnId="{8005AF5F-3112-483E-985D-9E7296BAC5DC}">
      <dgm:prSet/>
      <dgm:spPr/>
      <dgm:t>
        <a:bodyPr/>
        <a:lstStyle/>
        <a:p>
          <a:endParaRPr lang="es-CO"/>
        </a:p>
      </dgm:t>
    </dgm:pt>
    <dgm:pt modelId="{5AAFB3E5-74B1-4DAD-9822-542D83720013}" type="sibTrans" cxnId="{8005AF5F-3112-483E-985D-9E7296BAC5DC}">
      <dgm:prSet/>
      <dgm:spPr/>
      <dgm:t>
        <a:bodyPr/>
        <a:lstStyle/>
        <a:p>
          <a:endParaRPr lang="es-CO"/>
        </a:p>
      </dgm:t>
    </dgm:pt>
    <dgm:pt modelId="{979E06E9-CE06-4390-AB75-2BC1CE14BCE1}">
      <dgm:prSet phldrT="[Texto]"/>
      <dgm:spPr/>
      <dgm:t>
        <a:bodyPr/>
        <a:lstStyle/>
        <a:p>
          <a:r>
            <a:rPr lang="es-CO" b="1" dirty="0"/>
            <a:t>Herramientas de IA para Detección</a:t>
          </a:r>
          <a:endParaRPr lang="es-CO" dirty="0"/>
        </a:p>
      </dgm:t>
    </dgm:pt>
    <dgm:pt modelId="{369CB472-45D9-42D9-A88D-69DC9FF26255}" type="parTrans" cxnId="{79774152-33F8-495F-B6BC-CC9AA37BEF17}">
      <dgm:prSet/>
      <dgm:spPr/>
      <dgm:t>
        <a:bodyPr/>
        <a:lstStyle/>
        <a:p>
          <a:endParaRPr lang="es-CO"/>
        </a:p>
      </dgm:t>
    </dgm:pt>
    <dgm:pt modelId="{D7152DF5-4BCA-4E19-908C-3BA86CF4D435}" type="sibTrans" cxnId="{79774152-33F8-495F-B6BC-CC9AA37BEF17}">
      <dgm:prSet/>
      <dgm:spPr/>
      <dgm:t>
        <a:bodyPr/>
        <a:lstStyle/>
        <a:p>
          <a:endParaRPr lang="es-CO"/>
        </a:p>
      </dgm:t>
    </dgm:pt>
    <dgm:pt modelId="{4452B8A1-1461-4AA8-993C-AEFC8AA994E8}" type="pres">
      <dgm:prSet presAssocID="{DBDF984D-7AB3-4DD8-A59E-F8E223953B41}" presName="Name0" presStyleCnt="0">
        <dgm:presLayoutVars>
          <dgm:chMax val="7"/>
          <dgm:chPref val="7"/>
          <dgm:dir/>
        </dgm:presLayoutVars>
      </dgm:prSet>
      <dgm:spPr/>
    </dgm:pt>
    <dgm:pt modelId="{D6AE0268-DED2-4B3A-8D4E-9A85993A23C0}" type="pres">
      <dgm:prSet presAssocID="{DBDF984D-7AB3-4DD8-A59E-F8E223953B41}" presName="Name1" presStyleCnt="0"/>
      <dgm:spPr/>
    </dgm:pt>
    <dgm:pt modelId="{0B470980-9DF8-41E9-8CB8-50F4DCF2EA43}" type="pres">
      <dgm:prSet presAssocID="{DBDF984D-7AB3-4DD8-A59E-F8E223953B41}" presName="cycle" presStyleCnt="0"/>
      <dgm:spPr/>
    </dgm:pt>
    <dgm:pt modelId="{DDC2D933-62F8-4022-8EF9-C97DE30E4A35}" type="pres">
      <dgm:prSet presAssocID="{DBDF984D-7AB3-4DD8-A59E-F8E223953B41}" presName="srcNode" presStyleLbl="node1" presStyleIdx="0" presStyleCnt="3"/>
      <dgm:spPr/>
    </dgm:pt>
    <dgm:pt modelId="{75C50F61-4D17-41A9-A3E9-31A057A534AD}" type="pres">
      <dgm:prSet presAssocID="{DBDF984D-7AB3-4DD8-A59E-F8E223953B41}" presName="conn" presStyleLbl="parChTrans1D2" presStyleIdx="0" presStyleCnt="1"/>
      <dgm:spPr/>
    </dgm:pt>
    <dgm:pt modelId="{5209A307-DE8C-4951-9912-2A2CECB8545E}" type="pres">
      <dgm:prSet presAssocID="{DBDF984D-7AB3-4DD8-A59E-F8E223953B41}" presName="extraNode" presStyleLbl="node1" presStyleIdx="0" presStyleCnt="3"/>
      <dgm:spPr/>
    </dgm:pt>
    <dgm:pt modelId="{DDB36540-2EC3-4481-A05B-344A4CB7428C}" type="pres">
      <dgm:prSet presAssocID="{DBDF984D-7AB3-4DD8-A59E-F8E223953B41}" presName="dstNode" presStyleLbl="node1" presStyleIdx="0" presStyleCnt="3"/>
      <dgm:spPr/>
    </dgm:pt>
    <dgm:pt modelId="{4A98B753-5AB7-471C-87FD-C755DE5A5DFB}" type="pres">
      <dgm:prSet presAssocID="{9BFD4968-3183-488E-B16B-3C8673A79CD7}" presName="text_1" presStyleLbl="node1" presStyleIdx="0" presStyleCnt="3">
        <dgm:presLayoutVars>
          <dgm:bulletEnabled val="1"/>
        </dgm:presLayoutVars>
      </dgm:prSet>
      <dgm:spPr/>
    </dgm:pt>
    <dgm:pt modelId="{ACBA44B0-DF56-4009-A653-D3F0E5449C70}" type="pres">
      <dgm:prSet presAssocID="{9BFD4968-3183-488E-B16B-3C8673A79CD7}" presName="accent_1" presStyleCnt="0"/>
      <dgm:spPr/>
    </dgm:pt>
    <dgm:pt modelId="{94AECB02-458E-423B-A645-34672EDE35AC}" type="pres">
      <dgm:prSet presAssocID="{9BFD4968-3183-488E-B16B-3C8673A79CD7}" presName="accentRepeatNode" presStyleLbl="solidFgAcc1" presStyleIdx="0" presStyleCnt="3"/>
      <dgm:spPr/>
    </dgm:pt>
    <dgm:pt modelId="{42871D2A-F0A4-4CD1-9281-3ACE408C9AE4}" type="pres">
      <dgm:prSet presAssocID="{9195BDB5-E3A2-478E-B464-DA4C582FFD8A}" presName="text_2" presStyleLbl="node1" presStyleIdx="1" presStyleCnt="3">
        <dgm:presLayoutVars>
          <dgm:bulletEnabled val="1"/>
        </dgm:presLayoutVars>
      </dgm:prSet>
      <dgm:spPr/>
    </dgm:pt>
    <dgm:pt modelId="{B6B7DF4F-8A59-4EEA-B0F9-530F9295D0E4}" type="pres">
      <dgm:prSet presAssocID="{9195BDB5-E3A2-478E-B464-DA4C582FFD8A}" presName="accent_2" presStyleCnt="0"/>
      <dgm:spPr/>
    </dgm:pt>
    <dgm:pt modelId="{56A401E3-8092-49F3-A052-DABE2E7465DC}" type="pres">
      <dgm:prSet presAssocID="{9195BDB5-E3A2-478E-B464-DA4C582FFD8A}" presName="accentRepeatNode" presStyleLbl="solidFgAcc1" presStyleIdx="1" presStyleCnt="3"/>
      <dgm:spPr/>
    </dgm:pt>
    <dgm:pt modelId="{7B20B5EA-EB54-4889-8F7D-830DEF9DC580}" type="pres">
      <dgm:prSet presAssocID="{979E06E9-CE06-4390-AB75-2BC1CE14BCE1}" presName="text_3" presStyleLbl="node1" presStyleIdx="2" presStyleCnt="3">
        <dgm:presLayoutVars>
          <dgm:bulletEnabled val="1"/>
        </dgm:presLayoutVars>
      </dgm:prSet>
      <dgm:spPr/>
    </dgm:pt>
    <dgm:pt modelId="{6E5922DD-C8FC-439C-A152-92456F44437E}" type="pres">
      <dgm:prSet presAssocID="{979E06E9-CE06-4390-AB75-2BC1CE14BCE1}" presName="accent_3" presStyleCnt="0"/>
      <dgm:spPr/>
    </dgm:pt>
    <dgm:pt modelId="{6BB59996-54FA-4D77-982B-330053B1F395}" type="pres">
      <dgm:prSet presAssocID="{979E06E9-CE06-4390-AB75-2BC1CE14BCE1}" presName="accentRepeatNode" presStyleLbl="solidFgAcc1" presStyleIdx="2" presStyleCnt="3"/>
      <dgm:spPr/>
    </dgm:pt>
  </dgm:ptLst>
  <dgm:cxnLst>
    <dgm:cxn modelId="{8005AF5F-3112-483E-985D-9E7296BAC5DC}" srcId="{DBDF984D-7AB3-4DD8-A59E-F8E223953B41}" destId="{9195BDB5-E3A2-478E-B464-DA4C582FFD8A}" srcOrd="1" destOrd="0" parTransId="{519F2549-AE12-4387-8946-E562F3988058}" sibTransId="{5AAFB3E5-74B1-4DAD-9822-542D83720013}"/>
    <dgm:cxn modelId="{526E7267-A901-4548-AFC6-584CFCAB1F09}" type="presOf" srcId="{9BFD4968-3183-488E-B16B-3C8673A79CD7}" destId="{4A98B753-5AB7-471C-87FD-C755DE5A5DFB}" srcOrd="0" destOrd="0" presId="urn:microsoft.com/office/officeart/2008/layout/VerticalCurvedList"/>
    <dgm:cxn modelId="{32308670-3AF2-479B-AE20-58F10F197A24}" srcId="{DBDF984D-7AB3-4DD8-A59E-F8E223953B41}" destId="{9BFD4968-3183-488E-B16B-3C8673A79CD7}" srcOrd="0" destOrd="0" parTransId="{1CC1CE4D-3A7B-4E9B-9860-E1A4D554F5AB}" sibTransId="{2CBACA4A-B1A3-43C6-A04C-2A0B4974C447}"/>
    <dgm:cxn modelId="{2DA04C51-E591-4EEB-BB52-B337E7A254ED}" type="presOf" srcId="{2CBACA4A-B1A3-43C6-A04C-2A0B4974C447}" destId="{75C50F61-4D17-41A9-A3E9-31A057A534AD}" srcOrd="0" destOrd="0" presId="urn:microsoft.com/office/officeart/2008/layout/VerticalCurvedList"/>
    <dgm:cxn modelId="{79774152-33F8-495F-B6BC-CC9AA37BEF17}" srcId="{DBDF984D-7AB3-4DD8-A59E-F8E223953B41}" destId="{979E06E9-CE06-4390-AB75-2BC1CE14BCE1}" srcOrd="2" destOrd="0" parTransId="{369CB472-45D9-42D9-A88D-69DC9FF26255}" sibTransId="{D7152DF5-4BCA-4E19-908C-3BA86CF4D435}"/>
    <dgm:cxn modelId="{026350C1-389D-4E7C-BBA8-CD1AB44AFD42}" type="presOf" srcId="{9195BDB5-E3A2-478E-B464-DA4C582FFD8A}" destId="{42871D2A-F0A4-4CD1-9281-3ACE408C9AE4}" srcOrd="0" destOrd="0" presId="urn:microsoft.com/office/officeart/2008/layout/VerticalCurvedList"/>
    <dgm:cxn modelId="{548604C7-8466-43E0-A74F-A9DFE2AA9373}" type="presOf" srcId="{979E06E9-CE06-4390-AB75-2BC1CE14BCE1}" destId="{7B20B5EA-EB54-4889-8F7D-830DEF9DC580}" srcOrd="0" destOrd="0" presId="urn:microsoft.com/office/officeart/2008/layout/VerticalCurvedList"/>
    <dgm:cxn modelId="{73B5E6C9-F681-49DA-B9E1-B2A6F91A4816}" type="presOf" srcId="{DBDF984D-7AB3-4DD8-A59E-F8E223953B41}" destId="{4452B8A1-1461-4AA8-993C-AEFC8AA994E8}" srcOrd="0" destOrd="0" presId="urn:microsoft.com/office/officeart/2008/layout/VerticalCurvedList"/>
    <dgm:cxn modelId="{CBF084D2-D220-49EF-A5F7-82F66C5F024C}" type="presParOf" srcId="{4452B8A1-1461-4AA8-993C-AEFC8AA994E8}" destId="{D6AE0268-DED2-4B3A-8D4E-9A85993A23C0}" srcOrd="0" destOrd="0" presId="urn:microsoft.com/office/officeart/2008/layout/VerticalCurvedList"/>
    <dgm:cxn modelId="{EA471CB6-F7E9-4C4C-99BC-9082DA36FB74}" type="presParOf" srcId="{D6AE0268-DED2-4B3A-8D4E-9A85993A23C0}" destId="{0B470980-9DF8-41E9-8CB8-50F4DCF2EA43}" srcOrd="0" destOrd="0" presId="urn:microsoft.com/office/officeart/2008/layout/VerticalCurvedList"/>
    <dgm:cxn modelId="{78AD991E-6BF5-4163-B1F7-2193EEBA8CA3}" type="presParOf" srcId="{0B470980-9DF8-41E9-8CB8-50F4DCF2EA43}" destId="{DDC2D933-62F8-4022-8EF9-C97DE30E4A35}" srcOrd="0" destOrd="0" presId="urn:microsoft.com/office/officeart/2008/layout/VerticalCurvedList"/>
    <dgm:cxn modelId="{23ADD86F-A5F5-40A0-9415-D72BC3BA1704}" type="presParOf" srcId="{0B470980-9DF8-41E9-8CB8-50F4DCF2EA43}" destId="{75C50F61-4D17-41A9-A3E9-31A057A534AD}" srcOrd="1" destOrd="0" presId="urn:microsoft.com/office/officeart/2008/layout/VerticalCurvedList"/>
    <dgm:cxn modelId="{B104B604-33E9-4D0A-801C-E66FAC0110D4}" type="presParOf" srcId="{0B470980-9DF8-41E9-8CB8-50F4DCF2EA43}" destId="{5209A307-DE8C-4951-9912-2A2CECB8545E}" srcOrd="2" destOrd="0" presId="urn:microsoft.com/office/officeart/2008/layout/VerticalCurvedList"/>
    <dgm:cxn modelId="{4266E339-8746-4F5A-AE95-9C38161A3081}" type="presParOf" srcId="{0B470980-9DF8-41E9-8CB8-50F4DCF2EA43}" destId="{DDB36540-2EC3-4481-A05B-344A4CB7428C}" srcOrd="3" destOrd="0" presId="urn:microsoft.com/office/officeart/2008/layout/VerticalCurvedList"/>
    <dgm:cxn modelId="{B837D7EC-00DC-45CE-BFEB-36C92B4831AB}" type="presParOf" srcId="{D6AE0268-DED2-4B3A-8D4E-9A85993A23C0}" destId="{4A98B753-5AB7-471C-87FD-C755DE5A5DFB}" srcOrd="1" destOrd="0" presId="urn:microsoft.com/office/officeart/2008/layout/VerticalCurvedList"/>
    <dgm:cxn modelId="{DC2FD948-B0B4-4E5F-8A4B-1FBF7B6E4DD7}" type="presParOf" srcId="{D6AE0268-DED2-4B3A-8D4E-9A85993A23C0}" destId="{ACBA44B0-DF56-4009-A653-D3F0E5449C70}" srcOrd="2" destOrd="0" presId="urn:microsoft.com/office/officeart/2008/layout/VerticalCurvedList"/>
    <dgm:cxn modelId="{D708048C-1736-4B9B-97AF-BC1CD9020925}" type="presParOf" srcId="{ACBA44B0-DF56-4009-A653-D3F0E5449C70}" destId="{94AECB02-458E-423B-A645-34672EDE35AC}" srcOrd="0" destOrd="0" presId="urn:microsoft.com/office/officeart/2008/layout/VerticalCurvedList"/>
    <dgm:cxn modelId="{551FAD07-BA1C-4EE8-B893-73692DBF7622}" type="presParOf" srcId="{D6AE0268-DED2-4B3A-8D4E-9A85993A23C0}" destId="{42871D2A-F0A4-4CD1-9281-3ACE408C9AE4}" srcOrd="3" destOrd="0" presId="urn:microsoft.com/office/officeart/2008/layout/VerticalCurvedList"/>
    <dgm:cxn modelId="{E29CBD58-9A49-4A6A-A7B9-B115509E9F5C}" type="presParOf" srcId="{D6AE0268-DED2-4B3A-8D4E-9A85993A23C0}" destId="{B6B7DF4F-8A59-4EEA-B0F9-530F9295D0E4}" srcOrd="4" destOrd="0" presId="urn:microsoft.com/office/officeart/2008/layout/VerticalCurvedList"/>
    <dgm:cxn modelId="{2AC38896-FF1F-45BB-830B-E3BF83B1557A}" type="presParOf" srcId="{B6B7DF4F-8A59-4EEA-B0F9-530F9295D0E4}" destId="{56A401E3-8092-49F3-A052-DABE2E7465DC}" srcOrd="0" destOrd="0" presId="urn:microsoft.com/office/officeart/2008/layout/VerticalCurvedList"/>
    <dgm:cxn modelId="{EBCC5556-5027-4C1D-B61E-0DFD3BBB7169}" type="presParOf" srcId="{D6AE0268-DED2-4B3A-8D4E-9A85993A23C0}" destId="{7B20B5EA-EB54-4889-8F7D-830DEF9DC580}" srcOrd="5" destOrd="0" presId="urn:microsoft.com/office/officeart/2008/layout/VerticalCurvedList"/>
    <dgm:cxn modelId="{0117440B-8173-46BB-AC27-8D1F034013B8}" type="presParOf" srcId="{D6AE0268-DED2-4B3A-8D4E-9A85993A23C0}" destId="{6E5922DD-C8FC-439C-A152-92456F44437E}" srcOrd="6" destOrd="0" presId="urn:microsoft.com/office/officeart/2008/layout/VerticalCurvedList"/>
    <dgm:cxn modelId="{C2595020-176C-495B-AE7C-E09A4F1BE5C7}" type="presParOf" srcId="{6E5922DD-C8FC-439C-A152-92456F44437E}" destId="{6BB59996-54FA-4D77-982B-330053B1F3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41F93-46F0-45A4-BF88-548EE484DCD5}">
      <dsp:nvSpPr>
        <dsp:cNvPr id="0" name=""/>
        <dsp:cNvSpPr/>
      </dsp:nvSpPr>
      <dsp:spPr>
        <a:xfrm>
          <a:off x="3552430" y="33258"/>
          <a:ext cx="1085509" cy="108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Relevante</a:t>
          </a:r>
          <a:endParaRPr lang="es-CO" sz="1400" kern="1200" dirty="0"/>
        </a:p>
      </dsp:txBody>
      <dsp:txXfrm>
        <a:off x="3552430" y="33258"/>
        <a:ext cx="1085509" cy="1085509"/>
      </dsp:txXfrm>
    </dsp:sp>
    <dsp:sp modelId="{BA31CC79-A84F-440D-BE85-F118716E71A3}">
      <dsp:nvSpPr>
        <dsp:cNvPr id="0" name=""/>
        <dsp:cNvSpPr/>
      </dsp:nvSpPr>
      <dsp:spPr>
        <a:xfrm>
          <a:off x="996347" y="1545"/>
          <a:ext cx="4073126" cy="4073126"/>
        </a:xfrm>
        <a:prstGeom prst="circularArrow">
          <a:avLst>
            <a:gd name="adj1" fmla="val 5197"/>
            <a:gd name="adj2" fmla="val 335672"/>
            <a:gd name="adj3" fmla="val 21294223"/>
            <a:gd name="adj4" fmla="val 19765379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8631C-F26C-4F1B-A54A-8402D1FBDA67}">
      <dsp:nvSpPr>
        <dsp:cNvPr id="0" name=""/>
        <dsp:cNvSpPr/>
      </dsp:nvSpPr>
      <dsp:spPr>
        <a:xfrm>
          <a:off x="4208952" y="2053824"/>
          <a:ext cx="1085509" cy="108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Organizada</a:t>
          </a:r>
          <a:endParaRPr lang="es-CO" sz="1400" kern="1200" dirty="0"/>
        </a:p>
      </dsp:txBody>
      <dsp:txXfrm>
        <a:off x="4208952" y="2053824"/>
        <a:ext cx="1085509" cy="1085509"/>
      </dsp:txXfrm>
    </dsp:sp>
    <dsp:sp modelId="{18A83410-6978-4ACE-8B75-C3FD231D2C94}">
      <dsp:nvSpPr>
        <dsp:cNvPr id="0" name=""/>
        <dsp:cNvSpPr/>
      </dsp:nvSpPr>
      <dsp:spPr>
        <a:xfrm>
          <a:off x="996347" y="1545"/>
          <a:ext cx="4073126" cy="4073126"/>
        </a:xfrm>
        <a:prstGeom prst="circularArrow">
          <a:avLst>
            <a:gd name="adj1" fmla="val 5197"/>
            <a:gd name="adj2" fmla="val 335672"/>
            <a:gd name="adj3" fmla="val 4015715"/>
            <a:gd name="adj4" fmla="val 2252499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1D8DB-C59B-4FB9-999C-6306625E14B8}">
      <dsp:nvSpPr>
        <dsp:cNvPr id="0" name=""/>
        <dsp:cNvSpPr/>
      </dsp:nvSpPr>
      <dsp:spPr>
        <a:xfrm>
          <a:off x="2490156" y="3302603"/>
          <a:ext cx="1085509" cy="108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Comprensible</a:t>
          </a:r>
          <a:endParaRPr lang="es-CO" sz="1400" kern="1200" dirty="0"/>
        </a:p>
      </dsp:txBody>
      <dsp:txXfrm>
        <a:off x="2490156" y="3302603"/>
        <a:ext cx="1085509" cy="1085509"/>
      </dsp:txXfrm>
    </dsp:sp>
    <dsp:sp modelId="{975B013A-69F9-4AA6-A80A-6E38BCBB4B04}">
      <dsp:nvSpPr>
        <dsp:cNvPr id="0" name=""/>
        <dsp:cNvSpPr/>
      </dsp:nvSpPr>
      <dsp:spPr>
        <a:xfrm>
          <a:off x="996347" y="1545"/>
          <a:ext cx="4073126" cy="4073126"/>
        </a:xfrm>
        <a:prstGeom prst="circularArrow">
          <a:avLst>
            <a:gd name="adj1" fmla="val 5197"/>
            <a:gd name="adj2" fmla="val 335672"/>
            <a:gd name="adj3" fmla="val 8211829"/>
            <a:gd name="adj4" fmla="val 6448613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C5246-88C8-49ED-A5F7-BD1CB5D06E66}">
      <dsp:nvSpPr>
        <dsp:cNvPr id="0" name=""/>
        <dsp:cNvSpPr/>
      </dsp:nvSpPr>
      <dsp:spPr>
        <a:xfrm>
          <a:off x="771359" y="2053824"/>
          <a:ext cx="1085509" cy="108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Oportuna</a:t>
          </a:r>
          <a:endParaRPr lang="es-CO" sz="1400" kern="1200" dirty="0"/>
        </a:p>
      </dsp:txBody>
      <dsp:txXfrm>
        <a:off x="771359" y="2053824"/>
        <a:ext cx="1085509" cy="1085509"/>
      </dsp:txXfrm>
    </dsp:sp>
    <dsp:sp modelId="{3AFF1E3C-2263-4FF7-BB58-BF05B9737F12}">
      <dsp:nvSpPr>
        <dsp:cNvPr id="0" name=""/>
        <dsp:cNvSpPr/>
      </dsp:nvSpPr>
      <dsp:spPr>
        <a:xfrm>
          <a:off x="996347" y="1545"/>
          <a:ext cx="4073126" cy="4073126"/>
        </a:xfrm>
        <a:prstGeom prst="circularArrow">
          <a:avLst>
            <a:gd name="adj1" fmla="val 5197"/>
            <a:gd name="adj2" fmla="val 335672"/>
            <a:gd name="adj3" fmla="val 12298949"/>
            <a:gd name="adj4" fmla="val 1077010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C673B-0080-47B4-90D9-E856F479B9C7}">
      <dsp:nvSpPr>
        <dsp:cNvPr id="0" name=""/>
        <dsp:cNvSpPr/>
      </dsp:nvSpPr>
      <dsp:spPr>
        <a:xfrm>
          <a:off x="1427881" y="33258"/>
          <a:ext cx="1085509" cy="108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Confiable</a:t>
          </a:r>
          <a:endParaRPr lang="es-CO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27881" y="33258"/>
        <a:ext cx="1085509" cy="1085509"/>
      </dsp:txXfrm>
    </dsp:sp>
    <dsp:sp modelId="{07E8426C-DD2C-4BD6-A73B-CB05871EF159}">
      <dsp:nvSpPr>
        <dsp:cNvPr id="0" name=""/>
        <dsp:cNvSpPr/>
      </dsp:nvSpPr>
      <dsp:spPr>
        <a:xfrm>
          <a:off x="996347" y="1545"/>
          <a:ext cx="4073126" cy="4073126"/>
        </a:xfrm>
        <a:prstGeom prst="circularArrow">
          <a:avLst>
            <a:gd name="adj1" fmla="val 5197"/>
            <a:gd name="adj2" fmla="val 335672"/>
            <a:gd name="adj3" fmla="val 16866700"/>
            <a:gd name="adj4" fmla="val 1519762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50F61-4D17-41A9-A3E9-31A057A534AD}">
      <dsp:nvSpPr>
        <dsp:cNvPr id="0" name=""/>
        <dsp:cNvSpPr/>
      </dsp:nvSpPr>
      <dsp:spPr>
        <a:xfrm>
          <a:off x="-5250854" y="-804255"/>
          <a:ext cx="6253022" cy="6253022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8B753-5AB7-471C-87FD-C755DE5A5DFB}">
      <dsp:nvSpPr>
        <dsp:cNvPr id="0" name=""/>
        <dsp:cNvSpPr/>
      </dsp:nvSpPr>
      <dsp:spPr>
        <a:xfrm>
          <a:off x="644658" y="464451"/>
          <a:ext cx="7434336" cy="928902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3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kern="1200" dirty="0"/>
            <a:t>Autenticación </a:t>
          </a:r>
          <a:r>
            <a:rPr lang="es-CO" sz="3600" b="1" kern="1200" dirty="0" err="1"/>
            <a:t>Multifactor</a:t>
          </a:r>
          <a:r>
            <a:rPr lang="es-CO" sz="3600" b="1" kern="1200" dirty="0"/>
            <a:t> (MFA)</a:t>
          </a:r>
          <a:endParaRPr lang="es-CO" sz="3600" kern="1200" dirty="0"/>
        </a:p>
      </dsp:txBody>
      <dsp:txXfrm>
        <a:off x="644658" y="464451"/>
        <a:ext cx="7434336" cy="928902"/>
      </dsp:txXfrm>
    </dsp:sp>
    <dsp:sp modelId="{94AECB02-458E-423B-A645-34672EDE35AC}">
      <dsp:nvSpPr>
        <dsp:cNvPr id="0" name=""/>
        <dsp:cNvSpPr/>
      </dsp:nvSpPr>
      <dsp:spPr>
        <a:xfrm>
          <a:off x="64094" y="348338"/>
          <a:ext cx="1161127" cy="116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71D2A-F0A4-4CD1-9281-3ACE408C9AE4}">
      <dsp:nvSpPr>
        <dsp:cNvPr id="0" name=""/>
        <dsp:cNvSpPr/>
      </dsp:nvSpPr>
      <dsp:spPr>
        <a:xfrm>
          <a:off x="982314" y="1857804"/>
          <a:ext cx="7096680" cy="928902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3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kern="1200" dirty="0"/>
            <a:t>Educación y Concienciación</a:t>
          </a:r>
          <a:endParaRPr lang="es-CO" sz="3600" kern="1200" dirty="0"/>
        </a:p>
      </dsp:txBody>
      <dsp:txXfrm>
        <a:off x="982314" y="1857804"/>
        <a:ext cx="7096680" cy="928902"/>
      </dsp:txXfrm>
    </dsp:sp>
    <dsp:sp modelId="{56A401E3-8092-49F3-A052-DABE2E7465DC}">
      <dsp:nvSpPr>
        <dsp:cNvPr id="0" name=""/>
        <dsp:cNvSpPr/>
      </dsp:nvSpPr>
      <dsp:spPr>
        <a:xfrm>
          <a:off x="401750" y="1741691"/>
          <a:ext cx="1161127" cy="116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0B5EA-EB54-4889-8F7D-830DEF9DC580}">
      <dsp:nvSpPr>
        <dsp:cNvPr id="0" name=""/>
        <dsp:cNvSpPr/>
      </dsp:nvSpPr>
      <dsp:spPr>
        <a:xfrm>
          <a:off x="644658" y="3251157"/>
          <a:ext cx="7434336" cy="92890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3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kern="1200" dirty="0"/>
            <a:t>Herramientas de IA para Detección</a:t>
          </a:r>
          <a:endParaRPr lang="es-CO" sz="3600" kern="1200" dirty="0"/>
        </a:p>
      </dsp:txBody>
      <dsp:txXfrm>
        <a:off x="644658" y="3251157"/>
        <a:ext cx="7434336" cy="928902"/>
      </dsp:txXfrm>
    </dsp:sp>
    <dsp:sp modelId="{6BB59996-54FA-4D77-982B-330053B1F395}">
      <dsp:nvSpPr>
        <dsp:cNvPr id="0" name=""/>
        <dsp:cNvSpPr/>
      </dsp:nvSpPr>
      <dsp:spPr>
        <a:xfrm>
          <a:off x="64094" y="3135044"/>
          <a:ext cx="1161127" cy="116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C4D1-39FE-41DE-ABCA-222EBB6D47D9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935DC-1415-48B6-BE2B-77F2441C65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5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F3230-6CF5-4E32-96F2-03C3FBF2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BC94BC-1D35-4BEF-24AD-687D063F4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20790-2373-E66F-61A6-9A83CA51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0F9436-BFC6-D6FF-1B64-C17E0DF4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26D0C-4142-1ECB-F7D1-073F01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7FAC7-26E5-2639-F074-BE32702C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3EF388-2EA8-0A44-C529-1D1369E51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4A0C4-2561-C219-861E-AA7A1F63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FF14C-5343-6750-818A-6618663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5C18E-D92A-76A5-1ED5-6408A834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7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FAE030-35CF-DC9E-299F-3F57B0313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F97B17-4C0B-D942-3E71-0C04E25FB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9159D-25A2-AA50-CA71-F2EAC7A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37505-82B3-5CCA-06D2-BC101F1C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F1FBA-5891-2E88-51D9-08F1E61B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5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FA0F8-EFB8-F661-56C6-DF10CF4C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80429E-2739-4748-1D80-DD525A3E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4BBC5-60DB-0BB2-6E2C-F91A2FB9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CA377-E778-C6E0-501C-71C9F3BA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390A-C672-5FD2-62DA-97144D84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11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C4D68-2613-1A91-C8BA-499EEB7F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8F514D-C4E0-4077-DCBE-7ED0FC5D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27792-17F3-9321-28D6-D808666D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4AF8C-589F-85EA-5A61-B67D65BC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5259D-1292-A6F5-91EE-04B58507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1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ABE90-E45E-3B4E-0A8E-68021945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02FC7-FD3E-A91E-A8A2-224F04AE7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A3D333-B2C2-46EB-FE04-AFC04A7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AB1CE5-1CC4-E829-1E70-098964A3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7A3162-CC1A-709A-3ADD-4FF5A4F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590828-ABDC-B0EF-E5F4-9389F56E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9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C5C93-F628-0A4D-7002-4542866E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072321-8AC3-8FFF-E583-827F61F5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55A224-B353-467E-D932-89E5F6FA2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7477A7-F766-1C6A-8870-323F4108C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1B48F8-D922-FAD2-5552-E68AAD618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A9C50C-5A74-B2E3-A658-E9707702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545A57-26CE-8E88-4570-E1A57BF3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2DB9F6-ADD8-FF7E-0F4D-4CC19C1D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38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FF5B8-9A0D-14F8-F5A6-6E3A1E65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8AE22F-DC92-FEB7-BC99-142C9057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8384C2-00BA-C203-603A-EB481976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470C67-24AD-540E-04DB-559B8EC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90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BB9C15-72E6-AE7F-94EA-FD4A376F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EB657B-E9C2-DE48-1DB7-2401053D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5E2482-199D-D4B0-3A89-2DDAC530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8DC79-631C-04F4-80B9-B9862118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3DA84-3791-2976-E428-69126D32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3242FC-A9EB-F077-BB57-94830496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53498-8681-29C4-5F6D-31059EA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525A28-D951-380B-67CF-2F01E78A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238E6F-DA34-6202-2809-53EB5988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88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847A1-6DA9-3402-621C-9444AFC0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CF7BD8-41A8-32B8-5A75-57F292DA5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58FB05-04C2-73D2-28A5-4D10E092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15876D-8DC8-BC1E-0B1A-A362739F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8F24FE-EBA9-D9F7-4843-33444234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59313-D211-AA46-E7E3-C025C9E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5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0C9601-7F6C-2718-9F81-0A503AD0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64AFE-118E-8D8F-10AA-0FF5D03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91E45-39DC-387A-2210-D96C7BD1D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A760-46DB-4ED6-937E-198B20265828}" type="datetimeFigureOut">
              <a:rPr lang="es-CO" smtClean="0"/>
              <a:t>28/02/2025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3C4C6-A9D2-0FDB-8E5D-69CDD4C2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6A37F-EB80-C289-6307-7BF0FD35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80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cript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levenlabs.io/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synthesia.io/" TargetMode="External"/><Relationship Id="rId5" Type="http://schemas.openxmlformats.org/officeDocument/2006/relationships/hyperlink" Target="https://github.com/deepfakes/faceswap" TargetMode="External"/><Relationship Id="rId4" Type="http://schemas.openxmlformats.org/officeDocument/2006/relationships/hyperlink" Target="https://github.com/iperov/DeepFaceLab" TargetMode="Externa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34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9B9A2-681D-0B55-6264-50C33F6E9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DCEEDB-A533-6B06-EE8F-D4FAF0AC8F18}"/>
              </a:ext>
            </a:extLst>
          </p:cNvPr>
          <p:cNvSpPr/>
          <p:nvPr/>
        </p:nvSpPr>
        <p:spPr>
          <a:xfrm>
            <a:off x="561312" y="1338187"/>
            <a:ext cx="5205745" cy="3910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Uso de la IA en la Verificación de la Información</a:t>
            </a:r>
          </a:p>
          <a:p>
            <a:endParaRPr lang="es-MX" sz="2200" b="1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r>
              <a:rPr lang="es-MX" sz="1600" dirty="0"/>
              <a:t>Herramientas de Verificación</a:t>
            </a:r>
          </a:p>
          <a:p>
            <a:endParaRPr lang="es-MX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Procesamiento de Lenguaje Natural (PLN): Detecta sesgos, errores y evalúa la calidad de documentos.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Modelos de Verificación de Eventos: Compara afirmaciones con fuentes confiables para evaluar su exactitud.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Análisis de Sentimiento: Evalúa el tono y contexto de la información para determinar su fiabilidad.</a:t>
            </a:r>
          </a:p>
          <a:p>
            <a:endParaRPr lang="es-MX" sz="2200" b="1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6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ómo impacta el uso de IA en medios de comunicación?">
            <a:extLst>
              <a:ext uri="{FF2B5EF4-FFF2-40B4-BE49-F238E27FC236}">
                <a16:creationId xmlns:a16="http://schemas.microsoft.com/office/drawing/2014/main" id="{E0C28AA1-3B59-831C-36CC-D571EAFE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45" y="1971391"/>
            <a:ext cx="5205745" cy="29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61F8F0-245E-7606-26A4-5BBBF9767AB1}"/>
              </a:ext>
            </a:extLst>
          </p:cNvPr>
          <p:cNvSpPr txBox="1"/>
          <p:nvPr/>
        </p:nvSpPr>
        <p:spPr>
          <a:xfrm>
            <a:off x="399864" y="5249001"/>
            <a:ext cx="70149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Herramientas Disponibles:</a:t>
            </a:r>
          </a:p>
          <a:p>
            <a:r>
              <a:rPr lang="es-MX" sz="1600" dirty="0"/>
              <a:t>	</a:t>
            </a:r>
            <a:r>
              <a:rPr lang="es-MX" sz="1600" dirty="0" err="1"/>
              <a:t>spaCy</a:t>
            </a:r>
            <a:r>
              <a:rPr lang="es-MX" sz="1600" dirty="0"/>
              <a:t> (Análisis de sintaxis y semántica)</a:t>
            </a:r>
          </a:p>
          <a:p>
            <a:r>
              <a:rPr lang="es-MX" sz="1600" dirty="0"/>
              <a:t>	NLTK (Procesamiento de texto en Python)</a:t>
            </a:r>
          </a:p>
          <a:p>
            <a:r>
              <a:rPr lang="es-MX" sz="1600" dirty="0"/>
              <a:t>	</a:t>
            </a:r>
            <a:r>
              <a:rPr lang="es-MX" sz="1600" dirty="0" err="1"/>
              <a:t>OpenAI</a:t>
            </a:r>
            <a:r>
              <a:rPr lang="es-MX" sz="1600" dirty="0"/>
              <a:t> API (Modelos avanzados de texto)</a:t>
            </a:r>
          </a:p>
        </p:txBody>
      </p:sp>
    </p:spTree>
    <p:extLst>
      <p:ext uri="{BB962C8B-B14F-4D97-AF65-F5344CB8AC3E}">
        <p14:creationId xmlns:p14="http://schemas.microsoft.com/office/powerpoint/2010/main" val="327975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B47A1C-7ED5-FAAA-EF09-3B1933B4F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1DCD44E-F9ED-1491-C90B-3D594E5C3BA3}"/>
              </a:ext>
            </a:extLst>
          </p:cNvPr>
          <p:cNvSpPr/>
          <p:nvPr/>
        </p:nvSpPr>
        <p:spPr>
          <a:xfrm>
            <a:off x="561312" y="1338187"/>
            <a:ext cx="5205745" cy="3326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Aplicaciones en la Investigación Académica</a:t>
            </a:r>
          </a:p>
          <a:p>
            <a:endParaRPr lang="es-MX" sz="2200" b="1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r>
              <a:rPr lang="es-MX" sz="1600" dirty="0"/>
              <a:t>Herramientas de Verificación</a:t>
            </a:r>
          </a:p>
          <a:p>
            <a:endParaRPr lang="es-MX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Evaluación de Informes: Garantiza la calidad y coherencia de los estudios.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Verificación de Referencias: Compara citas con bases de datos académicas.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Detección de Plagio: Identifica contenido copiado o inconsistente.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6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Las mejores herramientas de IA para potenciar una investigación académica |  Euronews">
            <a:extLst>
              <a:ext uri="{FF2B5EF4-FFF2-40B4-BE49-F238E27FC236}">
                <a16:creationId xmlns:a16="http://schemas.microsoft.com/office/drawing/2014/main" id="{CF457934-0423-E44A-B957-D884478B9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45" y="2005720"/>
            <a:ext cx="5083142" cy="2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BE9E1A-3B2F-D9D9-C20E-8D342B7C1582}"/>
              </a:ext>
            </a:extLst>
          </p:cNvPr>
          <p:cNvSpPr txBox="1"/>
          <p:nvPr/>
        </p:nvSpPr>
        <p:spPr>
          <a:xfrm>
            <a:off x="423250" y="5374958"/>
            <a:ext cx="71182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s-MX" sz="1600" dirty="0"/>
              <a:t>Herramientas Disponibles:</a:t>
            </a:r>
          </a:p>
          <a:p>
            <a:r>
              <a:rPr lang="es-MX" sz="1600" dirty="0"/>
              <a:t>	FactCheck.org (Plataforma de verificación política y científica)</a:t>
            </a:r>
          </a:p>
          <a:p>
            <a:r>
              <a:rPr lang="es-MX" sz="1600" dirty="0"/>
              <a:t>	Google </a:t>
            </a:r>
            <a:r>
              <a:rPr lang="es-MX" sz="1600" dirty="0" err="1"/>
              <a:t>Fact</a:t>
            </a:r>
            <a:r>
              <a:rPr lang="es-MX" sz="1600" dirty="0"/>
              <a:t> </a:t>
            </a:r>
            <a:r>
              <a:rPr lang="es-MX" sz="1600" dirty="0" err="1"/>
              <a:t>Check</a:t>
            </a:r>
            <a:r>
              <a:rPr lang="es-MX" sz="1600" dirty="0"/>
              <a:t> Explorer (Verificación en múltiples fuentes)</a:t>
            </a:r>
          </a:p>
          <a:p>
            <a:r>
              <a:rPr lang="es-MX" sz="1600" dirty="0"/>
              <a:t>	</a:t>
            </a:r>
            <a:r>
              <a:rPr lang="es-MX" sz="1600" dirty="0" err="1"/>
              <a:t>ClaimBuster</a:t>
            </a:r>
            <a:r>
              <a:rPr lang="es-MX" sz="1600" dirty="0"/>
              <a:t> (Detección de declaraciones falsas en discursos políticos)</a:t>
            </a:r>
          </a:p>
        </p:txBody>
      </p:sp>
    </p:spTree>
    <p:extLst>
      <p:ext uri="{BB962C8B-B14F-4D97-AF65-F5344CB8AC3E}">
        <p14:creationId xmlns:p14="http://schemas.microsoft.com/office/powerpoint/2010/main" val="134991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74695DC-0C49-CF73-1E76-845D816AE3A8}"/>
              </a:ext>
            </a:extLst>
          </p:cNvPr>
          <p:cNvSpPr/>
          <p:nvPr/>
        </p:nvSpPr>
        <p:spPr>
          <a:xfrm>
            <a:off x="443619" y="921728"/>
            <a:ext cx="6663352" cy="5258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s-CO" sz="2200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Desarrollo de Documentos Generados por IA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s-ES" sz="1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600" dirty="0"/>
              <a:t>Evaluar la capacidad de la IA para generar documentos académicos y determinar sus limitaciones.</a:t>
            </a:r>
          </a:p>
          <a:p>
            <a:endParaRPr lang="es-MX" sz="1600" dirty="0"/>
          </a:p>
          <a:p>
            <a:pPr lvl="1"/>
            <a:r>
              <a:rPr lang="es-MX" sz="1600" dirty="0"/>
              <a:t>Proceso Creativo</a:t>
            </a:r>
          </a:p>
          <a:p>
            <a:pPr lvl="2"/>
            <a:endParaRPr lang="es-MX" sz="1600" dirty="0"/>
          </a:p>
          <a:p>
            <a:pPr lvl="2">
              <a:buFont typeface="+mj-lt"/>
              <a:buAutoNum type="arabicPeriod"/>
            </a:pPr>
            <a:r>
              <a:rPr lang="es-MX" sz="1600" dirty="0"/>
              <a:t>Definición del Tema y Estructura</a:t>
            </a:r>
          </a:p>
          <a:p>
            <a:pPr lvl="2">
              <a:buFont typeface="+mj-lt"/>
              <a:buAutoNum type="arabicPeriod"/>
            </a:pPr>
            <a:r>
              <a:rPr lang="es-MX" sz="1600" dirty="0"/>
              <a:t>Generación de Contenido con IA</a:t>
            </a:r>
          </a:p>
          <a:p>
            <a:pPr lvl="2">
              <a:buFont typeface="+mj-lt"/>
              <a:buAutoNum type="arabicPeriod"/>
            </a:pPr>
            <a:r>
              <a:rPr lang="es-MX" sz="1600" dirty="0"/>
              <a:t>Evaluación de Calidad y Precisión</a:t>
            </a:r>
          </a:p>
          <a:p>
            <a:pPr lvl="2">
              <a:buFont typeface="+mj-lt"/>
              <a:buAutoNum type="arabicPeriod"/>
            </a:pPr>
            <a:r>
              <a:rPr lang="es-MX" sz="1600" dirty="0"/>
              <a:t>Comparación con Documentos Elaborados por Humanos</a:t>
            </a:r>
          </a:p>
          <a:p>
            <a:pPr lvl="2"/>
            <a:endParaRPr lang="es-MX" sz="1600" dirty="0"/>
          </a:p>
          <a:p>
            <a:pPr marL="457200" lvl="2"/>
            <a:r>
              <a:rPr lang="es-MX" sz="1600" dirty="0"/>
              <a:t>Resultados Esperados</a:t>
            </a:r>
          </a:p>
          <a:p>
            <a:pPr lvl="2"/>
            <a:r>
              <a:rPr lang="es-MX" sz="1600" dirty="0"/>
              <a:t>1. Claridad y Precisión: Evaluar la coherencia del contenido.</a:t>
            </a:r>
          </a:p>
          <a:p>
            <a:pPr lvl="2"/>
            <a:r>
              <a:rPr lang="es-MX" sz="1600" dirty="0"/>
              <a:t>2. Limitaciones de la IA: Identificar áreas donde la IA carece de contexto o profundidad.</a:t>
            </a:r>
          </a:p>
          <a:p>
            <a:pPr lvl="2"/>
            <a:r>
              <a:rPr lang="es-MX" sz="1600" dirty="0"/>
              <a:t>3. Colaboración Humano-IA: La supervisión humana puede mejorar la calidad del contenido generado.</a:t>
            </a:r>
          </a:p>
          <a:p>
            <a:endParaRPr lang="es-MX" sz="1600" dirty="0"/>
          </a:p>
        </p:txBody>
      </p:sp>
      <p:pic>
        <p:nvPicPr>
          <p:cNvPr id="6146" name="Picture 2" descr="Crea documentos en minutos con el generador de IA de Visme">
            <a:extLst>
              <a:ext uri="{FF2B5EF4-FFF2-40B4-BE49-F238E27FC236}">
                <a16:creationId xmlns:a16="http://schemas.microsoft.com/office/drawing/2014/main" id="{5B874145-C418-688A-E523-5BA007EF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51" y="1542449"/>
            <a:ext cx="4764530" cy="34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6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687E0-E1D1-40E1-1C4F-187AD3F9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3BA44C-38A9-AC8F-EC1A-05F804933E2B}"/>
              </a:ext>
            </a:extLst>
          </p:cNvPr>
          <p:cNvSpPr txBox="1"/>
          <p:nvPr/>
        </p:nvSpPr>
        <p:spPr>
          <a:xfrm>
            <a:off x="432303" y="1181221"/>
            <a:ext cx="10966010" cy="2226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s-MX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Evaluar la Capacidad de la IA para Generar Documentos Académicos y Determinar sus Limitaciones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es-CO" sz="1800" b="1" dirty="0">
              <a:solidFill>
                <a:srgbClr val="2F5496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s-MX" dirty="0"/>
              <a:t>La inteligencia artificial (IA) ha evolucionado para convertirse en una herramienta poderosa en la generación de contenido académico. Sin embargo, es fundamental analizar su capacidad para producir documentos de alta calidad y comprender sus limitaciones en comparación con los documentos elaborados por humanos.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es-CO" sz="1800" b="1" dirty="0">
              <a:solidFill>
                <a:srgbClr val="2F5496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4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FC988-BF4D-696A-5382-D2C553C9A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C69656F-F1C8-C57F-5F1C-A759D76E96E4}"/>
              </a:ext>
            </a:extLst>
          </p:cNvPr>
          <p:cNvSpPr/>
          <p:nvPr/>
        </p:nvSpPr>
        <p:spPr>
          <a:xfrm>
            <a:off x="724277" y="1256706"/>
            <a:ext cx="537172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Proceso Creativo</a:t>
            </a:r>
          </a:p>
          <a:p>
            <a:pPr lvl="0"/>
            <a:endParaRPr lang="es-MX" sz="2200" b="1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lvl="0"/>
            <a:r>
              <a:rPr lang="es-MX" sz="1600" dirty="0"/>
              <a:t>Para evaluar la capacidad de la IA en la generación de documentos académicos, se define un tema específico, estableciendo una estructura clara que incluya:</a:t>
            </a:r>
          </a:p>
          <a:p>
            <a:pPr lvl="0"/>
            <a:endParaRPr lang="es-MX" sz="1600" dirty="0"/>
          </a:p>
          <a:p>
            <a:r>
              <a:rPr lang="es-MX" sz="1600" dirty="0"/>
              <a:t>	Introducción</a:t>
            </a:r>
          </a:p>
          <a:p>
            <a:r>
              <a:rPr lang="es-MX" sz="1600" dirty="0"/>
              <a:t>	Desarrollo del contenido</a:t>
            </a:r>
          </a:p>
          <a:p>
            <a:r>
              <a:rPr lang="es-MX" sz="1600" dirty="0"/>
              <a:t>	Análisis crítico</a:t>
            </a:r>
          </a:p>
          <a:p>
            <a:r>
              <a:rPr lang="es-MX" sz="1600" dirty="0"/>
              <a:t>	Conclusiones</a:t>
            </a:r>
          </a:p>
          <a:p>
            <a:endParaRPr lang="es-MX" sz="1600" dirty="0"/>
          </a:p>
          <a:p>
            <a:r>
              <a:rPr lang="es-MX" sz="1600" dirty="0"/>
              <a:t>Herramienta </a:t>
            </a:r>
            <a:r>
              <a:rPr lang="es-MX" sz="1600" dirty="0" err="1"/>
              <a:t>Copilot</a:t>
            </a:r>
            <a:endParaRPr lang="es-MX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02AFED-6627-855B-FE10-5E2BF01C4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79" y="1351639"/>
            <a:ext cx="5040429" cy="33265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6904AA-8C1C-27BE-D3C4-A1EAB883C097}"/>
              </a:ext>
            </a:extLst>
          </p:cNvPr>
          <p:cNvSpPr txBox="1"/>
          <p:nvPr/>
        </p:nvSpPr>
        <p:spPr>
          <a:xfrm>
            <a:off x="361383" y="5864009"/>
            <a:ext cx="11652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Utilizando herramientas como </a:t>
            </a:r>
            <a:r>
              <a:rPr lang="es-MX" dirty="0" err="1"/>
              <a:t>ChatGPT</a:t>
            </a:r>
            <a:r>
              <a:rPr lang="es-MX" dirty="0"/>
              <a:t>, Jasper AI o Claude AI, se genera contenido académico a partir de </a:t>
            </a:r>
            <a:r>
              <a:rPr lang="es-MX" dirty="0" err="1"/>
              <a:t>prompts</a:t>
            </a:r>
            <a:r>
              <a:rPr lang="es-MX" dirty="0"/>
              <a:t> bien estructurados. Se evalúa la capacidad de estas herramientas para proporcionar información coherente, precisa y relevante.</a:t>
            </a:r>
          </a:p>
        </p:txBody>
      </p:sp>
    </p:spTree>
    <p:extLst>
      <p:ext uri="{BB962C8B-B14F-4D97-AF65-F5344CB8AC3E}">
        <p14:creationId xmlns:p14="http://schemas.microsoft.com/office/powerpoint/2010/main" val="202556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2EEEE-987C-1256-566A-CB29AC8FA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90CD01-A790-9859-D9BD-28459368E57B}"/>
              </a:ext>
            </a:extLst>
          </p:cNvPr>
          <p:cNvSpPr/>
          <p:nvPr/>
        </p:nvSpPr>
        <p:spPr>
          <a:xfrm>
            <a:off x="724277" y="1256706"/>
            <a:ext cx="394731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Evaluación de Calidad y Precisión</a:t>
            </a:r>
            <a:endParaRPr lang="es-CO" sz="2200" b="1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lvl="0"/>
            <a:endParaRPr lang="es-MX" sz="2200" b="1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r>
              <a:rPr lang="es-MX" sz="1600" dirty="0"/>
              <a:t>Se analizan los documentos generados por IA para identificar:</a:t>
            </a:r>
          </a:p>
          <a:p>
            <a:r>
              <a:rPr lang="es-MX" sz="1600" dirty="0"/>
              <a:t>	Coherencia y fluidez del texto</a:t>
            </a:r>
          </a:p>
          <a:p>
            <a:r>
              <a:rPr lang="es-MX" sz="1600" dirty="0"/>
              <a:t>	Precisión de la información proporcionada</a:t>
            </a:r>
          </a:p>
          <a:p>
            <a:r>
              <a:rPr lang="es-MX" sz="1600" dirty="0"/>
              <a:t>	Capacidad de argumentación y pensamiento crítico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95EDC24-8F2F-C4C7-E545-0EA8ACA21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183" y="495677"/>
            <a:ext cx="4304916" cy="61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3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55638-B42E-36F3-F28C-A0CE39ADC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B7CF25A-81F6-FF9C-E4C0-AC6B224F5971}"/>
              </a:ext>
            </a:extLst>
          </p:cNvPr>
          <p:cNvSpPr/>
          <p:nvPr/>
        </p:nvSpPr>
        <p:spPr>
          <a:xfrm>
            <a:off x="724277" y="1256706"/>
            <a:ext cx="5196689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Comparación con Documentos Elaborados por Humanos</a:t>
            </a:r>
          </a:p>
          <a:p>
            <a:pPr lvl="0"/>
            <a:br>
              <a:rPr lang="es-MX" sz="2400" dirty="0"/>
            </a:br>
            <a:endParaRPr lang="es-ES" sz="1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600" dirty="0"/>
              <a:t>Se realiza una comparación entre documentos generados por IA y aquellos escritos por expertos humanos, evaluando:</a:t>
            </a:r>
          </a:p>
          <a:p>
            <a:endParaRPr lang="es-MX" sz="1600" dirty="0"/>
          </a:p>
          <a:p>
            <a:endParaRPr lang="es-MX" sz="1600" b="1" dirty="0"/>
          </a:p>
        </p:txBody>
      </p:sp>
      <p:pic>
        <p:nvPicPr>
          <p:cNvPr id="2052" name="Picture 4" descr="Beneficios de las capacitaciones prácticas y personalizadas - BLOG |">
            <a:extLst>
              <a:ext uri="{FF2B5EF4-FFF2-40B4-BE49-F238E27FC236}">
                <a16:creationId xmlns:a16="http://schemas.microsoft.com/office/drawing/2014/main" id="{63AE7FE2-E82E-CD0B-3140-EFEBF690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17" y="1256706"/>
            <a:ext cx="3775529" cy="37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11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9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5C001B4-D1BD-F190-7928-D96CA611E4CE}"/>
              </a:ext>
            </a:extLst>
          </p:cNvPr>
          <p:cNvSpPr txBox="1"/>
          <p:nvPr/>
        </p:nvSpPr>
        <p:spPr>
          <a:xfrm>
            <a:off x="649806" y="1094889"/>
            <a:ext cx="68870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latin typeface="Montserrat"/>
                <a:ea typeface="+mn-lt"/>
                <a:cs typeface="Arial"/>
              </a:rPr>
              <a:t>Uso de la Inteligencia Artificial: </a:t>
            </a:r>
            <a:r>
              <a:rPr lang="es-MX" sz="3200" i="1" dirty="0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Ataques Fraudulentos y Reasentamiento de la Personalidad</a:t>
            </a:r>
          </a:p>
        </p:txBody>
      </p:sp>
    </p:spTree>
    <p:extLst>
      <p:ext uri="{BB962C8B-B14F-4D97-AF65-F5344CB8AC3E}">
        <p14:creationId xmlns:p14="http://schemas.microsoft.com/office/powerpoint/2010/main" val="39939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B49EBC-C36D-1AFD-1CB5-0C1131B8FA04}"/>
              </a:ext>
            </a:extLst>
          </p:cNvPr>
          <p:cNvSpPr/>
          <p:nvPr/>
        </p:nvSpPr>
        <p:spPr>
          <a:xfrm>
            <a:off x="724275" y="1256706"/>
            <a:ext cx="10873213" cy="143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sz="2200" b="1" dirty="0">
                <a:solidFill>
                  <a:srgbClr val="00206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Definición de Dato.</a:t>
            </a:r>
            <a:endParaRPr lang="es-CO" sz="2200" b="1" dirty="0">
              <a:solidFill>
                <a:srgbClr val="2F5496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/>
              <a:t>Un </a:t>
            </a:r>
            <a:r>
              <a:rPr lang="es-MX" sz="2000" b="1" dirty="0"/>
              <a:t>dato</a:t>
            </a:r>
            <a:r>
              <a:rPr lang="es-MX" sz="2000" dirty="0"/>
              <a:t> es una representación simbólica de un atributo o característica de una entidad o fenómeno, que se utiliza para describir o registrar algún aspecto de la realidad. </a:t>
            </a:r>
            <a:endParaRPr lang="es-CO" sz="20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01BC70-82CD-2BE4-42F5-5D486745FFC2}"/>
              </a:ext>
            </a:extLst>
          </p:cNvPr>
          <p:cNvSpPr txBox="1"/>
          <p:nvPr/>
        </p:nvSpPr>
        <p:spPr>
          <a:xfrm>
            <a:off x="1238060" y="3569969"/>
            <a:ext cx="100968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Datos cualitativos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Representan cualidades o características que no se pueden medir numéricamente, como colores, emociones o categorías.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Ejemplo: "Azul", "Feliz", "Empleado".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Datos cuantitativos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Son valores numéricos que representan cantidades y pueden ser medidos.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Ejemplo: 25, 3.14, 2025.</a:t>
            </a:r>
          </a:p>
        </p:txBody>
      </p:sp>
    </p:spTree>
    <p:extLst>
      <p:ext uri="{BB962C8B-B14F-4D97-AF65-F5344CB8AC3E}">
        <p14:creationId xmlns:p14="http://schemas.microsoft.com/office/powerpoint/2010/main" val="365311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F7E14-8086-C5FF-8CED-9E37B9D6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9138C72-6EEC-4F08-A013-C545A7C1D6AC}"/>
              </a:ext>
            </a:extLst>
          </p:cNvPr>
          <p:cNvSpPr/>
          <p:nvPr/>
        </p:nvSpPr>
        <p:spPr>
          <a:xfrm>
            <a:off x="724276" y="1256706"/>
            <a:ext cx="4716858" cy="2642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sz="2200" b="1" dirty="0">
                <a:solidFill>
                  <a:srgbClr val="00206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Definición de Información.</a:t>
            </a:r>
            <a:endParaRPr lang="es-CO" sz="2200" b="1" dirty="0">
              <a:solidFill>
                <a:srgbClr val="2F5496"/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es-ES" sz="1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/>
              <a:t>La </a:t>
            </a:r>
            <a:r>
              <a:rPr lang="es-MX" sz="1600" b="1" dirty="0"/>
              <a:t>información</a:t>
            </a:r>
            <a:r>
              <a:rPr lang="es-MX" sz="1600" dirty="0"/>
              <a:t> es el conjunto de datos procesados, organizados y contextualizados que adquieren un significado, permitiendo a las personas comprender un fenómeno, tomar decisiones o realizar acciones. En otras palabras, es el resultado de trabajar con los datos para convertirlos en conocimiento útil.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6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AA637FB-11BB-BC0E-3D70-C2D69B82F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22872"/>
              </p:ext>
            </p:extLst>
          </p:nvPr>
        </p:nvGraphicFramePr>
        <p:xfrm>
          <a:off x="5441134" y="1539089"/>
          <a:ext cx="6065822" cy="439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3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B49EBC-C36D-1AFD-1CB5-0C1131B8FA04}"/>
              </a:ext>
            </a:extLst>
          </p:cNvPr>
          <p:cNvSpPr/>
          <p:nvPr/>
        </p:nvSpPr>
        <p:spPr>
          <a:xfrm>
            <a:off x="724275" y="1256706"/>
            <a:ext cx="10873213" cy="190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s-CO" sz="2200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Introducción</a:t>
            </a:r>
          </a:p>
          <a:p>
            <a:endParaRPr lang="es-ES" sz="1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000" dirty="0"/>
              <a:t>La inteligencia artificial (IA) ha revolucionado muchos campos, incluyendo la ciberseguridad. Sin embargo, también ha sido utilizada para mejorar la sofisticación de los ataques fraudulentos, como el phishing y la suplantación de identidad, lo que representa un desafío significativo para la seguridad digital.</a:t>
            </a:r>
          </a:p>
        </p:txBody>
      </p:sp>
    </p:spTree>
    <p:extLst>
      <p:ext uri="{BB962C8B-B14F-4D97-AF65-F5344CB8AC3E}">
        <p14:creationId xmlns:p14="http://schemas.microsoft.com/office/powerpoint/2010/main" val="30112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3BCF99-AB86-0A49-5A6F-0644F33D2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0581A56-6568-C5A2-16E0-C4295504074B}"/>
              </a:ext>
            </a:extLst>
          </p:cNvPr>
          <p:cNvSpPr/>
          <p:nvPr/>
        </p:nvSpPr>
        <p:spPr>
          <a:xfrm>
            <a:off x="724276" y="1256706"/>
            <a:ext cx="4716858" cy="4201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s-CO" sz="2200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Ataques Fraudulentos Potenciados por la IA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s-CO" sz="2200" b="1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s-CO" sz="1400" b="1" dirty="0"/>
              <a:t>Phishing Avanzado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s-CO" sz="1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400" b="1" dirty="0"/>
              <a:t>Personalización de Mensajes:</a:t>
            </a:r>
            <a:r>
              <a:rPr lang="es-MX" sz="1400" dirty="0"/>
              <a:t> La IA permite crear correos electrónicos y mensajes altamente personalizados que imitan a remitentes confiables.</a:t>
            </a:r>
          </a:p>
          <a:p>
            <a:pPr lvl="1"/>
            <a:endParaRPr lang="es-MX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400" b="1" dirty="0"/>
              <a:t>Análisis de Datos:</a:t>
            </a:r>
            <a:r>
              <a:rPr lang="es-MX" sz="1400" dirty="0"/>
              <a:t> Los ciberdelincuentes pueden analizar grandes volúmenes de datos para conocer mejor a sus víctimas y aumentar la efectividad del ataque.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s-CO" sz="1400" b="1" dirty="0"/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s-ES" sz="1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6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hishing">
            <a:extLst>
              <a:ext uri="{FF2B5EF4-FFF2-40B4-BE49-F238E27FC236}">
                <a16:creationId xmlns:a16="http://schemas.microsoft.com/office/drawing/2014/main" id="{677B1B56-9C2E-E77A-A91C-5DE8843C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73" y="1430447"/>
            <a:ext cx="5790939" cy="32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4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A31E2-094C-9ED5-8911-B3817D36F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F0A6D12-A36A-3F6D-8DA2-1631D299B4C0}"/>
              </a:ext>
            </a:extLst>
          </p:cNvPr>
          <p:cNvSpPr/>
          <p:nvPr/>
        </p:nvSpPr>
        <p:spPr>
          <a:xfrm>
            <a:off x="724276" y="1256706"/>
            <a:ext cx="4716858" cy="4840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 dirty="0" err="1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Deepfake</a:t>
            </a:r>
            <a:r>
              <a:rPr lang="es-MX" sz="2200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(Videos y Audios Falsos)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s-CO" sz="2200" b="1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s-CO" sz="1400" b="1" dirty="0"/>
              <a:t>Phishing Avanzado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s-CO" sz="1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400" b="1" dirty="0"/>
              <a:t>Generación de Contenido Falso:</a:t>
            </a:r>
            <a:r>
              <a:rPr lang="es-MX" sz="1400" dirty="0"/>
              <a:t> La IA puede replicar la apariencia y voz de una persona para engañar a las víctimas.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400" b="1" dirty="0"/>
              <a:t>Impacto:</a:t>
            </a:r>
            <a:r>
              <a:rPr lang="es-MX" sz="1400" dirty="0"/>
              <a:t> Este tipo de fraude puede utilizarse para realizar estafas, chantajes o manipular la opinión pública.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s-CO" sz="14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Videos:</a:t>
            </a: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O" altLang="es-C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DeepFaceLab</a:t>
            </a: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CO" altLang="es-C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FaceSwap</a:t>
            </a: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 </a:t>
            </a:r>
            <a:r>
              <a:rPr kumimoji="0" lang="es-CO" altLang="es-C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Synthesia</a:t>
            </a: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para cambiar rostros en videos.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Audios:</a:t>
            </a: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O" altLang="es-C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ElevenLabs</a:t>
            </a: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CO" altLang="es-C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Descript</a:t>
            </a: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CO" altLang="es-C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iMyFone</a:t>
            </a: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O" altLang="es-C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MagicMic</a:t>
            </a: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para clonar voces con IA.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s-CO" sz="1400" b="1" dirty="0"/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s-ES" sz="1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6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Talking Photo">
            <a:hlinkClick r:id="" action="ppaction://media"/>
            <a:extLst>
              <a:ext uri="{FF2B5EF4-FFF2-40B4-BE49-F238E27FC236}">
                <a16:creationId xmlns:a16="http://schemas.microsoft.com/office/drawing/2014/main" id="{BBB41EA5-9822-ACAD-E110-D4EC11E327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38524" y="904875"/>
            <a:ext cx="50292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169A24-F6D9-CB64-37A4-D2CFA84AC5C2}"/>
              </a:ext>
            </a:extLst>
          </p:cNvPr>
          <p:cNvSpPr/>
          <p:nvPr/>
        </p:nvSpPr>
        <p:spPr>
          <a:xfrm>
            <a:off x="724276" y="1256706"/>
            <a:ext cx="6165411" cy="414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s-MX" sz="2200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Análisis del Comportamiento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Monitorización de Actividades en Internet: Los atacantes pueden estudiar patrones de comportamiento para diseñar estrategias de fraude más efectivas.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Ataques Dirigidos: Permite lanzar ataques específicos con alta probabilidad de éxito.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sz="1600" dirty="0"/>
          </a:p>
          <a:p>
            <a:pPr lvl="1"/>
            <a:r>
              <a:rPr lang="es-MX" sz="1600" dirty="0"/>
              <a:t>Ejemplo de Análisis del Comportamiento con IA en Ciberseguridad</a:t>
            </a:r>
          </a:p>
          <a:p>
            <a:pPr lvl="1"/>
            <a:endParaRPr lang="es-MX" sz="1600" dirty="0"/>
          </a:p>
          <a:p>
            <a:pPr lvl="1"/>
            <a:r>
              <a:rPr lang="es-MX" sz="1600" dirty="0"/>
              <a:t>Caso: Fraude en Transacciones Bancarias en Línea</a:t>
            </a:r>
          </a:p>
          <a:p>
            <a:pPr lvl="1"/>
            <a:r>
              <a:rPr lang="es-MX" sz="1600" dirty="0"/>
              <a:t>Contexto:</a:t>
            </a:r>
          </a:p>
          <a:p>
            <a:pPr lvl="1"/>
            <a:br>
              <a:rPr lang="es-MX" sz="1600" dirty="0"/>
            </a:br>
            <a:r>
              <a:rPr lang="es-MX" sz="1600" dirty="0"/>
              <a:t>Un grupo de ciberdelincuentes está utilizando IA para analizar el comportamiento de los usuarios en una plataforma de banca en línea con el objetivo de realizar fraudes más efectivos.</a:t>
            </a:r>
          </a:p>
          <a:p>
            <a:pPr lvl="1"/>
            <a:endParaRPr lang="es-MX" sz="1600" dirty="0"/>
          </a:p>
        </p:txBody>
      </p:sp>
      <p:pic>
        <p:nvPicPr>
          <p:cNvPr id="3074" name="Picture 2" descr="El análisis del comportamiento como herramienta de ciberseguridad |  INCIBE-CERT | INCIBE">
            <a:extLst>
              <a:ext uri="{FF2B5EF4-FFF2-40B4-BE49-F238E27FC236}">
                <a16:creationId xmlns:a16="http://schemas.microsoft.com/office/drawing/2014/main" id="{9698B0B9-CA38-A37A-BE48-8008E3928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46" y="1873131"/>
            <a:ext cx="4173398" cy="26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1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29A56-391C-86C9-9962-A3B25D2DA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1F864E4-128A-4AC6-F4DB-02626D57CE89}"/>
              </a:ext>
            </a:extLst>
          </p:cNvPr>
          <p:cNvSpPr txBox="1"/>
          <p:nvPr/>
        </p:nvSpPr>
        <p:spPr>
          <a:xfrm>
            <a:off x="432302" y="1181221"/>
            <a:ext cx="10649139" cy="371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s-MX" b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Prevención y Protección contra estos Ataques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4F3FB70-22CE-7E66-FA9B-248B61038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549091"/>
              </p:ext>
            </p:extLst>
          </p:nvPr>
        </p:nvGraphicFramePr>
        <p:xfrm>
          <a:off x="2024455" y="1611004"/>
          <a:ext cx="8143089" cy="464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7935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lcf76f155ced4ddcb4097134ff3c332f xmlns="b61d6a7d-9cff-4fa8-ac7e-c8e11781a32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435a11ef-c2bf-4d1e-b58b-639ade20a33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7A935-3769-45E5-8B4D-B722D0C8A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30D230-4603-4DA1-BAD5-023D3194D3B3}">
  <ds:schemaRefs>
    <ds:schemaRef ds:uri="http://purl.org/dc/dcmitype/"/>
    <ds:schemaRef ds:uri="http://schemas.microsoft.com/sharepoint/v3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d32f7cc-c8ba-4ef3-9753-a7d7dfcb4841"/>
    <ds:schemaRef ds:uri="http://schemas.microsoft.com/office/infopath/2007/PartnerControls"/>
    <ds:schemaRef ds:uri="435a11ef-c2bf-4d1e-b58b-639ade20a33f"/>
    <ds:schemaRef ds:uri="http://schemas.microsoft.com/office/2006/metadata/properties"/>
    <ds:schemaRef ds:uri="68ddfa0f-4f25-4951-a01c-f24182779e86"/>
  </ds:schemaRefs>
</ds:datastoreItem>
</file>

<file path=customXml/itemProps3.xml><?xml version="1.0" encoding="utf-8"?>
<ds:datastoreItem xmlns:ds="http://schemas.openxmlformats.org/officeDocument/2006/customXml" ds:itemID="{B56155E2-81D5-49CA-AB27-6566A1190FB4}"/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915</Words>
  <Application>Microsoft Office PowerPoint</Application>
  <PresentationFormat>Panorámica</PresentationFormat>
  <Paragraphs>112</Paragraphs>
  <Slides>17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Calibri Light</vt:lpstr>
      <vt:lpstr>Arial</vt:lpstr>
      <vt:lpstr>Montserrat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German Felipe Quintero Cely</dc:creator>
  <cp:lastModifiedBy>johan sebastian moreno crispin</cp:lastModifiedBy>
  <cp:revision>53</cp:revision>
  <dcterms:created xsi:type="dcterms:W3CDTF">2023-04-18T19:50:15Z</dcterms:created>
  <dcterms:modified xsi:type="dcterms:W3CDTF">2025-02-28T19:39:49Z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Order">
    <vt:r8>13803100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