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92" r:id="rId5"/>
    <p:sldId id="265" r:id="rId6"/>
    <p:sldId id="318" r:id="rId7"/>
    <p:sldId id="322" r:id="rId8"/>
    <p:sldId id="320" r:id="rId9"/>
    <p:sldId id="323" r:id="rId10"/>
    <p:sldId id="321" r:id="rId11"/>
    <p:sldId id="325" r:id="rId12"/>
    <p:sldId id="324" r:id="rId13"/>
    <p:sldId id="285" r:id="rId14"/>
  </p:sldIdLst>
  <p:sldSz cx="12192000" cy="6858000"/>
  <p:notesSz cx="6858000" cy="9144000"/>
  <p:embeddedFontLst>
    <p:embeddedFont>
      <p:font typeface="Nunito" pitchFamily="2" charset="0"/>
      <p:regular r:id="rId16"/>
      <p:bold r:id="rId17"/>
      <p:italic r:id="rId18"/>
      <p:boldItalic r:id="rId19"/>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222"/>
    <a:srgbClr val="CF91C6"/>
    <a:srgbClr val="003A74"/>
    <a:srgbClr val="BC3636"/>
    <a:srgbClr val="003870"/>
    <a:srgbClr val="D43C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C8B1-7F44-41E3-87F6-82CB018E5F37}" type="doc">
      <dgm:prSet loTypeId="urn:microsoft.com/office/officeart/2005/8/layout/cycle1" loCatId="cycle" qsTypeId="urn:microsoft.com/office/officeart/2005/8/quickstyle/simple1" qsCatId="simple" csTypeId="urn:microsoft.com/office/officeart/2005/8/colors/accent6_1" csCatId="accent6" phldr="1"/>
      <dgm:spPr/>
      <dgm:t>
        <a:bodyPr/>
        <a:lstStyle/>
        <a:p>
          <a:endParaRPr lang="es-CO"/>
        </a:p>
      </dgm:t>
    </dgm:pt>
    <dgm:pt modelId="{6C17DCEF-8FBD-4803-B543-EA8431C7EE1A}">
      <dgm:prSet phldrT="[Texto]"/>
      <dgm:spPr>
        <a:solidFill>
          <a:schemeClr val="bg1">
            <a:lumMod val="95000"/>
          </a:schemeClr>
        </a:solidFill>
      </dgm:spPr>
      <dgm:t>
        <a:bodyPr/>
        <a:lstStyle/>
        <a:p>
          <a:r>
            <a:rPr lang="es-ES"/>
            <a:t>Gestión de datos e informes</a:t>
          </a:r>
          <a:endParaRPr lang="es-CO"/>
        </a:p>
      </dgm:t>
    </dgm:pt>
    <dgm:pt modelId="{AAED6CD9-2BA4-495F-9966-28FA5BD506A2}" type="parTrans" cxnId="{1018640E-C3E3-48CB-B1DA-049CA35E6F95}">
      <dgm:prSet/>
      <dgm:spPr/>
      <dgm:t>
        <a:bodyPr/>
        <a:lstStyle/>
        <a:p>
          <a:endParaRPr lang="es-CO"/>
        </a:p>
      </dgm:t>
    </dgm:pt>
    <dgm:pt modelId="{D8B05E22-A61D-45FA-85FC-38E5274BDD06}" type="sibTrans" cxnId="{1018640E-C3E3-48CB-B1DA-049CA35E6F95}">
      <dgm:prSet/>
      <dgm:spPr/>
      <dgm:t>
        <a:bodyPr/>
        <a:lstStyle/>
        <a:p>
          <a:endParaRPr lang="es-CO"/>
        </a:p>
      </dgm:t>
    </dgm:pt>
    <dgm:pt modelId="{0EBFDDFE-79B0-4F79-AC06-B2105EA47101}">
      <dgm:prSet phldrT="[Texto]"/>
      <dgm:spPr>
        <a:solidFill>
          <a:schemeClr val="bg1">
            <a:lumMod val="95000"/>
          </a:schemeClr>
        </a:solidFill>
      </dgm:spPr>
      <dgm:t>
        <a:bodyPr/>
        <a:lstStyle/>
        <a:p>
          <a:r>
            <a:rPr lang="es-CO"/>
            <a:t>Accesibilidad móvil</a:t>
          </a:r>
        </a:p>
      </dgm:t>
    </dgm:pt>
    <dgm:pt modelId="{0A8DD40F-C7D8-4FC6-8055-6C2B3984020F}" type="parTrans" cxnId="{89859443-9192-4788-92A8-8C49DB7D2DD9}">
      <dgm:prSet/>
      <dgm:spPr/>
      <dgm:t>
        <a:bodyPr/>
        <a:lstStyle/>
        <a:p>
          <a:endParaRPr lang="es-CO"/>
        </a:p>
      </dgm:t>
    </dgm:pt>
    <dgm:pt modelId="{0C19AF6F-D9B1-455A-B5C5-E18F9DCB4CED}" type="sibTrans" cxnId="{89859443-9192-4788-92A8-8C49DB7D2DD9}">
      <dgm:prSet/>
      <dgm:spPr/>
      <dgm:t>
        <a:bodyPr/>
        <a:lstStyle/>
        <a:p>
          <a:endParaRPr lang="es-CO"/>
        </a:p>
      </dgm:t>
    </dgm:pt>
    <dgm:pt modelId="{DF367DB7-8F7D-4196-A23B-9C520AF03029}">
      <dgm:prSet phldrT="[Texto]"/>
      <dgm:spPr>
        <a:solidFill>
          <a:schemeClr val="bg1">
            <a:lumMod val="95000"/>
          </a:schemeClr>
        </a:solidFill>
      </dgm:spPr>
      <dgm:t>
        <a:bodyPr/>
        <a:lstStyle/>
        <a:p>
          <a:r>
            <a:rPr lang="es-ES"/>
            <a:t>Mejora de la colaboración interna</a:t>
          </a:r>
          <a:endParaRPr lang="es-CO"/>
        </a:p>
      </dgm:t>
    </dgm:pt>
    <dgm:pt modelId="{18575E65-9EAE-4749-80C6-89437B3D0F0B}" type="parTrans" cxnId="{ED5AAF4B-1003-403A-AE8D-51BAFBC5964F}">
      <dgm:prSet/>
      <dgm:spPr/>
      <dgm:t>
        <a:bodyPr/>
        <a:lstStyle/>
        <a:p>
          <a:endParaRPr lang="es-CO"/>
        </a:p>
      </dgm:t>
    </dgm:pt>
    <dgm:pt modelId="{1FF714C5-F6EF-482F-ADE9-9F9C9D9D1B13}" type="sibTrans" cxnId="{ED5AAF4B-1003-403A-AE8D-51BAFBC5964F}">
      <dgm:prSet/>
      <dgm:spPr/>
      <dgm:t>
        <a:bodyPr/>
        <a:lstStyle/>
        <a:p>
          <a:endParaRPr lang="es-CO"/>
        </a:p>
      </dgm:t>
    </dgm:pt>
    <dgm:pt modelId="{A80A5DAB-C38F-4886-BA95-6F544DFBDE7E}">
      <dgm:prSet phldrT="[Texto]"/>
      <dgm:spPr>
        <a:solidFill>
          <a:schemeClr val="bg1">
            <a:lumMod val="95000"/>
          </a:schemeClr>
        </a:solidFill>
      </dgm:spPr>
      <dgm:t>
        <a:bodyPr/>
        <a:lstStyle/>
        <a:p>
          <a:r>
            <a:rPr lang="es-CO"/>
            <a:t>Desarrollo de aplicaciones personalizadas</a:t>
          </a:r>
        </a:p>
      </dgm:t>
    </dgm:pt>
    <dgm:pt modelId="{B6725750-AF63-4139-984E-1DAB91C4CABF}" type="parTrans" cxnId="{585B7FC3-CBCC-4D00-AF33-49286EE72B8D}">
      <dgm:prSet/>
      <dgm:spPr/>
      <dgm:t>
        <a:bodyPr/>
        <a:lstStyle/>
        <a:p>
          <a:endParaRPr lang="es-CO"/>
        </a:p>
      </dgm:t>
    </dgm:pt>
    <dgm:pt modelId="{E9AC9BF1-811E-46F1-8B6B-66277C601BB1}" type="sibTrans" cxnId="{585B7FC3-CBCC-4D00-AF33-49286EE72B8D}">
      <dgm:prSet/>
      <dgm:spPr/>
      <dgm:t>
        <a:bodyPr/>
        <a:lstStyle/>
        <a:p>
          <a:endParaRPr lang="es-CO"/>
        </a:p>
      </dgm:t>
    </dgm:pt>
    <dgm:pt modelId="{246E63D9-EC9A-46FE-8640-15295B9F607D}">
      <dgm:prSet phldrT="[Texto]"/>
      <dgm:spPr>
        <a:solidFill>
          <a:schemeClr val="bg1">
            <a:lumMod val="95000"/>
          </a:schemeClr>
        </a:solidFill>
      </dgm:spPr>
      <dgm:t>
        <a:bodyPr/>
        <a:lstStyle/>
        <a:p>
          <a:endParaRPr lang="es-CO"/>
        </a:p>
      </dgm:t>
    </dgm:pt>
    <dgm:pt modelId="{DC040982-BD36-4CF7-A70D-90CADBB635CF}" type="parTrans" cxnId="{2D8C80D9-DD67-4403-A1D7-2DBBD412CC25}">
      <dgm:prSet/>
      <dgm:spPr/>
      <dgm:t>
        <a:bodyPr/>
        <a:lstStyle/>
        <a:p>
          <a:endParaRPr lang="es-CO"/>
        </a:p>
      </dgm:t>
    </dgm:pt>
    <dgm:pt modelId="{F2B4E80F-F784-461E-8276-F25BF396F6D5}" type="sibTrans" cxnId="{2D8C80D9-DD67-4403-A1D7-2DBBD412CC25}">
      <dgm:prSet/>
      <dgm:spPr/>
      <dgm:t>
        <a:bodyPr/>
        <a:lstStyle/>
        <a:p>
          <a:endParaRPr lang="es-CO"/>
        </a:p>
      </dgm:t>
    </dgm:pt>
    <dgm:pt modelId="{24A939B8-2E7F-401D-8C18-83FB53537755}" type="pres">
      <dgm:prSet presAssocID="{0FEDC8B1-7F44-41E3-87F6-82CB018E5F37}" presName="cycle" presStyleCnt="0">
        <dgm:presLayoutVars>
          <dgm:dir/>
          <dgm:resizeHandles val="exact"/>
        </dgm:presLayoutVars>
      </dgm:prSet>
      <dgm:spPr/>
    </dgm:pt>
    <dgm:pt modelId="{31AAF917-CCFF-4F00-8300-B7A841CBF2B6}" type="pres">
      <dgm:prSet presAssocID="{6C17DCEF-8FBD-4803-B543-EA8431C7EE1A}" presName="dummy" presStyleCnt="0"/>
      <dgm:spPr/>
    </dgm:pt>
    <dgm:pt modelId="{D346565D-7905-4FBD-9FB5-481CFCA3CF15}" type="pres">
      <dgm:prSet presAssocID="{6C17DCEF-8FBD-4803-B543-EA8431C7EE1A}" presName="node" presStyleLbl="revTx" presStyleIdx="0" presStyleCnt="4">
        <dgm:presLayoutVars>
          <dgm:bulletEnabled val="1"/>
        </dgm:presLayoutVars>
      </dgm:prSet>
      <dgm:spPr/>
    </dgm:pt>
    <dgm:pt modelId="{BD1EE7EC-E95D-4CFB-ADEA-0A8D99878739}" type="pres">
      <dgm:prSet presAssocID="{D8B05E22-A61D-45FA-85FC-38E5274BDD06}" presName="sibTrans" presStyleLbl="node1" presStyleIdx="0" presStyleCnt="4"/>
      <dgm:spPr/>
    </dgm:pt>
    <dgm:pt modelId="{EA3AC6B6-7311-4F27-BA93-7A7A600EE389}" type="pres">
      <dgm:prSet presAssocID="{0EBFDDFE-79B0-4F79-AC06-B2105EA47101}" presName="dummy" presStyleCnt="0"/>
      <dgm:spPr/>
    </dgm:pt>
    <dgm:pt modelId="{063E528B-F633-47FF-A078-54548650492E}" type="pres">
      <dgm:prSet presAssocID="{0EBFDDFE-79B0-4F79-AC06-B2105EA47101}" presName="node" presStyleLbl="revTx" presStyleIdx="1" presStyleCnt="4">
        <dgm:presLayoutVars>
          <dgm:bulletEnabled val="1"/>
        </dgm:presLayoutVars>
      </dgm:prSet>
      <dgm:spPr/>
    </dgm:pt>
    <dgm:pt modelId="{C6AF10C8-F9E7-4A42-92A3-B4BDA4CE970E}" type="pres">
      <dgm:prSet presAssocID="{0C19AF6F-D9B1-455A-B5C5-E18F9DCB4CED}" presName="sibTrans" presStyleLbl="node1" presStyleIdx="1" presStyleCnt="4"/>
      <dgm:spPr/>
    </dgm:pt>
    <dgm:pt modelId="{70760AC5-E306-49F8-BACA-249DF2BE9A7E}" type="pres">
      <dgm:prSet presAssocID="{DF367DB7-8F7D-4196-A23B-9C520AF03029}" presName="dummy" presStyleCnt="0"/>
      <dgm:spPr/>
    </dgm:pt>
    <dgm:pt modelId="{1455E253-9985-4CF7-95AB-BCE5E152137C}" type="pres">
      <dgm:prSet presAssocID="{DF367DB7-8F7D-4196-A23B-9C520AF03029}" presName="node" presStyleLbl="revTx" presStyleIdx="2" presStyleCnt="4">
        <dgm:presLayoutVars>
          <dgm:bulletEnabled val="1"/>
        </dgm:presLayoutVars>
      </dgm:prSet>
      <dgm:spPr/>
    </dgm:pt>
    <dgm:pt modelId="{04B576A2-8F46-4A0D-8AC1-CDC559D44F64}" type="pres">
      <dgm:prSet presAssocID="{1FF714C5-F6EF-482F-ADE9-9F9C9D9D1B13}" presName="sibTrans" presStyleLbl="node1" presStyleIdx="2" presStyleCnt="4"/>
      <dgm:spPr/>
    </dgm:pt>
    <dgm:pt modelId="{02523CE2-BCD9-4C35-92FE-1A2964ABA9D9}" type="pres">
      <dgm:prSet presAssocID="{A80A5DAB-C38F-4886-BA95-6F544DFBDE7E}" presName="dummy" presStyleCnt="0"/>
      <dgm:spPr/>
    </dgm:pt>
    <dgm:pt modelId="{F6A745D0-C9CA-427A-86ED-B16A21F1501E}" type="pres">
      <dgm:prSet presAssocID="{A80A5DAB-C38F-4886-BA95-6F544DFBDE7E}" presName="node" presStyleLbl="revTx" presStyleIdx="3" presStyleCnt="4">
        <dgm:presLayoutVars>
          <dgm:bulletEnabled val="1"/>
        </dgm:presLayoutVars>
      </dgm:prSet>
      <dgm:spPr/>
    </dgm:pt>
    <dgm:pt modelId="{2BD65879-CB1A-45C2-ACD8-C5D8CACF97E0}" type="pres">
      <dgm:prSet presAssocID="{E9AC9BF1-811E-46F1-8B6B-66277C601BB1}" presName="sibTrans" presStyleLbl="node1" presStyleIdx="3" presStyleCnt="4"/>
      <dgm:spPr/>
    </dgm:pt>
  </dgm:ptLst>
  <dgm:cxnLst>
    <dgm:cxn modelId="{E1D54204-4015-41EE-80C3-DFED927EFC55}" type="presOf" srcId="{DF367DB7-8F7D-4196-A23B-9C520AF03029}" destId="{1455E253-9985-4CF7-95AB-BCE5E152137C}" srcOrd="0" destOrd="0" presId="urn:microsoft.com/office/officeart/2005/8/layout/cycle1"/>
    <dgm:cxn modelId="{FC16DD08-BDCE-49B0-A795-87A2B74C46C9}" type="presOf" srcId="{6C17DCEF-8FBD-4803-B543-EA8431C7EE1A}" destId="{D346565D-7905-4FBD-9FB5-481CFCA3CF15}" srcOrd="0" destOrd="0" presId="urn:microsoft.com/office/officeart/2005/8/layout/cycle1"/>
    <dgm:cxn modelId="{1018640E-C3E3-48CB-B1DA-049CA35E6F95}" srcId="{0FEDC8B1-7F44-41E3-87F6-82CB018E5F37}" destId="{6C17DCEF-8FBD-4803-B543-EA8431C7EE1A}" srcOrd="0" destOrd="0" parTransId="{AAED6CD9-2BA4-495F-9966-28FA5BD506A2}" sibTransId="{D8B05E22-A61D-45FA-85FC-38E5274BDD06}"/>
    <dgm:cxn modelId="{1C2C121B-8C5D-4F9F-90BB-8F664194589C}" type="presOf" srcId="{1FF714C5-F6EF-482F-ADE9-9F9C9D9D1B13}" destId="{04B576A2-8F46-4A0D-8AC1-CDC559D44F64}" srcOrd="0" destOrd="0" presId="urn:microsoft.com/office/officeart/2005/8/layout/cycle1"/>
    <dgm:cxn modelId="{91F89220-9E62-4F53-BA68-D201D73CF3C5}" type="presOf" srcId="{E9AC9BF1-811E-46F1-8B6B-66277C601BB1}" destId="{2BD65879-CB1A-45C2-ACD8-C5D8CACF97E0}" srcOrd="0" destOrd="0" presId="urn:microsoft.com/office/officeart/2005/8/layout/cycle1"/>
    <dgm:cxn modelId="{89859443-9192-4788-92A8-8C49DB7D2DD9}" srcId="{0FEDC8B1-7F44-41E3-87F6-82CB018E5F37}" destId="{0EBFDDFE-79B0-4F79-AC06-B2105EA47101}" srcOrd="1" destOrd="0" parTransId="{0A8DD40F-C7D8-4FC6-8055-6C2B3984020F}" sibTransId="{0C19AF6F-D9B1-455A-B5C5-E18F9DCB4CED}"/>
    <dgm:cxn modelId="{B82EBF49-25A6-4401-A3DB-C4AB63FF4568}" type="presOf" srcId="{246E63D9-EC9A-46FE-8640-15295B9F607D}" destId="{F6A745D0-C9CA-427A-86ED-B16A21F1501E}" srcOrd="0" destOrd="1" presId="urn:microsoft.com/office/officeart/2005/8/layout/cycle1"/>
    <dgm:cxn modelId="{ED5AAF4B-1003-403A-AE8D-51BAFBC5964F}" srcId="{0FEDC8B1-7F44-41E3-87F6-82CB018E5F37}" destId="{DF367DB7-8F7D-4196-A23B-9C520AF03029}" srcOrd="2" destOrd="0" parTransId="{18575E65-9EAE-4749-80C6-89437B3D0F0B}" sibTransId="{1FF714C5-F6EF-482F-ADE9-9F9C9D9D1B13}"/>
    <dgm:cxn modelId="{93A90B6D-D27D-4049-86A8-DD2285B11426}" type="presOf" srcId="{A80A5DAB-C38F-4886-BA95-6F544DFBDE7E}" destId="{F6A745D0-C9CA-427A-86ED-B16A21F1501E}" srcOrd="0" destOrd="0" presId="urn:microsoft.com/office/officeart/2005/8/layout/cycle1"/>
    <dgm:cxn modelId="{78CBEE4F-1001-432B-8460-37FF2A7A4529}" type="presOf" srcId="{0C19AF6F-D9B1-455A-B5C5-E18F9DCB4CED}" destId="{C6AF10C8-F9E7-4A42-92A3-B4BDA4CE970E}" srcOrd="0" destOrd="0" presId="urn:microsoft.com/office/officeart/2005/8/layout/cycle1"/>
    <dgm:cxn modelId="{A99B3DC1-96ED-4717-A8AF-2B8F1F19D762}" type="presOf" srcId="{D8B05E22-A61D-45FA-85FC-38E5274BDD06}" destId="{BD1EE7EC-E95D-4CFB-ADEA-0A8D99878739}" srcOrd="0" destOrd="0" presId="urn:microsoft.com/office/officeart/2005/8/layout/cycle1"/>
    <dgm:cxn modelId="{585B7FC3-CBCC-4D00-AF33-49286EE72B8D}" srcId="{0FEDC8B1-7F44-41E3-87F6-82CB018E5F37}" destId="{A80A5DAB-C38F-4886-BA95-6F544DFBDE7E}" srcOrd="3" destOrd="0" parTransId="{B6725750-AF63-4139-984E-1DAB91C4CABF}" sibTransId="{E9AC9BF1-811E-46F1-8B6B-66277C601BB1}"/>
    <dgm:cxn modelId="{2D8C80D9-DD67-4403-A1D7-2DBBD412CC25}" srcId="{A80A5DAB-C38F-4886-BA95-6F544DFBDE7E}" destId="{246E63D9-EC9A-46FE-8640-15295B9F607D}" srcOrd="0" destOrd="0" parTransId="{DC040982-BD36-4CF7-A70D-90CADBB635CF}" sibTransId="{F2B4E80F-F784-461E-8276-F25BF396F6D5}"/>
    <dgm:cxn modelId="{1961D0E1-907C-4B32-8D9B-56EA2249669D}" type="presOf" srcId="{0EBFDDFE-79B0-4F79-AC06-B2105EA47101}" destId="{063E528B-F633-47FF-A078-54548650492E}" srcOrd="0" destOrd="0" presId="urn:microsoft.com/office/officeart/2005/8/layout/cycle1"/>
    <dgm:cxn modelId="{415159EC-E94C-4B97-A1F8-1DC749295191}" type="presOf" srcId="{0FEDC8B1-7F44-41E3-87F6-82CB018E5F37}" destId="{24A939B8-2E7F-401D-8C18-83FB53537755}" srcOrd="0" destOrd="0" presId="urn:microsoft.com/office/officeart/2005/8/layout/cycle1"/>
    <dgm:cxn modelId="{65BFE7F1-B0D3-4D27-A399-BFBAC36D3AD5}" type="presParOf" srcId="{24A939B8-2E7F-401D-8C18-83FB53537755}" destId="{31AAF917-CCFF-4F00-8300-B7A841CBF2B6}" srcOrd="0" destOrd="0" presId="urn:microsoft.com/office/officeart/2005/8/layout/cycle1"/>
    <dgm:cxn modelId="{2026636D-462E-4075-8FCE-DA19209FD3F5}" type="presParOf" srcId="{24A939B8-2E7F-401D-8C18-83FB53537755}" destId="{D346565D-7905-4FBD-9FB5-481CFCA3CF15}" srcOrd="1" destOrd="0" presId="urn:microsoft.com/office/officeart/2005/8/layout/cycle1"/>
    <dgm:cxn modelId="{E1EB72ED-D148-4877-ACF3-D33EE0E28945}" type="presParOf" srcId="{24A939B8-2E7F-401D-8C18-83FB53537755}" destId="{BD1EE7EC-E95D-4CFB-ADEA-0A8D99878739}" srcOrd="2" destOrd="0" presId="urn:microsoft.com/office/officeart/2005/8/layout/cycle1"/>
    <dgm:cxn modelId="{B38ED4AB-D7D3-4F07-A6D7-14ED9BCAA65E}" type="presParOf" srcId="{24A939B8-2E7F-401D-8C18-83FB53537755}" destId="{EA3AC6B6-7311-4F27-BA93-7A7A600EE389}" srcOrd="3" destOrd="0" presId="urn:microsoft.com/office/officeart/2005/8/layout/cycle1"/>
    <dgm:cxn modelId="{0F945D50-F6B2-410D-9C9D-0EE97FA046FF}" type="presParOf" srcId="{24A939B8-2E7F-401D-8C18-83FB53537755}" destId="{063E528B-F633-47FF-A078-54548650492E}" srcOrd="4" destOrd="0" presId="urn:microsoft.com/office/officeart/2005/8/layout/cycle1"/>
    <dgm:cxn modelId="{C1185B38-7397-4726-AA2B-F44D689C425D}" type="presParOf" srcId="{24A939B8-2E7F-401D-8C18-83FB53537755}" destId="{C6AF10C8-F9E7-4A42-92A3-B4BDA4CE970E}" srcOrd="5" destOrd="0" presId="urn:microsoft.com/office/officeart/2005/8/layout/cycle1"/>
    <dgm:cxn modelId="{3E1F8E3F-1FCD-40A7-B590-5D3914A86776}" type="presParOf" srcId="{24A939B8-2E7F-401D-8C18-83FB53537755}" destId="{70760AC5-E306-49F8-BACA-249DF2BE9A7E}" srcOrd="6" destOrd="0" presId="urn:microsoft.com/office/officeart/2005/8/layout/cycle1"/>
    <dgm:cxn modelId="{3CE13471-9C96-4016-B4C4-2CE791BF6F62}" type="presParOf" srcId="{24A939B8-2E7F-401D-8C18-83FB53537755}" destId="{1455E253-9985-4CF7-95AB-BCE5E152137C}" srcOrd="7" destOrd="0" presId="urn:microsoft.com/office/officeart/2005/8/layout/cycle1"/>
    <dgm:cxn modelId="{49D9A938-6302-4F05-811C-71AA9631CF3D}" type="presParOf" srcId="{24A939B8-2E7F-401D-8C18-83FB53537755}" destId="{04B576A2-8F46-4A0D-8AC1-CDC559D44F64}" srcOrd="8" destOrd="0" presId="urn:microsoft.com/office/officeart/2005/8/layout/cycle1"/>
    <dgm:cxn modelId="{525D419C-F76E-4A93-9923-AB2D9E15EFC5}" type="presParOf" srcId="{24A939B8-2E7F-401D-8C18-83FB53537755}" destId="{02523CE2-BCD9-4C35-92FE-1A2964ABA9D9}" srcOrd="9" destOrd="0" presId="urn:microsoft.com/office/officeart/2005/8/layout/cycle1"/>
    <dgm:cxn modelId="{93AA8128-186B-4B0B-9D8F-B8A9217DFAD7}" type="presParOf" srcId="{24A939B8-2E7F-401D-8C18-83FB53537755}" destId="{F6A745D0-C9CA-427A-86ED-B16A21F1501E}" srcOrd="10" destOrd="0" presId="urn:microsoft.com/office/officeart/2005/8/layout/cycle1"/>
    <dgm:cxn modelId="{7DD3DCCA-A4D6-4C92-BFD2-52396A7FFA74}" type="presParOf" srcId="{24A939B8-2E7F-401D-8C18-83FB53537755}" destId="{2BD65879-CB1A-45C2-ACD8-C5D8CACF97E0}"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A32A7-79DF-4E0C-90F6-C4DFC698E8A5}"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CO"/>
        </a:p>
      </dgm:t>
    </dgm:pt>
    <dgm:pt modelId="{F4ABF7D4-03C4-4541-ADEC-933ED3C00774}">
      <dgm:prSet phldrT="[Texto]"/>
      <dgm:spPr/>
      <dgm:t>
        <a:bodyPr/>
        <a:lstStyle/>
        <a:p>
          <a:r>
            <a:rPr lang="es-ES"/>
            <a:t>IMPACTO DE LAS HERRAMIENTAS DE POWERAPPS EN LA UNP</a:t>
          </a:r>
          <a:endParaRPr lang="es-CO"/>
        </a:p>
      </dgm:t>
    </dgm:pt>
    <dgm:pt modelId="{1C0E19FE-4C6D-4B9E-8E12-3B2D8D6C3698}" type="parTrans" cxnId="{85AB1C58-36FE-4397-8F69-D1A518608A84}">
      <dgm:prSet/>
      <dgm:spPr/>
      <dgm:t>
        <a:bodyPr/>
        <a:lstStyle/>
        <a:p>
          <a:endParaRPr lang="es-CO"/>
        </a:p>
      </dgm:t>
    </dgm:pt>
    <dgm:pt modelId="{7E9D4E94-1811-4801-A033-52494B8AAA72}" type="sibTrans" cxnId="{85AB1C58-36FE-4397-8F69-D1A518608A84}">
      <dgm:prSet/>
      <dgm:spPr/>
      <dgm:t>
        <a:bodyPr/>
        <a:lstStyle/>
        <a:p>
          <a:endParaRPr lang="es-CO"/>
        </a:p>
      </dgm:t>
    </dgm:pt>
    <dgm:pt modelId="{70BDD285-2A9A-460F-8CF4-75F881EC20E3}">
      <dgm:prSet phldrT="[Texto]"/>
      <dgm:spPr/>
      <dgm:t>
        <a:bodyPr/>
        <a:lstStyle/>
        <a:p>
          <a:r>
            <a:rPr lang="es-CO"/>
            <a:t>Mejora la eficiencia</a:t>
          </a:r>
        </a:p>
      </dgm:t>
    </dgm:pt>
    <dgm:pt modelId="{600EB787-9637-4F35-A327-142A02FBB475}" type="parTrans" cxnId="{1FB51A61-8FCB-4171-B9B3-7F82CDFB6768}">
      <dgm:prSet/>
      <dgm:spPr/>
      <dgm:t>
        <a:bodyPr/>
        <a:lstStyle/>
        <a:p>
          <a:endParaRPr lang="es-CO"/>
        </a:p>
      </dgm:t>
    </dgm:pt>
    <dgm:pt modelId="{150797D0-ABB8-42AB-A420-AE399206E430}" type="sibTrans" cxnId="{1FB51A61-8FCB-4171-B9B3-7F82CDFB6768}">
      <dgm:prSet/>
      <dgm:spPr/>
      <dgm:t>
        <a:bodyPr/>
        <a:lstStyle/>
        <a:p>
          <a:endParaRPr lang="es-CO"/>
        </a:p>
      </dgm:t>
    </dgm:pt>
    <dgm:pt modelId="{BD7A6BB3-416F-4222-86AB-48C77FB4775B}">
      <dgm:prSet phldrT="[Texto]"/>
      <dgm:spPr/>
      <dgm:t>
        <a:bodyPr/>
        <a:lstStyle/>
        <a:p>
          <a:r>
            <a:rPr lang="es-CO"/>
            <a:t>Toma de decisiones informada</a:t>
          </a:r>
        </a:p>
      </dgm:t>
    </dgm:pt>
    <dgm:pt modelId="{FCB974E2-B6B2-418A-A2DD-4A29A23AEEBD}" type="parTrans" cxnId="{0153C654-5484-4F31-9A65-C10497B5D4C8}">
      <dgm:prSet/>
      <dgm:spPr/>
      <dgm:t>
        <a:bodyPr/>
        <a:lstStyle/>
        <a:p>
          <a:endParaRPr lang="es-CO"/>
        </a:p>
      </dgm:t>
    </dgm:pt>
    <dgm:pt modelId="{63DD06A5-DA41-4279-8893-C28D6F28313A}" type="sibTrans" cxnId="{0153C654-5484-4F31-9A65-C10497B5D4C8}">
      <dgm:prSet/>
      <dgm:spPr/>
      <dgm:t>
        <a:bodyPr/>
        <a:lstStyle/>
        <a:p>
          <a:endParaRPr lang="es-CO"/>
        </a:p>
      </dgm:t>
    </dgm:pt>
    <dgm:pt modelId="{F7596331-2305-4F75-A301-635ACB16098F}">
      <dgm:prSet phldrT="[Texto]"/>
      <dgm:spPr/>
      <dgm:t>
        <a:bodyPr/>
        <a:lstStyle/>
        <a:p>
          <a:r>
            <a:rPr lang="es-CO"/>
            <a:t>Reducción de errores humanos</a:t>
          </a:r>
        </a:p>
      </dgm:t>
    </dgm:pt>
    <dgm:pt modelId="{3783EF7E-4599-4CCB-8E6B-3430831F4F9F}" type="parTrans" cxnId="{98D63FC6-98E4-4EC1-B84E-59A1AB17896C}">
      <dgm:prSet/>
      <dgm:spPr/>
      <dgm:t>
        <a:bodyPr/>
        <a:lstStyle/>
        <a:p>
          <a:endParaRPr lang="es-CO"/>
        </a:p>
      </dgm:t>
    </dgm:pt>
    <dgm:pt modelId="{8D3E6B9A-CE13-49E0-A285-F3A7BE354C02}" type="sibTrans" cxnId="{98D63FC6-98E4-4EC1-B84E-59A1AB17896C}">
      <dgm:prSet/>
      <dgm:spPr/>
      <dgm:t>
        <a:bodyPr/>
        <a:lstStyle/>
        <a:p>
          <a:endParaRPr lang="es-CO"/>
        </a:p>
      </dgm:t>
    </dgm:pt>
    <dgm:pt modelId="{7F59309A-79ED-41CB-8C03-3E9A0A17358D}">
      <dgm:prSet phldrT="[Texto]"/>
      <dgm:spPr/>
      <dgm:t>
        <a:bodyPr/>
        <a:lstStyle/>
        <a:p>
          <a:r>
            <a:rPr lang="es-CO"/>
            <a:t>Mayor flexibilidad</a:t>
          </a:r>
        </a:p>
      </dgm:t>
    </dgm:pt>
    <dgm:pt modelId="{206B84F8-793A-4929-9AAF-59184BE9BA77}" type="parTrans" cxnId="{5191EE45-DD36-46E1-B217-05339EB2BFC2}">
      <dgm:prSet/>
      <dgm:spPr/>
      <dgm:t>
        <a:bodyPr/>
        <a:lstStyle/>
        <a:p>
          <a:endParaRPr lang="es-CO"/>
        </a:p>
      </dgm:t>
    </dgm:pt>
    <dgm:pt modelId="{32D367A7-7A60-48D8-9E79-BE52D2B08CFD}" type="sibTrans" cxnId="{5191EE45-DD36-46E1-B217-05339EB2BFC2}">
      <dgm:prSet/>
      <dgm:spPr/>
      <dgm:t>
        <a:bodyPr/>
        <a:lstStyle/>
        <a:p>
          <a:endParaRPr lang="es-CO"/>
        </a:p>
      </dgm:t>
    </dgm:pt>
    <dgm:pt modelId="{1FF8BB12-E17C-45E2-A12C-146FB5ACCA0C}">
      <dgm:prSet/>
      <dgm:spPr/>
      <dgm:t>
        <a:bodyPr/>
        <a:lstStyle/>
        <a:p>
          <a:r>
            <a:rPr lang="es-ES"/>
            <a:t>Ahorro de tiempo y recursos</a:t>
          </a:r>
        </a:p>
      </dgm:t>
    </dgm:pt>
    <dgm:pt modelId="{B8AA5F0E-2FCD-40FD-A50F-849A3A039A34}" type="parTrans" cxnId="{F64BBFCD-48F7-40D3-BFB9-C8C2B0F44E4B}">
      <dgm:prSet/>
      <dgm:spPr/>
      <dgm:t>
        <a:bodyPr/>
        <a:lstStyle/>
        <a:p>
          <a:endParaRPr lang="es-CO"/>
        </a:p>
      </dgm:t>
    </dgm:pt>
    <dgm:pt modelId="{B238914A-98C1-48CD-9A10-39166E7AEE3A}" type="sibTrans" cxnId="{F64BBFCD-48F7-40D3-BFB9-C8C2B0F44E4B}">
      <dgm:prSet/>
      <dgm:spPr/>
      <dgm:t>
        <a:bodyPr/>
        <a:lstStyle/>
        <a:p>
          <a:endParaRPr lang="es-CO"/>
        </a:p>
      </dgm:t>
    </dgm:pt>
    <dgm:pt modelId="{3BD78566-EE9D-43DC-BE46-7258F71731BE}" type="pres">
      <dgm:prSet presAssocID="{BA0A32A7-79DF-4E0C-90F6-C4DFC698E8A5}" presName="Name0" presStyleCnt="0">
        <dgm:presLayoutVars>
          <dgm:chMax val="1"/>
          <dgm:dir/>
          <dgm:animLvl val="ctr"/>
          <dgm:resizeHandles val="exact"/>
        </dgm:presLayoutVars>
      </dgm:prSet>
      <dgm:spPr/>
    </dgm:pt>
    <dgm:pt modelId="{4CDD739D-6F20-4500-BA8A-B54DB8CA96EC}" type="pres">
      <dgm:prSet presAssocID="{F4ABF7D4-03C4-4541-ADEC-933ED3C00774}" presName="centerShape" presStyleLbl="node0" presStyleIdx="0" presStyleCnt="1"/>
      <dgm:spPr/>
    </dgm:pt>
    <dgm:pt modelId="{A635E8DA-6905-4071-9BF0-22124610E7E1}" type="pres">
      <dgm:prSet presAssocID="{70BDD285-2A9A-460F-8CF4-75F881EC20E3}" presName="node" presStyleLbl="node1" presStyleIdx="0" presStyleCnt="5">
        <dgm:presLayoutVars>
          <dgm:bulletEnabled val="1"/>
        </dgm:presLayoutVars>
      </dgm:prSet>
      <dgm:spPr/>
    </dgm:pt>
    <dgm:pt modelId="{B01F096F-E9E8-4766-A564-A1D86184540E}" type="pres">
      <dgm:prSet presAssocID="{70BDD285-2A9A-460F-8CF4-75F881EC20E3}" presName="dummy" presStyleCnt="0"/>
      <dgm:spPr/>
    </dgm:pt>
    <dgm:pt modelId="{A7B4C074-8C19-4BD6-A94D-390E329920D8}" type="pres">
      <dgm:prSet presAssocID="{150797D0-ABB8-42AB-A420-AE399206E430}" presName="sibTrans" presStyleLbl="sibTrans2D1" presStyleIdx="0" presStyleCnt="5"/>
      <dgm:spPr/>
    </dgm:pt>
    <dgm:pt modelId="{20615E29-EC58-4714-8E5C-F410BB1BF9FE}" type="pres">
      <dgm:prSet presAssocID="{BD7A6BB3-416F-4222-86AB-48C77FB4775B}" presName="node" presStyleLbl="node1" presStyleIdx="1" presStyleCnt="5">
        <dgm:presLayoutVars>
          <dgm:bulletEnabled val="1"/>
        </dgm:presLayoutVars>
      </dgm:prSet>
      <dgm:spPr/>
    </dgm:pt>
    <dgm:pt modelId="{5F002DA9-11A7-42C9-98D4-99FF346FF293}" type="pres">
      <dgm:prSet presAssocID="{BD7A6BB3-416F-4222-86AB-48C77FB4775B}" presName="dummy" presStyleCnt="0"/>
      <dgm:spPr/>
    </dgm:pt>
    <dgm:pt modelId="{CAE723FF-34E2-4173-BE5A-51E406C86DB2}" type="pres">
      <dgm:prSet presAssocID="{63DD06A5-DA41-4279-8893-C28D6F28313A}" presName="sibTrans" presStyleLbl="sibTrans2D1" presStyleIdx="1" presStyleCnt="5"/>
      <dgm:spPr/>
    </dgm:pt>
    <dgm:pt modelId="{C565F27F-3DD1-498A-AFF1-6DB15EAD391E}" type="pres">
      <dgm:prSet presAssocID="{F7596331-2305-4F75-A301-635ACB16098F}" presName="node" presStyleLbl="node1" presStyleIdx="2" presStyleCnt="5">
        <dgm:presLayoutVars>
          <dgm:bulletEnabled val="1"/>
        </dgm:presLayoutVars>
      </dgm:prSet>
      <dgm:spPr/>
    </dgm:pt>
    <dgm:pt modelId="{D74D7C19-A433-4DFF-8F36-B2017EE37462}" type="pres">
      <dgm:prSet presAssocID="{F7596331-2305-4F75-A301-635ACB16098F}" presName="dummy" presStyleCnt="0"/>
      <dgm:spPr/>
    </dgm:pt>
    <dgm:pt modelId="{BDB93F8D-74C3-439A-9341-9E8A80D2EDFE}" type="pres">
      <dgm:prSet presAssocID="{8D3E6B9A-CE13-49E0-A285-F3A7BE354C02}" presName="sibTrans" presStyleLbl="sibTrans2D1" presStyleIdx="2" presStyleCnt="5"/>
      <dgm:spPr/>
    </dgm:pt>
    <dgm:pt modelId="{39167848-0758-44C1-BB87-0480B9D4ACB8}" type="pres">
      <dgm:prSet presAssocID="{7F59309A-79ED-41CB-8C03-3E9A0A17358D}" presName="node" presStyleLbl="node1" presStyleIdx="3" presStyleCnt="5">
        <dgm:presLayoutVars>
          <dgm:bulletEnabled val="1"/>
        </dgm:presLayoutVars>
      </dgm:prSet>
      <dgm:spPr/>
    </dgm:pt>
    <dgm:pt modelId="{C0EAEE3D-4F92-4F3D-8317-2839F7B6167D}" type="pres">
      <dgm:prSet presAssocID="{7F59309A-79ED-41CB-8C03-3E9A0A17358D}" presName="dummy" presStyleCnt="0"/>
      <dgm:spPr/>
    </dgm:pt>
    <dgm:pt modelId="{88141C3E-E0B7-4B6E-BD59-24B63087180B}" type="pres">
      <dgm:prSet presAssocID="{32D367A7-7A60-48D8-9E79-BE52D2B08CFD}" presName="sibTrans" presStyleLbl="sibTrans2D1" presStyleIdx="3" presStyleCnt="5"/>
      <dgm:spPr/>
    </dgm:pt>
    <dgm:pt modelId="{1B71DCAC-9687-4F3E-A71B-ECC708CC41CF}" type="pres">
      <dgm:prSet presAssocID="{1FF8BB12-E17C-45E2-A12C-146FB5ACCA0C}" presName="node" presStyleLbl="node1" presStyleIdx="4" presStyleCnt="5">
        <dgm:presLayoutVars>
          <dgm:bulletEnabled val="1"/>
        </dgm:presLayoutVars>
      </dgm:prSet>
      <dgm:spPr/>
    </dgm:pt>
    <dgm:pt modelId="{CB4EC7A7-C8AB-4324-B854-008009BB905B}" type="pres">
      <dgm:prSet presAssocID="{1FF8BB12-E17C-45E2-A12C-146FB5ACCA0C}" presName="dummy" presStyleCnt="0"/>
      <dgm:spPr/>
    </dgm:pt>
    <dgm:pt modelId="{FE14F390-5A6B-4C7C-88A7-98C80E8F49B1}" type="pres">
      <dgm:prSet presAssocID="{B238914A-98C1-48CD-9A10-39166E7AEE3A}" presName="sibTrans" presStyleLbl="sibTrans2D1" presStyleIdx="4" presStyleCnt="5"/>
      <dgm:spPr/>
    </dgm:pt>
  </dgm:ptLst>
  <dgm:cxnLst>
    <dgm:cxn modelId="{39C66C11-DCF1-4E99-B376-546467C034FD}" type="presOf" srcId="{BD7A6BB3-416F-4222-86AB-48C77FB4775B}" destId="{20615E29-EC58-4714-8E5C-F410BB1BF9FE}" srcOrd="0" destOrd="0" presId="urn:microsoft.com/office/officeart/2005/8/layout/radial6"/>
    <dgm:cxn modelId="{13818023-7351-435D-BC3B-52390DCD5DA9}" type="presOf" srcId="{7F59309A-79ED-41CB-8C03-3E9A0A17358D}" destId="{39167848-0758-44C1-BB87-0480B9D4ACB8}" srcOrd="0" destOrd="0" presId="urn:microsoft.com/office/officeart/2005/8/layout/radial6"/>
    <dgm:cxn modelId="{C628DF30-B575-4FBD-BBB1-C3ED93C0458C}" type="presOf" srcId="{70BDD285-2A9A-460F-8CF4-75F881EC20E3}" destId="{A635E8DA-6905-4071-9BF0-22124610E7E1}" srcOrd="0" destOrd="0" presId="urn:microsoft.com/office/officeart/2005/8/layout/radial6"/>
    <dgm:cxn modelId="{7028D13C-0645-450E-881B-1ADA44E20F01}" type="presOf" srcId="{BA0A32A7-79DF-4E0C-90F6-C4DFC698E8A5}" destId="{3BD78566-EE9D-43DC-BE46-7258F71731BE}" srcOrd="0" destOrd="0" presId="urn:microsoft.com/office/officeart/2005/8/layout/radial6"/>
    <dgm:cxn modelId="{A0E8B73F-5106-4333-83ED-55D91037A215}" type="presOf" srcId="{8D3E6B9A-CE13-49E0-A285-F3A7BE354C02}" destId="{BDB93F8D-74C3-439A-9341-9E8A80D2EDFE}" srcOrd="0" destOrd="0" presId="urn:microsoft.com/office/officeart/2005/8/layout/radial6"/>
    <dgm:cxn modelId="{1FB51A61-8FCB-4171-B9B3-7F82CDFB6768}" srcId="{F4ABF7D4-03C4-4541-ADEC-933ED3C00774}" destId="{70BDD285-2A9A-460F-8CF4-75F881EC20E3}" srcOrd="0" destOrd="0" parTransId="{600EB787-9637-4F35-A327-142A02FBB475}" sibTransId="{150797D0-ABB8-42AB-A420-AE399206E430}"/>
    <dgm:cxn modelId="{7FC18A62-5FDC-4937-AF3F-7D614891D3E2}" type="presOf" srcId="{150797D0-ABB8-42AB-A420-AE399206E430}" destId="{A7B4C074-8C19-4BD6-A94D-390E329920D8}" srcOrd="0" destOrd="0" presId="urn:microsoft.com/office/officeart/2005/8/layout/radial6"/>
    <dgm:cxn modelId="{5191EE45-DD36-46E1-B217-05339EB2BFC2}" srcId="{F4ABF7D4-03C4-4541-ADEC-933ED3C00774}" destId="{7F59309A-79ED-41CB-8C03-3E9A0A17358D}" srcOrd="3" destOrd="0" parTransId="{206B84F8-793A-4929-9AAF-59184BE9BA77}" sibTransId="{32D367A7-7A60-48D8-9E79-BE52D2B08CFD}"/>
    <dgm:cxn modelId="{1C260B49-8315-40A4-A76A-9044641B43C0}" type="presOf" srcId="{32D367A7-7A60-48D8-9E79-BE52D2B08CFD}" destId="{88141C3E-E0B7-4B6E-BD59-24B63087180B}" srcOrd="0" destOrd="0" presId="urn:microsoft.com/office/officeart/2005/8/layout/radial6"/>
    <dgm:cxn modelId="{0153C654-5484-4F31-9A65-C10497B5D4C8}" srcId="{F4ABF7D4-03C4-4541-ADEC-933ED3C00774}" destId="{BD7A6BB3-416F-4222-86AB-48C77FB4775B}" srcOrd="1" destOrd="0" parTransId="{FCB974E2-B6B2-418A-A2DD-4A29A23AEEBD}" sibTransId="{63DD06A5-DA41-4279-8893-C28D6F28313A}"/>
    <dgm:cxn modelId="{85AB1C58-36FE-4397-8F69-D1A518608A84}" srcId="{BA0A32A7-79DF-4E0C-90F6-C4DFC698E8A5}" destId="{F4ABF7D4-03C4-4541-ADEC-933ED3C00774}" srcOrd="0" destOrd="0" parTransId="{1C0E19FE-4C6D-4B9E-8E12-3B2D8D6C3698}" sibTransId="{7E9D4E94-1811-4801-A033-52494B8AAA72}"/>
    <dgm:cxn modelId="{4C5FCCB8-A44D-49B5-B9C4-E86FACBC0C51}" type="presOf" srcId="{B238914A-98C1-48CD-9A10-39166E7AEE3A}" destId="{FE14F390-5A6B-4C7C-88A7-98C80E8F49B1}" srcOrd="0" destOrd="0" presId="urn:microsoft.com/office/officeart/2005/8/layout/radial6"/>
    <dgm:cxn modelId="{9F58B5BD-D045-480A-BE67-F329899E2F21}" type="presOf" srcId="{63DD06A5-DA41-4279-8893-C28D6F28313A}" destId="{CAE723FF-34E2-4173-BE5A-51E406C86DB2}" srcOrd="0" destOrd="0" presId="urn:microsoft.com/office/officeart/2005/8/layout/radial6"/>
    <dgm:cxn modelId="{98D63FC6-98E4-4EC1-B84E-59A1AB17896C}" srcId="{F4ABF7D4-03C4-4541-ADEC-933ED3C00774}" destId="{F7596331-2305-4F75-A301-635ACB16098F}" srcOrd="2" destOrd="0" parTransId="{3783EF7E-4599-4CCB-8E6B-3430831F4F9F}" sibTransId="{8D3E6B9A-CE13-49E0-A285-F3A7BE354C02}"/>
    <dgm:cxn modelId="{F64BBFCD-48F7-40D3-BFB9-C8C2B0F44E4B}" srcId="{F4ABF7D4-03C4-4541-ADEC-933ED3C00774}" destId="{1FF8BB12-E17C-45E2-A12C-146FB5ACCA0C}" srcOrd="4" destOrd="0" parTransId="{B8AA5F0E-2FCD-40FD-A50F-849A3A039A34}" sibTransId="{B238914A-98C1-48CD-9A10-39166E7AEE3A}"/>
    <dgm:cxn modelId="{8A4473D8-5F14-4BE7-B5B0-C856B3794172}" type="presOf" srcId="{F4ABF7D4-03C4-4541-ADEC-933ED3C00774}" destId="{4CDD739D-6F20-4500-BA8A-B54DB8CA96EC}" srcOrd="0" destOrd="0" presId="urn:microsoft.com/office/officeart/2005/8/layout/radial6"/>
    <dgm:cxn modelId="{996404DD-3EE4-4999-ABEE-5F5A723659EA}" type="presOf" srcId="{1FF8BB12-E17C-45E2-A12C-146FB5ACCA0C}" destId="{1B71DCAC-9687-4F3E-A71B-ECC708CC41CF}" srcOrd="0" destOrd="0" presId="urn:microsoft.com/office/officeart/2005/8/layout/radial6"/>
    <dgm:cxn modelId="{BB3A79EE-8DD4-418C-AA08-61090A8D62B1}" type="presOf" srcId="{F7596331-2305-4F75-A301-635ACB16098F}" destId="{C565F27F-3DD1-498A-AFF1-6DB15EAD391E}" srcOrd="0" destOrd="0" presId="urn:microsoft.com/office/officeart/2005/8/layout/radial6"/>
    <dgm:cxn modelId="{186C2803-DBB2-4257-A9D4-AA99DB90FCF4}" type="presParOf" srcId="{3BD78566-EE9D-43DC-BE46-7258F71731BE}" destId="{4CDD739D-6F20-4500-BA8A-B54DB8CA96EC}" srcOrd="0" destOrd="0" presId="urn:microsoft.com/office/officeart/2005/8/layout/radial6"/>
    <dgm:cxn modelId="{AF4E052F-90AE-4866-8630-E3C530620319}" type="presParOf" srcId="{3BD78566-EE9D-43DC-BE46-7258F71731BE}" destId="{A635E8DA-6905-4071-9BF0-22124610E7E1}" srcOrd="1" destOrd="0" presId="urn:microsoft.com/office/officeart/2005/8/layout/radial6"/>
    <dgm:cxn modelId="{EB561260-B107-49D1-B1F3-8917D7FCA04B}" type="presParOf" srcId="{3BD78566-EE9D-43DC-BE46-7258F71731BE}" destId="{B01F096F-E9E8-4766-A564-A1D86184540E}" srcOrd="2" destOrd="0" presId="urn:microsoft.com/office/officeart/2005/8/layout/radial6"/>
    <dgm:cxn modelId="{CF8B1DF7-5398-409D-B990-2CAD8631C97E}" type="presParOf" srcId="{3BD78566-EE9D-43DC-BE46-7258F71731BE}" destId="{A7B4C074-8C19-4BD6-A94D-390E329920D8}" srcOrd="3" destOrd="0" presId="urn:microsoft.com/office/officeart/2005/8/layout/radial6"/>
    <dgm:cxn modelId="{8DA514F9-29A2-4640-9A61-FE73933598C4}" type="presParOf" srcId="{3BD78566-EE9D-43DC-BE46-7258F71731BE}" destId="{20615E29-EC58-4714-8E5C-F410BB1BF9FE}" srcOrd="4" destOrd="0" presId="urn:microsoft.com/office/officeart/2005/8/layout/radial6"/>
    <dgm:cxn modelId="{9ADCFE77-CCB1-494B-866D-6CF2A36BAB09}" type="presParOf" srcId="{3BD78566-EE9D-43DC-BE46-7258F71731BE}" destId="{5F002DA9-11A7-42C9-98D4-99FF346FF293}" srcOrd="5" destOrd="0" presId="urn:microsoft.com/office/officeart/2005/8/layout/radial6"/>
    <dgm:cxn modelId="{E94EF523-32D7-46D2-BC0B-DC68B17E85E4}" type="presParOf" srcId="{3BD78566-EE9D-43DC-BE46-7258F71731BE}" destId="{CAE723FF-34E2-4173-BE5A-51E406C86DB2}" srcOrd="6" destOrd="0" presId="urn:microsoft.com/office/officeart/2005/8/layout/radial6"/>
    <dgm:cxn modelId="{9943FCBB-5E3F-4097-B2D2-79054DA1D410}" type="presParOf" srcId="{3BD78566-EE9D-43DC-BE46-7258F71731BE}" destId="{C565F27F-3DD1-498A-AFF1-6DB15EAD391E}" srcOrd="7" destOrd="0" presId="urn:microsoft.com/office/officeart/2005/8/layout/radial6"/>
    <dgm:cxn modelId="{2008FE21-DCB2-479F-AB1C-350E879CAF82}" type="presParOf" srcId="{3BD78566-EE9D-43DC-BE46-7258F71731BE}" destId="{D74D7C19-A433-4DFF-8F36-B2017EE37462}" srcOrd="8" destOrd="0" presId="urn:microsoft.com/office/officeart/2005/8/layout/radial6"/>
    <dgm:cxn modelId="{943F6896-E155-49C1-883E-A2528F64658E}" type="presParOf" srcId="{3BD78566-EE9D-43DC-BE46-7258F71731BE}" destId="{BDB93F8D-74C3-439A-9341-9E8A80D2EDFE}" srcOrd="9" destOrd="0" presId="urn:microsoft.com/office/officeart/2005/8/layout/radial6"/>
    <dgm:cxn modelId="{2BD3760D-ABC0-432C-8855-4C934F7947EC}" type="presParOf" srcId="{3BD78566-EE9D-43DC-BE46-7258F71731BE}" destId="{39167848-0758-44C1-BB87-0480B9D4ACB8}" srcOrd="10" destOrd="0" presId="urn:microsoft.com/office/officeart/2005/8/layout/radial6"/>
    <dgm:cxn modelId="{10CA036F-7489-44BD-9C0B-346AB6A93133}" type="presParOf" srcId="{3BD78566-EE9D-43DC-BE46-7258F71731BE}" destId="{C0EAEE3D-4F92-4F3D-8317-2839F7B6167D}" srcOrd="11" destOrd="0" presId="urn:microsoft.com/office/officeart/2005/8/layout/radial6"/>
    <dgm:cxn modelId="{F67D823A-0B62-456F-B477-86143B8E8E3D}" type="presParOf" srcId="{3BD78566-EE9D-43DC-BE46-7258F71731BE}" destId="{88141C3E-E0B7-4B6E-BD59-24B63087180B}" srcOrd="12" destOrd="0" presId="urn:microsoft.com/office/officeart/2005/8/layout/radial6"/>
    <dgm:cxn modelId="{FE8F6716-13C0-4D93-81FE-27DF3C06BD0F}" type="presParOf" srcId="{3BD78566-EE9D-43DC-BE46-7258F71731BE}" destId="{1B71DCAC-9687-4F3E-A71B-ECC708CC41CF}" srcOrd="13" destOrd="0" presId="urn:microsoft.com/office/officeart/2005/8/layout/radial6"/>
    <dgm:cxn modelId="{7516E600-CE61-4936-BA74-7A8E956B13EB}" type="presParOf" srcId="{3BD78566-EE9D-43DC-BE46-7258F71731BE}" destId="{CB4EC7A7-C8AB-4324-B854-008009BB905B}" srcOrd="14" destOrd="0" presId="urn:microsoft.com/office/officeart/2005/8/layout/radial6"/>
    <dgm:cxn modelId="{54C33202-23B4-4EBD-A2A7-D9D28C085EC5}" type="presParOf" srcId="{3BD78566-EE9D-43DC-BE46-7258F71731BE}" destId="{FE14F390-5A6B-4C7C-88A7-98C80E8F49B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A32A7-79DF-4E0C-90F6-C4DFC698E8A5}" type="doc">
      <dgm:prSet loTypeId="urn:microsoft.com/office/officeart/2005/8/layout/hProcess4" loCatId="process" qsTypeId="urn:microsoft.com/office/officeart/2005/8/quickstyle/3d3" qsCatId="3D" csTypeId="urn:microsoft.com/office/officeart/2005/8/colors/accent5_1" csCatId="accent5" phldr="1"/>
      <dgm:spPr/>
      <dgm:t>
        <a:bodyPr/>
        <a:lstStyle/>
        <a:p>
          <a:endParaRPr lang="es-CO"/>
        </a:p>
      </dgm:t>
    </dgm:pt>
    <dgm:pt modelId="{F4ABF7D4-03C4-4541-ADEC-933ED3C00774}">
      <dgm:prSet phldrT="[Texto]" phldr="0"/>
      <dgm:spPr/>
      <dgm:t>
        <a:bodyPr/>
        <a:lstStyle/>
        <a:p>
          <a:pPr rtl="0"/>
          <a:r>
            <a:rPr lang="es-ES" b="1"/>
            <a:t>LÍNEA DE TRABAJO PARA LA CAPACITACIÓN</a:t>
          </a:r>
          <a:r>
            <a:rPr lang="es-ES" b="1">
              <a:latin typeface="Calibri Light" panose="020F0302020204030204"/>
            </a:rPr>
            <a:t> DE POWER APPS</a:t>
          </a:r>
          <a:r>
            <a:rPr lang="es-CO" b="1">
              <a:latin typeface="Calibri Light" panose="020F0302020204030204"/>
            </a:rPr>
            <a:t> </a:t>
          </a:r>
          <a:r>
            <a:rPr lang="es-CO" b="1">
              <a:latin typeface="Calibri Light"/>
              <a:ea typeface="Calibri Light"/>
              <a:cs typeface="Calibri Light"/>
            </a:rPr>
            <a:t> </a:t>
          </a:r>
        </a:p>
      </dgm:t>
    </dgm:pt>
    <dgm:pt modelId="{1C0E19FE-4C6D-4B9E-8E12-3B2D8D6C3698}" type="parTrans" cxnId="{85AB1C58-36FE-4397-8F69-D1A518608A84}">
      <dgm:prSet/>
      <dgm:spPr/>
      <dgm:t>
        <a:bodyPr/>
        <a:lstStyle/>
        <a:p>
          <a:endParaRPr lang="es-CO"/>
        </a:p>
      </dgm:t>
    </dgm:pt>
    <dgm:pt modelId="{7E9D4E94-1811-4801-A033-52494B8AAA72}" type="sibTrans" cxnId="{85AB1C58-36FE-4397-8F69-D1A518608A84}">
      <dgm:prSet/>
      <dgm:spPr/>
      <dgm:t>
        <a:bodyPr/>
        <a:lstStyle/>
        <a:p>
          <a:endParaRPr lang="es-CO"/>
        </a:p>
      </dgm:t>
    </dgm:pt>
    <dgm:pt modelId="{79A5AE33-723F-4250-A1C4-FA8FE8FC610B}">
      <dgm:prSet phldr="0"/>
      <dgm:spPr/>
      <dgm:t>
        <a:bodyPr/>
        <a:lstStyle/>
        <a:p>
          <a:pPr algn="l"/>
          <a:r>
            <a:rPr lang="es-CO">
              <a:latin typeface="Aptos"/>
            </a:rPr>
            <a:t>Conceptos básicos de diseño de aplicaciones sin código.</a:t>
          </a:r>
          <a:endParaRPr lang="es-CO"/>
        </a:p>
      </dgm:t>
    </dgm:pt>
    <dgm:pt modelId="{C3DA6990-1504-49FF-B600-2BE8416EBDFE}" type="parTrans" cxnId="{A2D54623-50D2-457B-9FF7-DEE4625A93D2}">
      <dgm:prSet/>
      <dgm:spPr/>
    </dgm:pt>
    <dgm:pt modelId="{8FCF7115-399A-4FCF-88B1-7962FAB0D0D0}" type="sibTrans" cxnId="{A2D54623-50D2-457B-9FF7-DEE4625A93D2}">
      <dgm:prSet/>
      <dgm:spPr/>
    </dgm:pt>
    <dgm:pt modelId="{05BF5778-AD6B-401C-A24E-FB4FE39672C2}">
      <dgm:prSet phldr="0"/>
      <dgm:spPr/>
      <dgm:t>
        <a:bodyPr/>
        <a:lstStyle/>
        <a:p>
          <a:pPr algn="l"/>
          <a:r>
            <a:rPr lang="es-CO">
              <a:latin typeface="Aptos"/>
            </a:rPr>
            <a:t>Familiarización con la interfaz y las herramientas disponibles.</a:t>
          </a:r>
          <a:endParaRPr lang="es-CO"/>
        </a:p>
      </dgm:t>
    </dgm:pt>
    <dgm:pt modelId="{49C73517-CC81-4EA0-8156-9AEB24BE5EB7}" type="parTrans" cxnId="{8137C3D8-1C4A-4914-96C2-C128AFBD6A21}">
      <dgm:prSet/>
      <dgm:spPr/>
    </dgm:pt>
    <dgm:pt modelId="{124F4BF0-AECA-4C57-A8DE-5E022ADE8C7C}" type="sibTrans" cxnId="{8137C3D8-1C4A-4914-96C2-C128AFBD6A21}">
      <dgm:prSet/>
      <dgm:spPr/>
    </dgm:pt>
    <dgm:pt modelId="{D64CC62B-3240-45AE-BC9D-8AE1FAFF4BCA}">
      <dgm:prSet phldr="0"/>
      <dgm:spPr/>
      <dgm:t>
        <a:bodyPr/>
        <a:lstStyle/>
        <a:p>
          <a:pPr algn="l"/>
          <a:r>
            <a:rPr lang="es-CO" b="1">
              <a:latin typeface="Aptos"/>
              <a:ea typeface="Calibri"/>
              <a:cs typeface="Calibri"/>
            </a:rPr>
            <a:t>Para maximizar el impacto de PowerApps en la UNP, se debe seguir una estrategia de capacitación adecuada.</a:t>
          </a:r>
          <a:endParaRPr lang="es-CO" b="1">
            <a:latin typeface="Aptos"/>
          </a:endParaRPr>
        </a:p>
      </dgm:t>
    </dgm:pt>
    <dgm:pt modelId="{914A1B64-1595-4C22-9E71-899771320ECF}" type="parTrans" cxnId="{CAE1DC6D-E0D3-4488-BA1A-14C4FCA0DCE5}">
      <dgm:prSet/>
      <dgm:spPr/>
    </dgm:pt>
    <dgm:pt modelId="{B8D953A2-FF26-4259-ADF0-2314E9D3F030}" type="sibTrans" cxnId="{CAE1DC6D-E0D3-4488-BA1A-14C4FCA0DCE5}">
      <dgm:prSet/>
      <dgm:spPr/>
    </dgm:pt>
    <dgm:pt modelId="{DE2253A4-E2CF-490B-BF3A-6A28A5DB5CBD}">
      <dgm:prSet phldr="0"/>
      <dgm:spPr/>
      <dgm:t>
        <a:bodyPr/>
        <a:lstStyle/>
        <a:p>
          <a:pPr algn="l" rtl="0"/>
          <a:r>
            <a:rPr lang="es-CO"/>
            <a:t>Capacitación intermedia</a:t>
          </a:r>
        </a:p>
      </dgm:t>
    </dgm:pt>
    <dgm:pt modelId="{CC4919C5-DC6B-4D06-A973-E2D5D54E99ED}" type="parTrans" cxnId="{DC24CDC7-CA2C-4C8E-957F-8F3231D3C368}">
      <dgm:prSet/>
      <dgm:spPr/>
    </dgm:pt>
    <dgm:pt modelId="{8D5038C9-9B07-48D7-B2BA-E06D43B59D33}" type="sibTrans" cxnId="{DC24CDC7-CA2C-4C8E-957F-8F3231D3C368}">
      <dgm:prSet/>
      <dgm:spPr/>
    </dgm:pt>
    <dgm:pt modelId="{FBAF4580-0BF3-40B5-AF06-DEBC8441EF62}">
      <dgm:prSet phldr="0"/>
      <dgm:spPr/>
      <dgm:t>
        <a:bodyPr/>
        <a:lstStyle/>
        <a:p>
          <a:pPr algn="l"/>
          <a:r>
            <a:rPr lang="es-CO">
              <a:latin typeface="Aptos"/>
              <a:ea typeface="Calibri"/>
              <a:cs typeface="Calibri"/>
            </a:rPr>
            <a:t>Creación de aplicaciones simples.</a:t>
          </a:r>
          <a:endParaRPr lang="es-CO"/>
        </a:p>
      </dgm:t>
    </dgm:pt>
    <dgm:pt modelId="{115721BB-1AB1-4BEE-B0B8-765D34D6595E}" type="parTrans" cxnId="{404191AA-219E-4620-AFB3-4F40634EB094}">
      <dgm:prSet/>
      <dgm:spPr/>
    </dgm:pt>
    <dgm:pt modelId="{CD4F4345-FFB9-4245-BAF5-D06640AE8001}" type="sibTrans" cxnId="{404191AA-219E-4620-AFB3-4F40634EB094}">
      <dgm:prSet/>
      <dgm:spPr/>
    </dgm:pt>
    <dgm:pt modelId="{DD3AF161-0299-48AE-AE98-459EB2E217A3}">
      <dgm:prSet phldr="0"/>
      <dgm:spPr/>
      <dgm:t>
        <a:bodyPr/>
        <a:lstStyle/>
        <a:p>
          <a:pPr algn="l" rtl="0"/>
          <a:r>
            <a:rPr lang="es-CO">
              <a:latin typeface="Aptos"/>
              <a:ea typeface="Calibri"/>
              <a:cs typeface="Calibri"/>
            </a:rPr>
            <a:t>Uso de formularios, flujos de trabajo y conectores para interactuar con bases de datos como SharePoint, Excel o bases de datos de la UNP.</a:t>
          </a:r>
        </a:p>
      </dgm:t>
    </dgm:pt>
    <dgm:pt modelId="{63BE08C5-3C58-45E1-B7E8-FFD921E22929}" type="parTrans" cxnId="{F7A7EE9D-F587-4022-A702-79A848E649C8}">
      <dgm:prSet/>
      <dgm:spPr/>
    </dgm:pt>
    <dgm:pt modelId="{D986103B-B515-43A8-81B8-BE01FE819945}" type="sibTrans" cxnId="{F7A7EE9D-F587-4022-A702-79A848E649C8}">
      <dgm:prSet/>
      <dgm:spPr/>
    </dgm:pt>
    <dgm:pt modelId="{0467ECE0-4341-4048-B6B3-064A083DFA09}">
      <dgm:prSet phldr="0"/>
      <dgm:spPr/>
      <dgm:t>
        <a:bodyPr/>
        <a:lstStyle/>
        <a:p>
          <a:pPr algn="l" rtl="0"/>
          <a:r>
            <a:rPr lang="es-CO">
              <a:latin typeface="Aptos"/>
              <a:ea typeface="Calibri"/>
              <a:cs typeface="Calibri"/>
            </a:rPr>
            <a:t>Integración con otras herramientas de la Microsoft Power Platform (Power Automate, Power BI).</a:t>
          </a:r>
        </a:p>
      </dgm:t>
    </dgm:pt>
    <dgm:pt modelId="{C9025DD6-6ED9-40AD-BC1E-60F190A45167}" type="parTrans" cxnId="{121837C7-58C6-40F3-92D6-A6598BE8A459}">
      <dgm:prSet/>
      <dgm:spPr/>
    </dgm:pt>
    <dgm:pt modelId="{F7FF86C6-874E-41A1-B786-B8625116D1D2}" type="sibTrans" cxnId="{121837C7-58C6-40F3-92D6-A6598BE8A459}">
      <dgm:prSet/>
      <dgm:spPr/>
    </dgm:pt>
    <dgm:pt modelId="{F0A0A236-5AA9-465E-B890-93C9FE886593}">
      <dgm:prSet phldr="0"/>
      <dgm:spPr/>
      <dgm:t>
        <a:bodyPr/>
        <a:lstStyle/>
        <a:p>
          <a:pPr algn="l" rtl="0"/>
          <a:r>
            <a:rPr lang="es-CO" b="0">
              <a:latin typeface="Aptos"/>
              <a:ea typeface="Calibri"/>
              <a:cs typeface="Calibri"/>
            </a:rPr>
            <a:t>Capacitación avanzada</a:t>
          </a:r>
          <a:r>
            <a:rPr lang="es-CO" b="1">
              <a:latin typeface="Aptos"/>
              <a:ea typeface="Calibri"/>
              <a:cs typeface="Calibri"/>
            </a:rPr>
            <a:t>:</a:t>
          </a:r>
          <a:endParaRPr lang="es-CO">
            <a:latin typeface="Aptos"/>
            <a:ea typeface="Calibri"/>
            <a:cs typeface="Calibri"/>
          </a:endParaRPr>
        </a:p>
      </dgm:t>
    </dgm:pt>
    <dgm:pt modelId="{D9114E5D-E0E1-448A-9FEB-3E70412B4281}" type="parTrans" cxnId="{B3E23E9A-A330-42DA-9733-2BE930B5AEBC}">
      <dgm:prSet/>
      <dgm:spPr/>
    </dgm:pt>
    <dgm:pt modelId="{F4A746D4-0C90-47A4-A47A-7D4FDA6B6101}" type="sibTrans" cxnId="{B3E23E9A-A330-42DA-9733-2BE930B5AEBC}">
      <dgm:prSet/>
      <dgm:spPr/>
    </dgm:pt>
    <dgm:pt modelId="{66836CD8-A1EB-4826-9A8A-D3CE2022A930}">
      <dgm:prSet phldr="0"/>
      <dgm:spPr/>
      <dgm:t>
        <a:bodyPr/>
        <a:lstStyle/>
        <a:p>
          <a:pPr algn="l" rtl="0"/>
          <a:r>
            <a:rPr lang="es-CO">
              <a:latin typeface="Aptos"/>
              <a:ea typeface="Calibri"/>
              <a:cs typeface="Calibri"/>
            </a:rPr>
            <a:t>Desarrollo de aplicaciones más complejas y personalizadas</a:t>
          </a:r>
          <a:r>
            <a:rPr lang="es-CO">
              <a:latin typeface="Calibri"/>
              <a:ea typeface="Calibri"/>
              <a:cs typeface="Calibri"/>
            </a:rPr>
            <a:t>.</a:t>
          </a:r>
          <a:endParaRPr lang="en-US">
            <a:latin typeface="Calibri"/>
            <a:ea typeface="Calibri"/>
            <a:cs typeface="Calibri"/>
          </a:endParaRPr>
        </a:p>
      </dgm:t>
    </dgm:pt>
    <dgm:pt modelId="{622E1181-D5A0-43FA-8BF5-D8195ECACC6B}" type="parTrans" cxnId="{0622B0C3-7D59-4460-BA04-08C480E1B285}">
      <dgm:prSet/>
      <dgm:spPr/>
    </dgm:pt>
    <dgm:pt modelId="{05164D55-3447-47DF-B5CB-DA92E5C78245}" type="sibTrans" cxnId="{0622B0C3-7D59-4460-BA04-08C480E1B285}">
      <dgm:prSet/>
      <dgm:spPr/>
    </dgm:pt>
    <dgm:pt modelId="{AB77A075-A4F3-41A3-8FED-7F998EDE7DCC}">
      <dgm:prSet phldr="0"/>
      <dgm:spPr/>
      <dgm:t>
        <a:bodyPr/>
        <a:lstStyle/>
        <a:p>
          <a:pPr rtl="0"/>
          <a:r>
            <a:rPr lang="en-US">
              <a:latin typeface="Aptos"/>
            </a:rPr>
            <a:t>Gestión de permisos y seguridad en PowerApps.</a:t>
          </a:r>
          <a:endParaRPr lang="en-US">
            <a:latin typeface="Calibri Light" panose="020F0302020204030204"/>
          </a:endParaRPr>
        </a:p>
      </dgm:t>
    </dgm:pt>
    <dgm:pt modelId="{378B1F68-271C-43C1-84F2-6BB0C191E3EE}" type="parTrans" cxnId="{E0E3919B-C05F-438B-AAFF-3E66BAC177A4}">
      <dgm:prSet/>
      <dgm:spPr/>
    </dgm:pt>
    <dgm:pt modelId="{F040FC9B-163E-420A-A3D9-179DB6364E19}" type="sibTrans" cxnId="{E0E3919B-C05F-438B-AAFF-3E66BAC177A4}">
      <dgm:prSet/>
      <dgm:spPr/>
    </dgm:pt>
    <dgm:pt modelId="{45F3951D-AEBA-4BC1-AC2C-DA5F74C2760A}">
      <dgm:prSet phldr="0"/>
      <dgm:spPr/>
      <dgm:t>
        <a:bodyPr/>
        <a:lstStyle/>
        <a:p>
          <a:pPr rtl="0"/>
          <a:r>
            <a:rPr lang="en-US">
              <a:latin typeface="Aptos"/>
            </a:rPr>
            <a:t>Optimización de aplicaciones para el uso en dispositivos móviles.</a:t>
          </a:r>
          <a:endParaRPr lang="en-US">
            <a:latin typeface="Calibri Light" panose="020F0302020204030204"/>
          </a:endParaRPr>
        </a:p>
      </dgm:t>
    </dgm:pt>
    <dgm:pt modelId="{16C6DF22-6412-4160-898F-829CFD3A3AAD}" type="parTrans" cxnId="{3E8EEA82-A694-4128-85D9-6879E1B93B56}">
      <dgm:prSet/>
      <dgm:spPr/>
    </dgm:pt>
    <dgm:pt modelId="{C4CF4933-C1BC-4AA5-9B7A-092D4F9F2B5E}" type="sibTrans" cxnId="{3E8EEA82-A694-4128-85D9-6879E1B93B56}">
      <dgm:prSet/>
      <dgm:spPr/>
    </dgm:pt>
    <dgm:pt modelId="{E7DBBA77-9FF6-49FD-88BF-771C434F7378}">
      <dgm:prSet phldr="0"/>
      <dgm:spPr/>
      <dgm:t>
        <a:bodyPr/>
        <a:lstStyle/>
        <a:p>
          <a:pPr rtl="0"/>
          <a:r>
            <a:rPr lang="en-US">
              <a:latin typeface="Aptos"/>
            </a:rPr>
            <a:t>Análisis de datos e integración con Power BI para tomar decisiones basadas en datos.</a:t>
          </a:r>
          <a:br>
            <a:rPr lang="en-US"/>
          </a:br>
          <a:endParaRPr lang="en-US"/>
        </a:p>
      </dgm:t>
    </dgm:pt>
    <dgm:pt modelId="{245B36DE-D0C6-4C03-AF69-0A67E1E376B6}" type="parTrans" cxnId="{5577DFA9-F49F-4BC5-B03D-AAD9B3D27025}">
      <dgm:prSet/>
      <dgm:spPr/>
    </dgm:pt>
    <dgm:pt modelId="{17FD9A7E-29D4-4DF8-8930-23D930E4B4F3}" type="sibTrans" cxnId="{5577DFA9-F49F-4BC5-B03D-AAD9B3D27025}">
      <dgm:prSet/>
      <dgm:spPr/>
    </dgm:pt>
    <dgm:pt modelId="{8115B1F1-E4E5-4A66-B3AD-AFA684E1C9BA}">
      <dgm:prSet phldr="0"/>
      <dgm:spPr/>
      <dgm:t>
        <a:bodyPr/>
        <a:lstStyle/>
        <a:p>
          <a:pPr algn="l" rtl="0"/>
          <a:r>
            <a:rPr lang="es-CO">
              <a:latin typeface="Calibri"/>
              <a:ea typeface="Calibri"/>
              <a:cs typeface="Calibri"/>
            </a:rPr>
            <a:t>Capacitación básica  </a:t>
          </a:r>
        </a:p>
      </dgm:t>
    </dgm:pt>
    <dgm:pt modelId="{BF16BCB8-89DB-4A9F-84A8-EC37398A6AD6}" type="parTrans" cxnId="{4555ACEF-8182-47F4-948A-0B7BEDD370AC}">
      <dgm:prSet/>
      <dgm:spPr/>
    </dgm:pt>
    <dgm:pt modelId="{BD698FBF-DD16-4B36-9618-E5E13578EE03}" type="sibTrans" cxnId="{4555ACEF-8182-47F4-948A-0B7BEDD370AC}">
      <dgm:prSet/>
      <dgm:spPr/>
    </dgm:pt>
    <dgm:pt modelId="{F64246BC-F0B9-41CF-A24C-16676F566760}">
      <dgm:prSet phldr="0"/>
      <dgm:spPr/>
      <dgm:t>
        <a:bodyPr/>
        <a:lstStyle/>
        <a:p>
          <a:pPr algn="l"/>
          <a:r>
            <a:rPr lang="es-CO">
              <a:latin typeface="Calibri"/>
              <a:ea typeface="Calibri"/>
              <a:cs typeface="Calibri"/>
            </a:rPr>
            <a:t>Introducción a la plataforma PowerApps.</a:t>
          </a:r>
          <a:endParaRPr lang="es-CO"/>
        </a:p>
      </dgm:t>
    </dgm:pt>
    <dgm:pt modelId="{98D4DFBB-A265-4E4D-9515-2C993E755928}" type="parTrans" cxnId="{52AE37E2-FDCB-4EE4-A49F-8857254E21E7}">
      <dgm:prSet/>
      <dgm:spPr/>
    </dgm:pt>
    <dgm:pt modelId="{CCA0816B-D196-4B5D-AE70-EDB56D076D1A}" type="sibTrans" cxnId="{52AE37E2-FDCB-4EE4-A49F-8857254E21E7}">
      <dgm:prSet/>
      <dgm:spPr/>
    </dgm:pt>
    <dgm:pt modelId="{E0C63695-270F-462B-92BD-898718C16798}">
      <dgm:prSet phldr="0"/>
      <dgm:spPr/>
      <dgm:t>
        <a:bodyPr/>
        <a:lstStyle/>
        <a:p>
          <a:pPr algn="l"/>
          <a:endParaRPr lang="es-CO">
            <a:latin typeface="Calibri"/>
            <a:ea typeface="Calibri"/>
            <a:cs typeface="Calibri"/>
          </a:endParaRPr>
        </a:p>
      </dgm:t>
    </dgm:pt>
    <dgm:pt modelId="{3724E8E6-3737-4E75-B72F-99FFFBBE83A0}" type="parTrans" cxnId="{46A25953-C97B-481C-8206-6DECEC8C45C0}">
      <dgm:prSet/>
      <dgm:spPr/>
    </dgm:pt>
    <dgm:pt modelId="{50AAC862-A0BE-4F67-B259-F495C6A6E3D0}" type="sibTrans" cxnId="{46A25953-C97B-481C-8206-6DECEC8C45C0}">
      <dgm:prSet/>
      <dgm:spPr/>
    </dgm:pt>
    <dgm:pt modelId="{3081C970-0ECA-4D05-A980-854F388EE046}">
      <dgm:prSet phldr="0"/>
      <dgm:spPr/>
      <dgm:t>
        <a:bodyPr/>
        <a:lstStyle/>
        <a:p>
          <a:pPr algn="l"/>
          <a:endParaRPr lang="es-CO">
            <a:latin typeface="Aptos"/>
          </a:endParaRPr>
        </a:p>
      </dgm:t>
    </dgm:pt>
    <dgm:pt modelId="{5C5260D4-7F51-40A1-A516-17DE430C43D8}" type="parTrans" cxnId="{F24A1776-0E79-4065-9D03-1816E6058D96}">
      <dgm:prSet/>
      <dgm:spPr/>
    </dgm:pt>
    <dgm:pt modelId="{B1CD8772-5B72-49A3-B990-7F5AB153F179}" type="sibTrans" cxnId="{F24A1776-0E79-4065-9D03-1816E6058D96}">
      <dgm:prSet/>
      <dgm:spPr/>
    </dgm:pt>
    <dgm:pt modelId="{609330A6-13E4-4467-AF8F-07BE92A1DF89}">
      <dgm:prSet phldr="0"/>
      <dgm:spPr/>
      <dgm:t>
        <a:bodyPr/>
        <a:lstStyle/>
        <a:p>
          <a:pPr algn="l" rtl="0"/>
          <a:endParaRPr lang="es-CO" b="1">
            <a:latin typeface="Aptos"/>
            <a:ea typeface="Calibri"/>
            <a:cs typeface="Calibri"/>
          </a:endParaRPr>
        </a:p>
      </dgm:t>
    </dgm:pt>
    <dgm:pt modelId="{157234E2-5FA8-4DDB-8F9C-25E5A8C4EAC6}" type="parTrans" cxnId="{0042619F-B17E-48D0-8238-6F550FFE3334}">
      <dgm:prSet/>
      <dgm:spPr/>
    </dgm:pt>
    <dgm:pt modelId="{A187EC0D-10FC-4A77-9642-2967EAEA209E}" type="sibTrans" cxnId="{0042619F-B17E-48D0-8238-6F550FFE3334}">
      <dgm:prSet/>
      <dgm:spPr/>
    </dgm:pt>
    <dgm:pt modelId="{416517DB-F557-464A-873B-905A2DC5A571}">
      <dgm:prSet phldr="0"/>
      <dgm:spPr/>
      <dgm:t>
        <a:bodyPr/>
        <a:lstStyle/>
        <a:p>
          <a:pPr algn="l" rtl="0"/>
          <a:endParaRPr lang="es-CO" b="1">
            <a:latin typeface="Aptos"/>
            <a:ea typeface="Calibri"/>
            <a:cs typeface="Calibri"/>
          </a:endParaRPr>
        </a:p>
      </dgm:t>
    </dgm:pt>
    <dgm:pt modelId="{7DBCAB0F-AA0C-4B49-BDB6-11FA40CEAF9A}" type="parTrans" cxnId="{FEC619B1-5757-4D30-85AF-449AD14328A9}">
      <dgm:prSet/>
      <dgm:spPr/>
    </dgm:pt>
    <dgm:pt modelId="{B463B308-4278-4F21-AF19-9448AC1EF584}" type="sibTrans" cxnId="{FEC619B1-5757-4D30-85AF-449AD14328A9}">
      <dgm:prSet/>
      <dgm:spPr/>
    </dgm:pt>
    <dgm:pt modelId="{C7FA91B8-2B42-4EEA-884C-658CF75A1E8F}">
      <dgm:prSet phldr="0"/>
      <dgm:spPr/>
      <dgm:t>
        <a:bodyPr/>
        <a:lstStyle/>
        <a:p>
          <a:pPr algn="l" rtl="0"/>
          <a:endParaRPr lang="es-CO" b="1">
            <a:latin typeface="Aptos"/>
            <a:ea typeface="Calibri"/>
            <a:cs typeface="Calibri"/>
          </a:endParaRPr>
        </a:p>
      </dgm:t>
    </dgm:pt>
    <dgm:pt modelId="{27203EED-DCEE-4965-8093-3CECDDFB5CB3}" type="parTrans" cxnId="{B1E5E559-3717-4E62-9DC0-B1E765E83C9E}">
      <dgm:prSet/>
      <dgm:spPr/>
    </dgm:pt>
    <dgm:pt modelId="{38CF6CE7-BC5C-4DB3-BEB9-19AF75E10108}" type="sibTrans" cxnId="{B1E5E559-3717-4E62-9DC0-B1E765E83C9E}">
      <dgm:prSet/>
      <dgm:spPr/>
    </dgm:pt>
    <dgm:pt modelId="{431B2B85-5ED6-49BE-B5EA-E7894C44C063}">
      <dgm:prSet phldr="0"/>
      <dgm:spPr/>
      <dgm:t>
        <a:bodyPr/>
        <a:lstStyle/>
        <a:p>
          <a:pPr algn="l"/>
          <a:endParaRPr lang="es-CO">
            <a:latin typeface="Aptos"/>
            <a:ea typeface="Calibri"/>
            <a:cs typeface="Calibri"/>
          </a:endParaRPr>
        </a:p>
      </dgm:t>
    </dgm:pt>
    <dgm:pt modelId="{34608227-CC03-4824-9291-93A4FBC6D9F2}" type="parTrans" cxnId="{0593C03A-3787-443B-ACC6-B909F990D06B}">
      <dgm:prSet/>
      <dgm:spPr/>
    </dgm:pt>
    <dgm:pt modelId="{C02801A5-17C0-47AD-ADFF-9DAFD44C8552}" type="sibTrans" cxnId="{0593C03A-3787-443B-ACC6-B909F990D06B}">
      <dgm:prSet/>
      <dgm:spPr/>
    </dgm:pt>
    <dgm:pt modelId="{7ED09B48-B739-4530-AA21-51FC68109EC5}">
      <dgm:prSet phldr="0"/>
      <dgm:spPr/>
      <dgm:t>
        <a:bodyPr/>
        <a:lstStyle/>
        <a:p>
          <a:pPr algn="l"/>
          <a:endParaRPr lang="es-CO">
            <a:latin typeface="Aptos"/>
            <a:ea typeface="Calibri"/>
            <a:cs typeface="Calibri"/>
          </a:endParaRPr>
        </a:p>
      </dgm:t>
    </dgm:pt>
    <dgm:pt modelId="{A86875BF-E224-4D06-96E8-1418D5FFD7E3}" type="parTrans" cxnId="{17491E26-36B4-47D8-ACB8-D826E1B49281}">
      <dgm:prSet/>
      <dgm:spPr/>
    </dgm:pt>
    <dgm:pt modelId="{E084BBC2-03D4-4B49-9C23-DB4503B29699}" type="sibTrans" cxnId="{17491E26-36B4-47D8-ACB8-D826E1B49281}">
      <dgm:prSet/>
      <dgm:spPr/>
    </dgm:pt>
    <dgm:pt modelId="{BEBA57FE-378D-4050-90D2-8752A3C10B39}">
      <dgm:prSet phldr="0"/>
      <dgm:spPr/>
      <dgm:t>
        <a:bodyPr/>
        <a:lstStyle/>
        <a:p>
          <a:pPr algn="l"/>
          <a:endParaRPr lang="es-CO">
            <a:latin typeface="Calibri"/>
            <a:ea typeface="Calibri"/>
            <a:cs typeface="Calibri"/>
          </a:endParaRPr>
        </a:p>
      </dgm:t>
    </dgm:pt>
    <dgm:pt modelId="{298961E5-B60B-4932-B448-20D936FD36BB}" type="parTrans" cxnId="{BCD5BD26-CDE5-4542-92F9-08EBA9F9D5E8}">
      <dgm:prSet/>
      <dgm:spPr/>
    </dgm:pt>
    <dgm:pt modelId="{8EDB7208-CF6E-4082-86C5-E72EAA76E1A9}" type="sibTrans" cxnId="{BCD5BD26-CDE5-4542-92F9-08EBA9F9D5E8}">
      <dgm:prSet/>
      <dgm:spPr/>
    </dgm:pt>
    <dgm:pt modelId="{002F3FE0-270E-4AD7-8E18-C612897C5221}">
      <dgm:prSet phldr="0"/>
      <dgm:spPr/>
      <dgm:t>
        <a:bodyPr/>
        <a:lstStyle/>
        <a:p>
          <a:endParaRPr lang="en-US">
            <a:latin typeface="Aptos"/>
          </a:endParaRPr>
        </a:p>
      </dgm:t>
    </dgm:pt>
    <dgm:pt modelId="{D65C0667-4C4F-4D24-B325-CDC42088AD18}" type="parTrans" cxnId="{9859364E-02FD-45AE-8A26-65006D525A8B}">
      <dgm:prSet/>
      <dgm:spPr/>
    </dgm:pt>
    <dgm:pt modelId="{1E144FAD-A4B2-44CC-8630-A206518CF297}" type="sibTrans" cxnId="{9859364E-02FD-45AE-8A26-65006D525A8B}">
      <dgm:prSet/>
      <dgm:spPr/>
    </dgm:pt>
    <dgm:pt modelId="{29859DAD-8B1F-4245-9574-8348604EA109}">
      <dgm:prSet phldr="0"/>
      <dgm:spPr/>
      <dgm:t>
        <a:bodyPr/>
        <a:lstStyle/>
        <a:p>
          <a:endParaRPr lang="en-US">
            <a:latin typeface="Aptos"/>
          </a:endParaRPr>
        </a:p>
      </dgm:t>
    </dgm:pt>
    <dgm:pt modelId="{92C305D7-E8ED-4E23-BCE2-35348BC1ADFC}" type="parTrans" cxnId="{2015C99E-73F6-47D3-BB56-62B0CBC2EA62}">
      <dgm:prSet/>
      <dgm:spPr/>
    </dgm:pt>
    <dgm:pt modelId="{A8BBDEF8-AB54-458D-A8D2-A921FFCB016C}" type="sibTrans" cxnId="{2015C99E-73F6-47D3-BB56-62B0CBC2EA62}">
      <dgm:prSet/>
      <dgm:spPr/>
    </dgm:pt>
    <dgm:pt modelId="{5A8DC92A-8AAB-4150-98AF-7571C3DE6C1E}">
      <dgm:prSet phldr="0"/>
      <dgm:spPr/>
      <dgm:t>
        <a:bodyPr/>
        <a:lstStyle/>
        <a:p>
          <a:pPr algn="l" rtl="0"/>
          <a:endParaRPr lang="es-CO">
            <a:latin typeface="Aptos"/>
            <a:ea typeface="Calibri"/>
            <a:cs typeface="Calibri"/>
          </a:endParaRPr>
        </a:p>
      </dgm:t>
    </dgm:pt>
    <dgm:pt modelId="{962F69FE-2C9A-4619-B2B4-43499C2F0C2D}" type="parTrans" cxnId="{CC8378A6-C0B8-4513-9A56-D89F2B7D682C}">
      <dgm:prSet/>
      <dgm:spPr/>
    </dgm:pt>
    <dgm:pt modelId="{092CDB05-CD12-4BCD-8491-5EC2BFA9118B}" type="sibTrans" cxnId="{CC8378A6-C0B8-4513-9A56-D89F2B7D682C}">
      <dgm:prSet/>
      <dgm:spPr/>
    </dgm:pt>
    <dgm:pt modelId="{CACD7EDD-5F4F-4B6C-934B-DD1134294539}">
      <dgm:prSet phldr="0"/>
      <dgm:spPr/>
      <dgm:t>
        <a:bodyPr/>
        <a:lstStyle/>
        <a:p>
          <a:pPr algn="l" rtl="0"/>
          <a:endParaRPr lang="es-CO">
            <a:latin typeface="Calibri"/>
            <a:ea typeface="Calibri"/>
            <a:cs typeface="Calibri"/>
          </a:endParaRPr>
        </a:p>
      </dgm:t>
    </dgm:pt>
    <dgm:pt modelId="{6A7D318E-A160-4C3C-96A5-95999259E577}" type="parTrans" cxnId="{A1C21ADB-9398-4FA5-846E-67740059AA39}">
      <dgm:prSet/>
      <dgm:spPr/>
    </dgm:pt>
    <dgm:pt modelId="{E82ABEF2-D366-41B1-AAB4-9B0C3F22B688}" type="sibTrans" cxnId="{A1C21ADB-9398-4FA5-846E-67740059AA39}">
      <dgm:prSet/>
      <dgm:spPr/>
    </dgm:pt>
    <dgm:pt modelId="{FA6761D6-1753-4D19-B0F7-54316FAC321F}" type="pres">
      <dgm:prSet presAssocID="{BA0A32A7-79DF-4E0C-90F6-C4DFC698E8A5}" presName="Name0" presStyleCnt="0">
        <dgm:presLayoutVars>
          <dgm:dir/>
          <dgm:animLvl val="lvl"/>
          <dgm:resizeHandles val="exact"/>
        </dgm:presLayoutVars>
      </dgm:prSet>
      <dgm:spPr/>
    </dgm:pt>
    <dgm:pt modelId="{98F64070-89D5-4C9E-BF45-49DCC716BB43}" type="pres">
      <dgm:prSet presAssocID="{BA0A32A7-79DF-4E0C-90F6-C4DFC698E8A5}" presName="tSp" presStyleCnt="0"/>
      <dgm:spPr/>
    </dgm:pt>
    <dgm:pt modelId="{3F4DE29D-EFFF-47C2-B5CB-17ECDE9667CC}" type="pres">
      <dgm:prSet presAssocID="{BA0A32A7-79DF-4E0C-90F6-C4DFC698E8A5}" presName="bSp" presStyleCnt="0"/>
      <dgm:spPr/>
    </dgm:pt>
    <dgm:pt modelId="{27FA44F4-D8D2-43C0-B142-997C78ACFDDB}" type="pres">
      <dgm:prSet presAssocID="{BA0A32A7-79DF-4E0C-90F6-C4DFC698E8A5}" presName="process" presStyleCnt="0"/>
      <dgm:spPr/>
    </dgm:pt>
    <dgm:pt modelId="{BF77DE81-D6ED-411D-A65F-AE409CC5CBD4}" type="pres">
      <dgm:prSet presAssocID="{F4ABF7D4-03C4-4541-ADEC-933ED3C00774}" presName="composite1" presStyleCnt="0"/>
      <dgm:spPr/>
    </dgm:pt>
    <dgm:pt modelId="{E598FD12-E463-42A7-B070-4D9B4B56F670}" type="pres">
      <dgm:prSet presAssocID="{F4ABF7D4-03C4-4541-ADEC-933ED3C00774}" presName="dummyNode1" presStyleLbl="node1" presStyleIdx="0" presStyleCnt="4"/>
      <dgm:spPr/>
    </dgm:pt>
    <dgm:pt modelId="{FC1EB5F1-A38B-43A0-B54B-9411E467F182}" type="pres">
      <dgm:prSet presAssocID="{F4ABF7D4-03C4-4541-ADEC-933ED3C00774}" presName="childNode1" presStyleLbl="bgAcc1" presStyleIdx="0" presStyleCnt="4">
        <dgm:presLayoutVars>
          <dgm:bulletEnabled val="1"/>
        </dgm:presLayoutVars>
      </dgm:prSet>
      <dgm:spPr/>
    </dgm:pt>
    <dgm:pt modelId="{948E52EB-693D-4B6B-AE17-051DACFFA35D}" type="pres">
      <dgm:prSet presAssocID="{F4ABF7D4-03C4-4541-ADEC-933ED3C00774}" presName="childNode1tx" presStyleLbl="bgAcc1" presStyleIdx="0" presStyleCnt="4">
        <dgm:presLayoutVars>
          <dgm:bulletEnabled val="1"/>
        </dgm:presLayoutVars>
      </dgm:prSet>
      <dgm:spPr/>
    </dgm:pt>
    <dgm:pt modelId="{6F214818-EE02-4420-9590-4EDD05C6AECD}" type="pres">
      <dgm:prSet presAssocID="{F4ABF7D4-03C4-4541-ADEC-933ED3C00774}" presName="parentNode1" presStyleLbl="node1" presStyleIdx="0" presStyleCnt="4">
        <dgm:presLayoutVars>
          <dgm:chMax val="1"/>
          <dgm:bulletEnabled val="1"/>
        </dgm:presLayoutVars>
      </dgm:prSet>
      <dgm:spPr/>
    </dgm:pt>
    <dgm:pt modelId="{539C4CC6-61C5-402A-B865-B41ECE7102F4}" type="pres">
      <dgm:prSet presAssocID="{F4ABF7D4-03C4-4541-ADEC-933ED3C00774}" presName="connSite1" presStyleCnt="0"/>
      <dgm:spPr/>
    </dgm:pt>
    <dgm:pt modelId="{F148AEB2-A4B4-47DB-9DBB-1F7ECDFFA557}" type="pres">
      <dgm:prSet presAssocID="{7E9D4E94-1811-4801-A033-52494B8AAA72}" presName="Name9" presStyleLbl="sibTrans2D1" presStyleIdx="0" presStyleCnt="3"/>
      <dgm:spPr/>
    </dgm:pt>
    <dgm:pt modelId="{3689744D-5358-4C8F-BDB8-48A7CDE92CBD}" type="pres">
      <dgm:prSet presAssocID="{8115B1F1-E4E5-4A66-B3AD-AFA684E1C9BA}" presName="composite2" presStyleCnt="0"/>
      <dgm:spPr/>
    </dgm:pt>
    <dgm:pt modelId="{817CD873-2B22-4A9C-9EB9-3B1BA80C60ED}" type="pres">
      <dgm:prSet presAssocID="{8115B1F1-E4E5-4A66-B3AD-AFA684E1C9BA}" presName="dummyNode2" presStyleLbl="node1" presStyleIdx="0" presStyleCnt="4"/>
      <dgm:spPr/>
    </dgm:pt>
    <dgm:pt modelId="{FC78F484-D705-4F9B-B85E-E5B9D4E42DE0}" type="pres">
      <dgm:prSet presAssocID="{8115B1F1-E4E5-4A66-B3AD-AFA684E1C9BA}" presName="childNode2" presStyleLbl="bgAcc1" presStyleIdx="1" presStyleCnt="4">
        <dgm:presLayoutVars>
          <dgm:bulletEnabled val="1"/>
        </dgm:presLayoutVars>
      </dgm:prSet>
      <dgm:spPr/>
    </dgm:pt>
    <dgm:pt modelId="{2B56007A-20A7-4D9B-B1FE-F534B2688613}" type="pres">
      <dgm:prSet presAssocID="{8115B1F1-E4E5-4A66-B3AD-AFA684E1C9BA}" presName="childNode2tx" presStyleLbl="bgAcc1" presStyleIdx="1" presStyleCnt="4">
        <dgm:presLayoutVars>
          <dgm:bulletEnabled val="1"/>
        </dgm:presLayoutVars>
      </dgm:prSet>
      <dgm:spPr/>
    </dgm:pt>
    <dgm:pt modelId="{1310990E-3FA4-4F21-A1F9-AD70DE603AB2}" type="pres">
      <dgm:prSet presAssocID="{8115B1F1-E4E5-4A66-B3AD-AFA684E1C9BA}" presName="parentNode2" presStyleLbl="node1" presStyleIdx="1" presStyleCnt="4">
        <dgm:presLayoutVars>
          <dgm:chMax val="0"/>
          <dgm:bulletEnabled val="1"/>
        </dgm:presLayoutVars>
      </dgm:prSet>
      <dgm:spPr/>
    </dgm:pt>
    <dgm:pt modelId="{7DA7BD22-63F1-4B38-896E-EBC37D995C29}" type="pres">
      <dgm:prSet presAssocID="{8115B1F1-E4E5-4A66-B3AD-AFA684E1C9BA}" presName="connSite2" presStyleCnt="0"/>
      <dgm:spPr/>
    </dgm:pt>
    <dgm:pt modelId="{FC766FC9-6CCD-465D-98E4-13AFD59393F5}" type="pres">
      <dgm:prSet presAssocID="{BD698FBF-DD16-4B36-9618-E5E13578EE03}" presName="Name18" presStyleLbl="sibTrans2D1" presStyleIdx="1" presStyleCnt="3"/>
      <dgm:spPr/>
    </dgm:pt>
    <dgm:pt modelId="{D3711A89-0E68-4D73-9553-78F8ACF332C5}" type="pres">
      <dgm:prSet presAssocID="{DE2253A4-E2CF-490B-BF3A-6A28A5DB5CBD}" presName="composite1" presStyleCnt="0"/>
      <dgm:spPr/>
    </dgm:pt>
    <dgm:pt modelId="{14718258-E2F3-4F8C-89F2-6B23E0986D59}" type="pres">
      <dgm:prSet presAssocID="{DE2253A4-E2CF-490B-BF3A-6A28A5DB5CBD}" presName="dummyNode1" presStyleLbl="node1" presStyleIdx="1" presStyleCnt="4"/>
      <dgm:spPr/>
    </dgm:pt>
    <dgm:pt modelId="{F68DF566-6BE7-44BE-A3A9-579F4D78DA17}" type="pres">
      <dgm:prSet presAssocID="{DE2253A4-E2CF-490B-BF3A-6A28A5DB5CBD}" presName="childNode1" presStyleLbl="bgAcc1" presStyleIdx="2" presStyleCnt="4">
        <dgm:presLayoutVars>
          <dgm:bulletEnabled val="1"/>
        </dgm:presLayoutVars>
      </dgm:prSet>
      <dgm:spPr/>
    </dgm:pt>
    <dgm:pt modelId="{87444524-01A5-407B-AAA4-368790DB96B1}" type="pres">
      <dgm:prSet presAssocID="{DE2253A4-E2CF-490B-BF3A-6A28A5DB5CBD}" presName="childNode1tx" presStyleLbl="bgAcc1" presStyleIdx="2" presStyleCnt="4">
        <dgm:presLayoutVars>
          <dgm:bulletEnabled val="1"/>
        </dgm:presLayoutVars>
      </dgm:prSet>
      <dgm:spPr/>
    </dgm:pt>
    <dgm:pt modelId="{9AE2D5D2-370A-455D-8ADC-BBBDE5757159}" type="pres">
      <dgm:prSet presAssocID="{DE2253A4-E2CF-490B-BF3A-6A28A5DB5CBD}" presName="parentNode1" presStyleLbl="node1" presStyleIdx="2" presStyleCnt="4">
        <dgm:presLayoutVars>
          <dgm:chMax val="1"/>
          <dgm:bulletEnabled val="1"/>
        </dgm:presLayoutVars>
      </dgm:prSet>
      <dgm:spPr/>
    </dgm:pt>
    <dgm:pt modelId="{1354F312-EAD3-4F09-BBD4-A08F9B380A53}" type="pres">
      <dgm:prSet presAssocID="{DE2253A4-E2CF-490B-BF3A-6A28A5DB5CBD}" presName="connSite1" presStyleCnt="0"/>
      <dgm:spPr/>
    </dgm:pt>
    <dgm:pt modelId="{2D228ECD-8B6D-41E0-9BDB-8B325411DEA7}" type="pres">
      <dgm:prSet presAssocID="{8D5038C9-9B07-48D7-B2BA-E06D43B59D33}" presName="Name9" presStyleLbl="sibTrans2D1" presStyleIdx="2" presStyleCnt="3"/>
      <dgm:spPr/>
    </dgm:pt>
    <dgm:pt modelId="{09C97F31-B408-4825-8742-38E84496CB8C}" type="pres">
      <dgm:prSet presAssocID="{F0A0A236-5AA9-465E-B890-93C9FE886593}" presName="composite2" presStyleCnt="0"/>
      <dgm:spPr/>
    </dgm:pt>
    <dgm:pt modelId="{6C9A3B61-03DB-413D-A37C-1D20FB7775F6}" type="pres">
      <dgm:prSet presAssocID="{F0A0A236-5AA9-465E-B890-93C9FE886593}" presName="dummyNode2" presStyleLbl="node1" presStyleIdx="2" presStyleCnt="4"/>
      <dgm:spPr/>
    </dgm:pt>
    <dgm:pt modelId="{11BC4FB4-5F35-4592-BDB3-D2D2FB94A336}" type="pres">
      <dgm:prSet presAssocID="{F0A0A236-5AA9-465E-B890-93C9FE886593}" presName="childNode2" presStyleLbl="bgAcc1" presStyleIdx="3" presStyleCnt="4">
        <dgm:presLayoutVars>
          <dgm:bulletEnabled val="1"/>
        </dgm:presLayoutVars>
      </dgm:prSet>
      <dgm:spPr/>
    </dgm:pt>
    <dgm:pt modelId="{B00A2CF6-69D9-45A0-9511-5EFE2DEFF1EB}" type="pres">
      <dgm:prSet presAssocID="{F0A0A236-5AA9-465E-B890-93C9FE886593}" presName="childNode2tx" presStyleLbl="bgAcc1" presStyleIdx="3" presStyleCnt="4">
        <dgm:presLayoutVars>
          <dgm:bulletEnabled val="1"/>
        </dgm:presLayoutVars>
      </dgm:prSet>
      <dgm:spPr/>
    </dgm:pt>
    <dgm:pt modelId="{5940F21C-4187-45C2-B014-302DE8C9635E}" type="pres">
      <dgm:prSet presAssocID="{F0A0A236-5AA9-465E-B890-93C9FE886593}" presName="parentNode2" presStyleLbl="node1" presStyleIdx="3" presStyleCnt="4">
        <dgm:presLayoutVars>
          <dgm:chMax val="0"/>
          <dgm:bulletEnabled val="1"/>
        </dgm:presLayoutVars>
      </dgm:prSet>
      <dgm:spPr/>
    </dgm:pt>
    <dgm:pt modelId="{E1A220A5-4FE2-46EC-BFF0-2A09DD7A8356}" type="pres">
      <dgm:prSet presAssocID="{F0A0A236-5AA9-465E-B890-93C9FE886593}" presName="connSite2" presStyleCnt="0"/>
      <dgm:spPr/>
    </dgm:pt>
  </dgm:ptLst>
  <dgm:cxnLst>
    <dgm:cxn modelId="{B1681D00-86B4-459F-A10C-4DA74C945324}" type="presOf" srcId="{FBAF4580-0BF3-40B5-AF06-DEBC8441EF62}" destId="{F68DF566-6BE7-44BE-A3A9-579F4D78DA17}" srcOrd="0" destOrd="1" presId="urn:microsoft.com/office/officeart/2005/8/layout/hProcess4"/>
    <dgm:cxn modelId="{66D88D00-EF5B-42FF-8AB5-4149EAEACFDE}" type="presOf" srcId="{45F3951D-AEBA-4BC1-AC2C-DA5F74C2760A}" destId="{11BC4FB4-5F35-4592-BDB3-D2D2FB94A336}" srcOrd="0" destOrd="4" presId="urn:microsoft.com/office/officeart/2005/8/layout/hProcess4"/>
    <dgm:cxn modelId="{69DB6A03-9D17-4FC8-A72F-B9D6BB5C84E9}" type="presOf" srcId="{E0C63695-270F-462B-92BD-898718C16798}" destId="{2B56007A-20A7-4D9B-B1FE-F534B2688613}" srcOrd="1" destOrd="2" presId="urn:microsoft.com/office/officeart/2005/8/layout/hProcess4"/>
    <dgm:cxn modelId="{F2F5110A-96B3-4CA0-ADC9-E2FC46E1CB9D}" type="presOf" srcId="{66836CD8-A1EB-4826-9A8A-D3CE2022A930}" destId="{B00A2CF6-69D9-45A0-9511-5EFE2DEFF1EB}" srcOrd="1" destOrd="0" presId="urn:microsoft.com/office/officeart/2005/8/layout/hProcess4"/>
    <dgm:cxn modelId="{E1B3400C-3DB6-47A6-A245-0908D786B227}" type="presOf" srcId="{7ED09B48-B739-4530-AA21-51FC68109EC5}" destId="{87444524-01A5-407B-AAA4-368790DB96B1}" srcOrd="1" destOrd="4" presId="urn:microsoft.com/office/officeart/2005/8/layout/hProcess4"/>
    <dgm:cxn modelId="{1BBF721A-BF5F-4019-807C-5E5E963858A0}" type="presOf" srcId="{79A5AE33-723F-4250-A1C4-FA8FE8FC610B}" destId="{2B56007A-20A7-4D9B-B1FE-F534B2688613}" srcOrd="1" destOrd="3" presId="urn:microsoft.com/office/officeart/2005/8/layout/hProcess4"/>
    <dgm:cxn modelId="{8F18481E-4339-4F73-B2B8-0C7AFC834204}" type="presOf" srcId="{609330A6-13E4-4467-AF8F-07BE92A1DF89}" destId="{948E52EB-693D-4B6B-AE17-051DACFFA35D}" srcOrd="1" destOrd="0" presId="urn:microsoft.com/office/officeart/2005/8/layout/hProcess4"/>
    <dgm:cxn modelId="{60737821-D4AC-4B4C-8DDB-F9B7ED1E4AD5}" type="presOf" srcId="{0467ECE0-4341-4048-B6B3-064A083DFA09}" destId="{F68DF566-6BE7-44BE-A3A9-579F4D78DA17}" srcOrd="0" destOrd="5" presId="urn:microsoft.com/office/officeart/2005/8/layout/hProcess4"/>
    <dgm:cxn modelId="{A2D54623-50D2-457B-9FF7-DEE4625A93D2}" srcId="{8115B1F1-E4E5-4A66-B3AD-AFA684E1C9BA}" destId="{79A5AE33-723F-4250-A1C4-FA8FE8FC610B}" srcOrd="3" destOrd="0" parTransId="{C3DA6990-1504-49FF-B600-2BE8416EBDFE}" sibTransId="{8FCF7115-399A-4FCF-88B1-7962FAB0D0D0}"/>
    <dgm:cxn modelId="{BCC0FC24-2494-4104-9472-91F4891F97C2}" type="presOf" srcId="{CACD7EDD-5F4F-4B6C-934B-DD1134294539}" destId="{FC78F484-D705-4F9B-B85E-E5B9D4E42DE0}" srcOrd="0" destOrd="0" presId="urn:microsoft.com/office/officeart/2005/8/layout/hProcess4"/>
    <dgm:cxn modelId="{04A9B325-C0EE-4BB9-9623-BB1DCDA70133}" type="presOf" srcId="{BEBA57FE-378D-4050-90D2-8752A3C10B39}" destId="{11BC4FB4-5F35-4592-BDB3-D2D2FB94A336}" srcOrd="0" destOrd="1" presId="urn:microsoft.com/office/officeart/2005/8/layout/hProcess4"/>
    <dgm:cxn modelId="{17491E26-36B4-47D8-ACB8-D826E1B49281}" srcId="{DE2253A4-E2CF-490B-BF3A-6A28A5DB5CBD}" destId="{7ED09B48-B739-4530-AA21-51FC68109EC5}" srcOrd="4" destOrd="0" parTransId="{A86875BF-E224-4D06-96E8-1418D5FFD7E3}" sibTransId="{E084BBC2-03D4-4B49-9C23-DB4503B29699}"/>
    <dgm:cxn modelId="{BCD5BD26-CDE5-4542-92F9-08EBA9F9D5E8}" srcId="{F0A0A236-5AA9-465E-B890-93C9FE886593}" destId="{BEBA57FE-378D-4050-90D2-8752A3C10B39}" srcOrd="1" destOrd="0" parTransId="{298961E5-B60B-4932-B448-20D936FD36BB}" sibTransId="{8EDB7208-CF6E-4082-86C5-E72EAA76E1A9}"/>
    <dgm:cxn modelId="{26868528-7FE5-46F3-9DCB-EEB81CA60700}" type="presOf" srcId="{FBAF4580-0BF3-40B5-AF06-DEBC8441EF62}" destId="{87444524-01A5-407B-AAA4-368790DB96B1}" srcOrd="1" destOrd="1" presId="urn:microsoft.com/office/officeart/2005/8/layout/hProcess4"/>
    <dgm:cxn modelId="{1156E728-C700-4BC1-880F-938F65065C89}" type="presOf" srcId="{E7DBBA77-9FF6-49FD-88BF-771C434F7378}" destId="{B00A2CF6-69D9-45A0-9511-5EFE2DEFF1EB}" srcOrd="1" destOrd="6" presId="urn:microsoft.com/office/officeart/2005/8/layout/hProcess4"/>
    <dgm:cxn modelId="{6A9E1F30-B061-4B12-AA45-8A7FA5B4AB3E}" type="presOf" srcId="{29859DAD-8B1F-4245-9574-8348604EA109}" destId="{B00A2CF6-69D9-45A0-9511-5EFE2DEFF1EB}" srcOrd="1" destOrd="5" presId="urn:microsoft.com/office/officeart/2005/8/layout/hProcess4"/>
    <dgm:cxn modelId="{165BE939-1DA4-4D85-8E81-5393E855E925}" type="presOf" srcId="{F4ABF7D4-03C4-4541-ADEC-933ED3C00774}" destId="{6F214818-EE02-4420-9590-4EDD05C6AECD}" srcOrd="0" destOrd="0" presId="urn:microsoft.com/office/officeart/2005/8/layout/hProcess4"/>
    <dgm:cxn modelId="{0593C03A-3787-443B-ACC6-B909F990D06B}" srcId="{DE2253A4-E2CF-490B-BF3A-6A28A5DB5CBD}" destId="{431B2B85-5ED6-49BE-B5EA-E7894C44C063}" srcOrd="2" destOrd="0" parTransId="{34608227-CC03-4824-9291-93A4FBC6D9F2}" sibTransId="{C02801A5-17C0-47AD-ADFF-9DAFD44C8552}"/>
    <dgm:cxn modelId="{E3221E3C-7926-4FFA-9AE2-9F8D17A7A877}" type="presOf" srcId="{D64CC62B-3240-45AE-BC9D-8AE1FAFF4BCA}" destId="{948E52EB-693D-4B6B-AE17-051DACFFA35D}" srcOrd="1" destOrd="3" presId="urn:microsoft.com/office/officeart/2005/8/layout/hProcess4"/>
    <dgm:cxn modelId="{3704343D-55C1-4630-B68D-FDC4994556AC}" type="presOf" srcId="{BD698FBF-DD16-4B36-9618-E5E13578EE03}" destId="{FC766FC9-6CCD-465D-98E4-13AFD59393F5}" srcOrd="0" destOrd="0" presId="urn:microsoft.com/office/officeart/2005/8/layout/hProcess4"/>
    <dgm:cxn modelId="{443F6E3D-AD4E-4A44-8244-1EF7E7D9A5E1}" type="presOf" srcId="{DD3AF161-0299-48AE-AE98-459EB2E217A3}" destId="{F68DF566-6BE7-44BE-A3A9-579F4D78DA17}" srcOrd="0" destOrd="3" presId="urn:microsoft.com/office/officeart/2005/8/layout/hProcess4"/>
    <dgm:cxn modelId="{F8F4A73F-613D-43D5-8DE5-E3E3EB555910}" type="presOf" srcId="{002F3FE0-270E-4AD7-8E18-C612897C5221}" destId="{11BC4FB4-5F35-4592-BDB3-D2D2FB94A336}" srcOrd="0" destOrd="3" presId="urn:microsoft.com/office/officeart/2005/8/layout/hProcess4"/>
    <dgm:cxn modelId="{AB01855B-8FB7-42BD-94D9-B2D0D43AA33A}" type="presOf" srcId="{E7DBBA77-9FF6-49FD-88BF-771C434F7378}" destId="{11BC4FB4-5F35-4592-BDB3-D2D2FB94A336}" srcOrd="0" destOrd="6" presId="urn:microsoft.com/office/officeart/2005/8/layout/hProcess4"/>
    <dgm:cxn modelId="{2660BF5F-0D58-4973-B14D-1883B18B456B}" type="presOf" srcId="{66836CD8-A1EB-4826-9A8A-D3CE2022A930}" destId="{11BC4FB4-5F35-4592-BDB3-D2D2FB94A336}" srcOrd="0" destOrd="0" presId="urn:microsoft.com/office/officeart/2005/8/layout/hProcess4"/>
    <dgm:cxn modelId="{E8F4A360-698D-4F56-992C-A033724E95DB}" type="presOf" srcId="{05BF5778-AD6B-401C-A24E-FB4FE39672C2}" destId="{FC78F484-D705-4F9B-B85E-E5B9D4E42DE0}" srcOrd="0" destOrd="5" presId="urn:microsoft.com/office/officeart/2005/8/layout/hProcess4"/>
    <dgm:cxn modelId="{64497F68-E273-4045-85BA-92168E9C1A74}" type="presOf" srcId="{5A8DC92A-8AAB-4150-98AF-7571C3DE6C1E}" destId="{F68DF566-6BE7-44BE-A3A9-579F4D78DA17}" srcOrd="0" destOrd="0" presId="urn:microsoft.com/office/officeart/2005/8/layout/hProcess4"/>
    <dgm:cxn modelId="{6143E24A-A97F-4C10-9C06-8D4DA76474AA}" type="presOf" srcId="{7ED09B48-B739-4530-AA21-51FC68109EC5}" destId="{F68DF566-6BE7-44BE-A3A9-579F4D78DA17}" srcOrd="0" destOrd="4" presId="urn:microsoft.com/office/officeart/2005/8/layout/hProcess4"/>
    <dgm:cxn modelId="{98C3B04C-EA37-4D81-A2C6-4C6AA7566D86}" type="presOf" srcId="{C7FA91B8-2B42-4EEA-884C-658CF75A1E8F}" destId="{948E52EB-693D-4B6B-AE17-051DACFFA35D}" srcOrd="1" destOrd="2" presId="urn:microsoft.com/office/officeart/2005/8/layout/hProcess4"/>
    <dgm:cxn modelId="{CAE1DC6D-E0D3-4488-BA1A-14C4FCA0DCE5}" srcId="{F4ABF7D4-03C4-4541-ADEC-933ED3C00774}" destId="{D64CC62B-3240-45AE-BC9D-8AE1FAFF4BCA}" srcOrd="3" destOrd="0" parTransId="{914A1B64-1595-4C22-9E71-899771320ECF}" sibTransId="{B8D953A2-FF26-4259-ADF0-2314E9D3F030}"/>
    <dgm:cxn modelId="{9859364E-02FD-45AE-8A26-65006D525A8B}" srcId="{F0A0A236-5AA9-465E-B890-93C9FE886593}" destId="{002F3FE0-270E-4AD7-8E18-C612897C5221}" srcOrd="3" destOrd="0" parTransId="{D65C0667-4C4F-4D24-B325-CDC42088AD18}" sibTransId="{1E144FAD-A4B2-44CC-8630-A206518CF297}"/>
    <dgm:cxn modelId="{7296B44E-B3FF-40AB-99A4-C58E608A22C0}" type="presOf" srcId="{F0A0A236-5AA9-465E-B890-93C9FE886593}" destId="{5940F21C-4187-45C2-B014-302DE8C9635E}" srcOrd="0" destOrd="0" presId="urn:microsoft.com/office/officeart/2005/8/layout/hProcess4"/>
    <dgm:cxn modelId="{46A25953-C97B-481C-8206-6DECEC8C45C0}" srcId="{8115B1F1-E4E5-4A66-B3AD-AFA684E1C9BA}" destId="{E0C63695-270F-462B-92BD-898718C16798}" srcOrd="2" destOrd="0" parTransId="{3724E8E6-3737-4E75-B72F-99FFFBBE83A0}" sibTransId="{50AAC862-A0BE-4F67-B259-F495C6A6E3D0}"/>
    <dgm:cxn modelId="{9B4FF153-D29A-4D7A-87BA-A0319823789B}" type="presOf" srcId="{8115B1F1-E4E5-4A66-B3AD-AFA684E1C9BA}" destId="{1310990E-3FA4-4F21-A1F9-AD70DE603AB2}" srcOrd="0" destOrd="0" presId="urn:microsoft.com/office/officeart/2005/8/layout/hProcess4"/>
    <dgm:cxn modelId="{6E260455-0382-4242-B386-11BF25550942}" type="presOf" srcId="{BA0A32A7-79DF-4E0C-90F6-C4DFC698E8A5}" destId="{FA6761D6-1753-4D19-B0F7-54316FAC321F}" srcOrd="0" destOrd="0" presId="urn:microsoft.com/office/officeart/2005/8/layout/hProcess4"/>
    <dgm:cxn modelId="{F24A1776-0E79-4065-9D03-1816E6058D96}" srcId="{8115B1F1-E4E5-4A66-B3AD-AFA684E1C9BA}" destId="{3081C970-0ECA-4D05-A980-854F388EE046}" srcOrd="4" destOrd="0" parTransId="{5C5260D4-7F51-40A1-A516-17DE430C43D8}" sibTransId="{B1CD8772-5B72-49A3-B990-7F5AB153F179}"/>
    <dgm:cxn modelId="{98016076-B27C-4CBC-BBF3-E317271C15DD}" type="presOf" srcId="{79A5AE33-723F-4250-A1C4-FA8FE8FC610B}" destId="{FC78F484-D705-4F9B-B85E-E5B9D4E42DE0}" srcOrd="0" destOrd="3" presId="urn:microsoft.com/office/officeart/2005/8/layout/hProcess4"/>
    <dgm:cxn modelId="{85AB1C58-36FE-4397-8F69-D1A518608A84}" srcId="{BA0A32A7-79DF-4E0C-90F6-C4DFC698E8A5}" destId="{F4ABF7D4-03C4-4541-ADEC-933ED3C00774}" srcOrd="0" destOrd="0" parTransId="{1C0E19FE-4C6D-4B9E-8E12-3B2D8D6C3698}" sibTransId="{7E9D4E94-1811-4801-A033-52494B8AAA72}"/>
    <dgm:cxn modelId="{B1E5E559-3717-4E62-9DC0-B1E765E83C9E}" srcId="{F4ABF7D4-03C4-4541-ADEC-933ED3C00774}" destId="{C7FA91B8-2B42-4EEA-884C-658CF75A1E8F}" srcOrd="2" destOrd="0" parTransId="{27203EED-DCEE-4965-8093-3CECDDFB5CB3}" sibTransId="{38CF6CE7-BC5C-4DB3-BEB9-19AF75E10108}"/>
    <dgm:cxn modelId="{A9D7F07C-300F-4D5C-B18C-08AAED757DDC}" type="presOf" srcId="{DD3AF161-0299-48AE-AE98-459EB2E217A3}" destId="{87444524-01A5-407B-AAA4-368790DB96B1}" srcOrd="1" destOrd="3" presId="urn:microsoft.com/office/officeart/2005/8/layout/hProcess4"/>
    <dgm:cxn modelId="{08407B7D-B798-4A7D-A5D8-ACBCF7C7D515}" type="presOf" srcId="{609330A6-13E4-4467-AF8F-07BE92A1DF89}" destId="{FC1EB5F1-A38B-43A0-B54B-9411E467F182}" srcOrd="0" destOrd="0" presId="urn:microsoft.com/office/officeart/2005/8/layout/hProcess4"/>
    <dgm:cxn modelId="{23F0F87D-9B5D-4442-9B8C-6A1FAF80875B}" type="presOf" srcId="{C7FA91B8-2B42-4EEA-884C-658CF75A1E8F}" destId="{FC1EB5F1-A38B-43A0-B54B-9411E467F182}" srcOrd="0" destOrd="2" presId="urn:microsoft.com/office/officeart/2005/8/layout/hProcess4"/>
    <dgm:cxn modelId="{4A0DC07E-3EA0-4DA3-B3BB-8A0596EA513C}" type="presOf" srcId="{0467ECE0-4341-4048-B6B3-064A083DFA09}" destId="{87444524-01A5-407B-AAA4-368790DB96B1}" srcOrd="1" destOrd="5" presId="urn:microsoft.com/office/officeart/2005/8/layout/hProcess4"/>
    <dgm:cxn modelId="{3E8EEA82-A694-4128-85D9-6879E1B93B56}" srcId="{F0A0A236-5AA9-465E-B890-93C9FE886593}" destId="{45F3951D-AEBA-4BC1-AC2C-DA5F74C2760A}" srcOrd="4" destOrd="0" parTransId="{16C6DF22-6412-4160-898F-829CFD3A3AAD}" sibTransId="{C4CF4933-C1BC-4AA5-9B7A-092D4F9F2B5E}"/>
    <dgm:cxn modelId="{39C04C88-97FB-4F1F-87AE-8E894EB4ADEE}" type="presOf" srcId="{3081C970-0ECA-4D05-A980-854F388EE046}" destId="{FC78F484-D705-4F9B-B85E-E5B9D4E42DE0}" srcOrd="0" destOrd="4" presId="urn:microsoft.com/office/officeart/2005/8/layout/hProcess4"/>
    <dgm:cxn modelId="{7D7EF28B-27A0-4F12-B21F-A0D6B1472A8A}" type="presOf" srcId="{431B2B85-5ED6-49BE-B5EA-E7894C44C063}" destId="{F68DF566-6BE7-44BE-A3A9-579F4D78DA17}" srcOrd="0" destOrd="2" presId="urn:microsoft.com/office/officeart/2005/8/layout/hProcess4"/>
    <dgm:cxn modelId="{5E46F68F-DC9E-4DDD-8855-4B10FF8E68B9}" type="presOf" srcId="{05BF5778-AD6B-401C-A24E-FB4FE39672C2}" destId="{2B56007A-20A7-4D9B-B1FE-F534B2688613}" srcOrd="1" destOrd="5" presId="urn:microsoft.com/office/officeart/2005/8/layout/hProcess4"/>
    <dgm:cxn modelId="{6DA88790-2B2E-48A7-9285-6E6A3A41E22A}" type="presOf" srcId="{3081C970-0ECA-4D05-A980-854F388EE046}" destId="{2B56007A-20A7-4D9B-B1FE-F534B2688613}" srcOrd="1" destOrd="4" presId="urn:microsoft.com/office/officeart/2005/8/layout/hProcess4"/>
    <dgm:cxn modelId="{3309299A-0FB8-427D-84D0-05104221ACA6}" type="presOf" srcId="{416517DB-F557-464A-873B-905A2DC5A571}" destId="{948E52EB-693D-4B6B-AE17-051DACFFA35D}" srcOrd="1" destOrd="1" presId="urn:microsoft.com/office/officeart/2005/8/layout/hProcess4"/>
    <dgm:cxn modelId="{B3E23E9A-A330-42DA-9733-2BE930B5AEBC}" srcId="{BA0A32A7-79DF-4E0C-90F6-C4DFC698E8A5}" destId="{F0A0A236-5AA9-465E-B890-93C9FE886593}" srcOrd="3" destOrd="0" parTransId="{D9114E5D-E0E1-448A-9FEB-3E70412B4281}" sibTransId="{F4A746D4-0C90-47A4-A47A-7D4FDA6B6101}"/>
    <dgm:cxn modelId="{E0E3919B-C05F-438B-AAFF-3E66BAC177A4}" srcId="{F0A0A236-5AA9-465E-B890-93C9FE886593}" destId="{AB77A075-A4F3-41A3-8FED-7F998EDE7DCC}" srcOrd="2" destOrd="0" parTransId="{378B1F68-271C-43C1-84F2-6BB0C191E3EE}" sibTransId="{F040FC9B-163E-420A-A3D9-179DB6364E19}"/>
    <dgm:cxn modelId="{F7A7EE9D-F587-4022-A702-79A848E649C8}" srcId="{DE2253A4-E2CF-490B-BF3A-6A28A5DB5CBD}" destId="{DD3AF161-0299-48AE-AE98-459EB2E217A3}" srcOrd="3" destOrd="0" parTransId="{63BE08C5-3C58-45E1-B7E8-FFD921E22929}" sibTransId="{D986103B-B515-43A8-81B8-BE01FE819945}"/>
    <dgm:cxn modelId="{2015C99E-73F6-47D3-BB56-62B0CBC2EA62}" srcId="{F0A0A236-5AA9-465E-B890-93C9FE886593}" destId="{29859DAD-8B1F-4245-9574-8348604EA109}" srcOrd="5" destOrd="0" parTransId="{92C305D7-E8ED-4E23-BCE2-35348BC1ADFC}" sibTransId="{A8BBDEF8-AB54-458D-A8D2-A921FFCB016C}"/>
    <dgm:cxn modelId="{0042619F-B17E-48D0-8238-6F550FFE3334}" srcId="{F4ABF7D4-03C4-4541-ADEC-933ED3C00774}" destId="{609330A6-13E4-4467-AF8F-07BE92A1DF89}" srcOrd="0" destOrd="0" parTransId="{157234E2-5FA8-4DDB-8F9C-25E5A8C4EAC6}" sibTransId="{A187EC0D-10FC-4A77-9642-2967EAEA209E}"/>
    <dgm:cxn modelId="{EEAFC3A2-0C64-425E-8C6C-753AACCC4EF2}" type="presOf" srcId="{8D5038C9-9B07-48D7-B2BA-E06D43B59D33}" destId="{2D228ECD-8B6D-41E0-9BDB-8B325411DEA7}" srcOrd="0" destOrd="0" presId="urn:microsoft.com/office/officeart/2005/8/layout/hProcess4"/>
    <dgm:cxn modelId="{EB6B17A4-6D1C-4DEC-A2F7-C4E23496E285}" type="presOf" srcId="{AB77A075-A4F3-41A3-8FED-7F998EDE7DCC}" destId="{11BC4FB4-5F35-4592-BDB3-D2D2FB94A336}" srcOrd="0" destOrd="2" presId="urn:microsoft.com/office/officeart/2005/8/layout/hProcess4"/>
    <dgm:cxn modelId="{CC8378A6-C0B8-4513-9A56-D89F2B7D682C}" srcId="{DE2253A4-E2CF-490B-BF3A-6A28A5DB5CBD}" destId="{5A8DC92A-8AAB-4150-98AF-7571C3DE6C1E}" srcOrd="0" destOrd="0" parTransId="{962F69FE-2C9A-4619-B2B4-43499C2F0C2D}" sibTransId="{092CDB05-CD12-4BCD-8491-5EC2BFA9118B}"/>
    <dgm:cxn modelId="{6527A8A6-49A5-4457-B1CC-0C780188E9B1}" type="presOf" srcId="{416517DB-F557-464A-873B-905A2DC5A571}" destId="{FC1EB5F1-A38B-43A0-B54B-9411E467F182}" srcOrd="0" destOrd="1" presId="urn:microsoft.com/office/officeart/2005/8/layout/hProcess4"/>
    <dgm:cxn modelId="{5577DFA9-F49F-4BC5-B03D-AAD9B3D27025}" srcId="{F0A0A236-5AA9-465E-B890-93C9FE886593}" destId="{E7DBBA77-9FF6-49FD-88BF-771C434F7378}" srcOrd="6" destOrd="0" parTransId="{245B36DE-D0C6-4C03-AF69-0A67E1E376B6}" sibTransId="{17FD9A7E-29D4-4DF8-8930-23D930E4B4F3}"/>
    <dgm:cxn modelId="{57B03CAA-0CCA-4DA1-A616-017FE9BDEE8C}" type="presOf" srcId="{D64CC62B-3240-45AE-BC9D-8AE1FAFF4BCA}" destId="{FC1EB5F1-A38B-43A0-B54B-9411E467F182}" srcOrd="0" destOrd="3" presId="urn:microsoft.com/office/officeart/2005/8/layout/hProcess4"/>
    <dgm:cxn modelId="{404191AA-219E-4620-AFB3-4F40634EB094}" srcId="{DE2253A4-E2CF-490B-BF3A-6A28A5DB5CBD}" destId="{FBAF4580-0BF3-40B5-AF06-DEBC8441EF62}" srcOrd="1" destOrd="0" parTransId="{115721BB-1AB1-4BEE-B0B8-765D34D6595E}" sibTransId="{CD4F4345-FFB9-4245-BAF5-D06640AE8001}"/>
    <dgm:cxn modelId="{FEC619B1-5757-4D30-85AF-449AD14328A9}" srcId="{F4ABF7D4-03C4-4541-ADEC-933ED3C00774}" destId="{416517DB-F557-464A-873B-905A2DC5A571}" srcOrd="1" destOrd="0" parTransId="{7DBCAB0F-AA0C-4B49-BDB6-11FA40CEAF9A}" sibTransId="{B463B308-4278-4F21-AF19-9448AC1EF584}"/>
    <dgm:cxn modelId="{FADA2DB2-D3B9-4B30-BF41-AEBFFEBB98BE}" type="presOf" srcId="{7E9D4E94-1811-4801-A033-52494B8AAA72}" destId="{F148AEB2-A4B4-47DB-9DBB-1F7ECDFFA557}" srcOrd="0" destOrd="0" presId="urn:microsoft.com/office/officeart/2005/8/layout/hProcess4"/>
    <dgm:cxn modelId="{166CBDB8-BC00-45F8-859C-DC262C913784}" type="presOf" srcId="{431B2B85-5ED6-49BE-B5EA-E7894C44C063}" destId="{87444524-01A5-407B-AAA4-368790DB96B1}" srcOrd="1" destOrd="2" presId="urn:microsoft.com/office/officeart/2005/8/layout/hProcess4"/>
    <dgm:cxn modelId="{C70C21BD-08A6-4E81-AC70-BC8F1DF98B51}" type="presOf" srcId="{002F3FE0-270E-4AD7-8E18-C612897C5221}" destId="{B00A2CF6-69D9-45A0-9511-5EFE2DEFF1EB}" srcOrd="1" destOrd="3" presId="urn:microsoft.com/office/officeart/2005/8/layout/hProcess4"/>
    <dgm:cxn modelId="{ABD060BE-5B6B-4DCA-A9E5-A9AF29DF871C}" type="presOf" srcId="{BEBA57FE-378D-4050-90D2-8752A3C10B39}" destId="{B00A2CF6-69D9-45A0-9511-5EFE2DEFF1EB}" srcOrd="1" destOrd="1" presId="urn:microsoft.com/office/officeart/2005/8/layout/hProcess4"/>
    <dgm:cxn modelId="{0622B0C3-7D59-4460-BA04-08C480E1B285}" srcId="{F0A0A236-5AA9-465E-B890-93C9FE886593}" destId="{66836CD8-A1EB-4826-9A8A-D3CE2022A930}" srcOrd="0" destOrd="0" parTransId="{622E1181-D5A0-43FA-8BF5-D8195ECACC6B}" sibTransId="{05164D55-3447-47DF-B5CB-DA92E5C78245}"/>
    <dgm:cxn modelId="{121837C7-58C6-40F3-92D6-A6598BE8A459}" srcId="{DE2253A4-E2CF-490B-BF3A-6A28A5DB5CBD}" destId="{0467ECE0-4341-4048-B6B3-064A083DFA09}" srcOrd="5" destOrd="0" parTransId="{C9025DD6-6ED9-40AD-BC1E-60F190A45167}" sibTransId="{F7FF86C6-874E-41A1-B786-B8625116D1D2}"/>
    <dgm:cxn modelId="{DC24CDC7-CA2C-4C8E-957F-8F3231D3C368}" srcId="{BA0A32A7-79DF-4E0C-90F6-C4DFC698E8A5}" destId="{DE2253A4-E2CF-490B-BF3A-6A28A5DB5CBD}" srcOrd="2" destOrd="0" parTransId="{CC4919C5-DC6B-4D06-A973-E2D5D54E99ED}" sibTransId="{8D5038C9-9B07-48D7-B2BA-E06D43B59D33}"/>
    <dgm:cxn modelId="{D1BA7FCA-7BA3-4BFF-8884-8552B2DF5E62}" type="presOf" srcId="{E0C63695-270F-462B-92BD-898718C16798}" destId="{FC78F484-D705-4F9B-B85E-E5B9D4E42DE0}" srcOrd="0" destOrd="2" presId="urn:microsoft.com/office/officeart/2005/8/layout/hProcess4"/>
    <dgm:cxn modelId="{D2FDBACB-73BD-4326-83D8-F4FED4739978}" type="presOf" srcId="{F64246BC-F0B9-41CF-A24C-16676F566760}" destId="{2B56007A-20A7-4D9B-B1FE-F534B2688613}" srcOrd="1" destOrd="1" presId="urn:microsoft.com/office/officeart/2005/8/layout/hProcess4"/>
    <dgm:cxn modelId="{B2A4BBCF-5BAA-4B26-A77C-E92552AF265A}" type="presOf" srcId="{45F3951D-AEBA-4BC1-AC2C-DA5F74C2760A}" destId="{B00A2CF6-69D9-45A0-9511-5EFE2DEFF1EB}" srcOrd="1" destOrd="4" presId="urn:microsoft.com/office/officeart/2005/8/layout/hProcess4"/>
    <dgm:cxn modelId="{8137C3D8-1C4A-4914-96C2-C128AFBD6A21}" srcId="{8115B1F1-E4E5-4A66-B3AD-AFA684E1C9BA}" destId="{05BF5778-AD6B-401C-A24E-FB4FE39672C2}" srcOrd="5" destOrd="0" parTransId="{49C73517-CC81-4EA0-8156-9AEB24BE5EB7}" sibTransId="{124F4BF0-AECA-4C57-A8DE-5E022ADE8C7C}"/>
    <dgm:cxn modelId="{A1C21ADB-9398-4FA5-846E-67740059AA39}" srcId="{8115B1F1-E4E5-4A66-B3AD-AFA684E1C9BA}" destId="{CACD7EDD-5F4F-4B6C-934B-DD1134294539}" srcOrd="0" destOrd="0" parTransId="{6A7D318E-A160-4C3C-96A5-95999259E577}" sibTransId="{E82ABEF2-D366-41B1-AAB4-9B0C3F22B688}"/>
    <dgm:cxn modelId="{52AE37E2-FDCB-4EE4-A49F-8857254E21E7}" srcId="{8115B1F1-E4E5-4A66-B3AD-AFA684E1C9BA}" destId="{F64246BC-F0B9-41CF-A24C-16676F566760}" srcOrd="1" destOrd="0" parTransId="{98D4DFBB-A265-4E4D-9515-2C993E755928}" sibTransId="{CCA0816B-D196-4B5D-AE70-EDB56D076D1A}"/>
    <dgm:cxn modelId="{4A57ECE3-418F-467F-BF9E-DC3838EF2D97}" type="presOf" srcId="{5A8DC92A-8AAB-4150-98AF-7571C3DE6C1E}" destId="{87444524-01A5-407B-AAA4-368790DB96B1}" srcOrd="1" destOrd="0" presId="urn:microsoft.com/office/officeart/2005/8/layout/hProcess4"/>
    <dgm:cxn modelId="{4555ACEF-8182-47F4-948A-0B7BEDD370AC}" srcId="{BA0A32A7-79DF-4E0C-90F6-C4DFC698E8A5}" destId="{8115B1F1-E4E5-4A66-B3AD-AFA684E1C9BA}" srcOrd="1" destOrd="0" parTransId="{BF16BCB8-89DB-4A9F-84A8-EC37398A6AD6}" sibTransId="{BD698FBF-DD16-4B36-9618-E5E13578EE03}"/>
    <dgm:cxn modelId="{8A1C73F6-CC3E-4D68-9C3A-3C8CF4207D28}" type="presOf" srcId="{29859DAD-8B1F-4245-9574-8348604EA109}" destId="{11BC4FB4-5F35-4592-BDB3-D2D2FB94A336}" srcOrd="0" destOrd="5" presId="urn:microsoft.com/office/officeart/2005/8/layout/hProcess4"/>
    <dgm:cxn modelId="{81904EF7-884C-48D7-B66F-C159CEC19194}" type="presOf" srcId="{CACD7EDD-5F4F-4B6C-934B-DD1134294539}" destId="{2B56007A-20A7-4D9B-B1FE-F534B2688613}" srcOrd="1" destOrd="0" presId="urn:microsoft.com/office/officeart/2005/8/layout/hProcess4"/>
    <dgm:cxn modelId="{1F3E44F8-F2F0-437F-B03F-5540849D6D5E}" type="presOf" srcId="{F64246BC-F0B9-41CF-A24C-16676F566760}" destId="{FC78F484-D705-4F9B-B85E-E5B9D4E42DE0}" srcOrd="0" destOrd="1" presId="urn:microsoft.com/office/officeart/2005/8/layout/hProcess4"/>
    <dgm:cxn modelId="{4A53B9FA-D063-4BFC-A091-0C7CDD69450C}" type="presOf" srcId="{DE2253A4-E2CF-490B-BF3A-6A28A5DB5CBD}" destId="{9AE2D5D2-370A-455D-8ADC-BBBDE5757159}" srcOrd="0" destOrd="0" presId="urn:microsoft.com/office/officeart/2005/8/layout/hProcess4"/>
    <dgm:cxn modelId="{8319F3FD-2B9D-416F-9816-04D80755A2D8}" type="presOf" srcId="{AB77A075-A4F3-41A3-8FED-7F998EDE7DCC}" destId="{B00A2CF6-69D9-45A0-9511-5EFE2DEFF1EB}" srcOrd="1" destOrd="2" presId="urn:microsoft.com/office/officeart/2005/8/layout/hProcess4"/>
    <dgm:cxn modelId="{7159B5CE-E183-4C4F-9C7C-52258A8A99B4}" type="presParOf" srcId="{FA6761D6-1753-4D19-B0F7-54316FAC321F}" destId="{98F64070-89D5-4C9E-BF45-49DCC716BB43}" srcOrd="0" destOrd="0" presId="urn:microsoft.com/office/officeart/2005/8/layout/hProcess4"/>
    <dgm:cxn modelId="{7702118D-5C47-4B2A-B35B-E7F3167BB3DB}" type="presParOf" srcId="{FA6761D6-1753-4D19-B0F7-54316FAC321F}" destId="{3F4DE29D-EFFF-47C2-B5CB-17ECDE9667CC}" srcOrd="1" destOrd="0" presId="urn:microsoft.com/office/officeart/2005/8/layout/hProcess4"/>
    <dgm:cxn modelId="{BB9E71F6-1789-4EDE-8C09-DE8A7603350B}" type="presParOf" srcId="{FA6761D6-1753-4D19-B0F7-54316FAC321F}" destId="{27FA44F4-D8D2-43C0-B142-997C78ACFDDB}" srcOrd="2" destOrd="0" presId="urn:microsoft.com/office/officeart/2005/8/layout/hProcess4"/>
    <dgm:cxn modelId="{50A82215-9ED8-41C6-82ED-6441434DC519}" type="presParOf" srcId="{27FA44F4-D8D2-43C0-B142-997C78ACFDDB}" destId="{BF77DE81-D6ED-411D-A65F-AE409CC5CBD4}" srcOrd="0" destOrd="0" presId="urn:microsoft.com/office/officeart/2005/8/layout/hProcess4"/>
    <dgm:cxn modelId="{88AB95CD-4957-4DB9-A6AF-863013B35291}" type="presParOf" srcId="{BF77DE81-D6ED-411D-A65F-AE409CC5CBD4}" destId="{E598FD12-E463-42A7-B070-4D9B4B56F670}" srcOrd="0" destOrd="0" presId="urn:microsoft.com/office/officeart/2005/8/layout/hProcess4"/>
    <dgm:cxn modelId="{98A47FAB-72BD-49AB-9EF4-D8335508CF44}" type="presParOf" srcId="{BF77DE81-D6ED-411D-A65F-AE409CC5CBD4}" destId="{FC1EB5F1-A38B-43A0-B54B-9411E467F182}" srcOrd="1" destOrd="0" presId="urn:microsoft.com/office/officeart/2005/8/layout/hProcess4"/>
    <dgm:cxn modelId="{3F6575EB-7539-40B0-AF5E-C968EAE7B7A3}" type="presParOf" srcId="{BF77DE81-D6ED-411D-A65F-AE409CC5CBD4}" destId="{948E52EB-693D-4B6B-AE17-051DACFFA35D}" srcOrd="2" destOrd="0" presId="urn:microsoft.com/office/officeart/2005/8/layout/hProcess4"/>
    <dgm:cxn modelId="{C6381262-70A5-4FED-81BA-CF93349CA3F3}" type="presParOf" srcId="{BF77DE81-D6ED-411D-A65F-AE409CC5CBD4}" destId="{6F214818-EE02-4420-9590-4EDD05C6AECD}" srcOrd="3" destOrd="0" presId="urn:microsoft.com/office/officeart/2005/8/layout/hProcess4"/>
    <dgm:cxn modelId="{B96752BD-6A94-4094-918D-4116868D73CE}" type="presParOf" srcId="{BF77DE81-D6ED-411D-A65F-AE409CC5CBD4}" destId="{539C4CC6-61C5-402A-B865-B41ECE7102F4}" srcOrd="4" destOrd="0" presId="urn:microsoft.com/office/officeart/2005/8/layout/hProcess4"/>
    <dgm:cxn modelId="{364AC400-576B-46E0-9FD6-003324B99EA2}" type="presParOf" srcId="{27FA44F4-D8D2-43C0-B142-997C78ACFDDB}" destId="{F148AEB2-A4B4-47DB-9DBB-1F7ECDFFA557}" srcOrd="1" destOrd="0" presId="urn:microsoft.com/office/officeart/2005/8/layout/hProcess4"/>
    <dgm:cxn modelId="{1C82C658-A8BC-4B16-AC25-275D9A73B878}" type="presParOf" srcId="{27FA44F4-D8D2-43C0-B142-997C78ACFDDB}" destId="{3689744D-5358-4C8F-BDB8-48A7CDE92CBD}" srcOrd="2" destOrd="0" presId="urn:microsoft.com/office/officeart/2005/8/layout/hProcess4"/>
    <dgm:cxn modelId="{E7A8D2F5-A253-47DD-BB24-86BB952AFA60}" type="presParOf" srcId="{3689744D-5358-4C8F-BDB8-48A7CDE92CBD}" destId="{817CD873-2B22-4A9C-9EB9-3B1BA80C60ED}" srcOrd="0" destOrd="0" presId="urn:microsoft.com/office/officeart/2005/8/layout/hProcess4"/>
    <dgm:cxn modelId="{D214C52A-2C54-459C-B783-FBC0A02A51DB}" type="presParOf" srcId="{3689744D-5358-4C8F-BDB8-48A7CDE92CBD}" destId="{FC78F484-D705-4F9B-B85E-E5B9D4E42DE0}" srcOrd="1" destOrd="0" presId="urn:microsoft.com/office/officeart/2005/8/layout/hProcess4"/>
    <dgm:cxn modelId="{83E9C23F-9582-40FC-84A3-9860E7817A34}" type="presParOf" srcId="{3689744D-5358-4C8F-BDB8-48A7CDE92CBD}" destId="{2B56007A-20A7-4D9B-B1FE-F534B2688613}" srcOrd="2" destOrd="0" presId="urn:microsoft.com/office/officeart/2005/8/layout/hProcess4"/>
    <dgm:cxn modelId="{D339D318-AD05-45D6-A2AC-DDED9C301144}" type="presParOf" srcId="{3689744D-5358-4C8F-BDB8-48A7CDE92CBD}" destId="{1310990E-3FA4-4F21-A1F9-AD70DE603AB2}" srcOrd="3" destOrd="0" presId="urn:microsoft.com/office/officeart/2005/8/layout/hProcess4"/>
    <dgm:cxn modelId="{008E43BB-9089-48B1-83C7-BA77FEF18DE2}" type="presParOf" srcId="{3689744D-5358-4C8F-BDB8-48A7CDE92CBD}" destId="{7DA7BD22-63F1-4B38-896E-EBC37D995C29}" srcOrd="4" destOrd="0" presId="urn:microsoft.com/office/officeart/2005/8/layout/hProcess4"/>
    <dgm:cxn modelId="{C9A6105B-9B95-4956-878C-4F976D279392}" type="presParOf" srcId="{27FA44F4-D8D2-43C0-B142-997C78ACFDDB}" destId="{FC766FC9-6CCD-465D-98E4-13AFD59393F5}" srcOrd="3" destOrd="0" presId="urn:microsoft.com/office/officeart/2005/8/layout/hProcess4"/>
    <dgm:cxn modelId="{9B3F6B09-11B7-4236-96CE-032504418821}" type="presParOf" srcId="{27FA44F4-D8D2-43C0-B142-997C78ACFDDB}" destId="{D3711A89-0E68-4D73-9553-78F8ACF332C5}" srcOrd="4" destOrd="0" presId="urn:microsoft.com/office/officeart/2005/8/layout/hProcess4"/>
    <dgm:cxn modelId="{2C22EAFF-0AC9-4F79-9F84-17EC39917AE6}" type="presParOf" srcId="{D3711A89-0E68-4D73-9553-78F8ACF332C5}" destId="{14718258-E2F3-4F8C-89F2-6B23E0986D59}" srcOrd="0" destOrd="0" presId="urn:microsoft.com/office/officeart/2005/8/layout/hProcess4"/>
    <dgm:cxn modelId="{D84AC0AE-2E27-4E0F-893F-6754102333E0}" type="presParOf" srcId="{D3711A89-0E68-4D73-9553-78F8ACF332C5}" destId="{F68DF566-6BE7-44BE-A3A9-579F4D78DA17}" srcOrd="1" destOrd="0" presId="urn:microsoft.com/office/officeart/2005/8/layout/hProcess4"/>
    <dgm:cxn modelId="{9F328A1A-26D4-43FE-993D-E5CBD7EAC316}" type="presParOf" srcId="{D3711A89-0E68-4D73-9553-78F8ACF332C5}" destId="{87444524-01A5-407B-AAA4-368790DB96B1}" srcOrd="2" destOrd="0" presId="urn:microsoft.com/office/officeart/2005/8/layout/hProcess4"/>
    <dgm:cxn modelId="{3F21AAC0-F2BE-4C2F-AD9A-7C8D4F8DBE1F}" type="presParOf" srcId="{D3711A89-0E68-4D73-9553-78F8ACF332C5}" destId="{9AE2D5D2-370A-455D-8ADC-BBBDE5757159}" srcOrd="3" destOrd="0" presId="urn:microsoft.com/office/officeart/2005/8/layout/hProcess4"/>
    <dgm:cxn modelId="{D0E0DB45-444C-4156-A56A-42B2CB01FA00}" type="presParOf" srcId="{D3711A89-0E68-4D73-9553-78F8ACF332C5}" destId="{1354F312-EAD3-4F09-BBD4-A08F9B380A53}" srcOrd="4" destOrd="0" presId="urn:microsoft.com/office/officeart/2005/8/layout/hProcess4"/>
    <dgm:cxn modelId="{427E7A17-50C0-4314-9553-3564BB7AB992}" type="presParOf" srcId="{27FA44F4-D8D2-43C0-B142-997C78ACFDDB}" destId="{2D228ECD-8B6D-41E0-9BDB-8B325411DEA7}" srcOrd="5" destOrd="0" presId="urn:microsoft.com/office/officeart/2005/8/layout/hProcess4"/>
    <dgm:cxn modelId="{C5F539F3-0C02-453D-BD91-42CF53AB0CC6}" type="presParOf" srcId="{27FA44F4-D8D2-43C0-B142-997C78ACFDDB}" destId="{09C97F31-B408-4825-8742-38E84496CB8C}" srcOrd="6" destOrd="0" presId="urn:microsoft.com/office/officeart/2005/8/layout/hProcess4"/>
    <dgm:cxn modelId="{B42EB69A-3AF1-4120-B665-AC00DEB68E67}" type="presParOf" srcId="{09C97F31-B408-4825-8742-38E84496CB8C}" destId="{6C9A3B61-03DB-413D-A37C-1D20FB7775F6}" srcOrd="0" destOrd="0" presId="urn:microsoft.com/office/officeart/2005/8/layout/hProcess4"/>
    <dgm:cxn modelId="{13FC9DB4-A8EF-457E-A1F2-D4F18ED2101C}" type="presParOf" srcId="{09C97F31-B408-4825-8742-38E84496CB8C}" destId="{11BC4FB4-5F35-4592-BDB3-D2D2FB94A336}" srcOrd="1" destOrd="0" presId="urn:microsoft.com/office/officeart/2005/8/layout/hProcess4"/>
    <dgm:cxn modelId="{14C6893A-6091-403A-A460-0D0FAB57EE7A}" type="presParOf" srcId="{09C97F31-B408-4825-8742-38E84496CB8C}" destId="{B00A2CF6-69D9-45A0-9511-5EFE2DEFF1EB}" srcOrd="2" destOrd="0" presId="urn:microsoft.com/office/officeart/2005/8/layout/hProcess4"/>
    <dgm:cxn modelId="{84109282-7EC4-4320-B7A0-91FFFED0964D}" type="presParOf" srcId="{09C97F31-B408-4825-8742-38E84496CB8C}" destId="{5940F21C-4187-45C2-B014-302DE8C9635E}" srcOrd="3" destOrd="0" presId="urn:microsoft.com/office/officeart/2005/8/layout/hProcess4"/>
    <dgm:cxn modelId="{A441BA2E-8EC8-42F5-93FD-F6FB904AC4FD}" type="presParOf" srcId="{09C97F31-B408-4825-8742-38E84496CB8C}" destId="{E1A220A5-4FE2-46EC-BFF0-2A09DD7A835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0A32A7-79DF-4E0C-90F6-C4DFC698E8A5}"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s-CO"/>
        </a:p>
      </dgm:t>
    </dgm:pt>
    <dgm:pt modelId="{F4ABF7D4-03C4-4541-ADEC-933ED3C00774}">
      <dgm:prSet phldrT="[Texto]" phldr="0"/>
      <dgm:spPr/>
      <dgm:t>
        <a:bodyPr/>
        <a:lstStyle/>
        <a:p>
          <a:pPr rtl="0"/>
          <a:r>
            <a:rPr lang="es-ES">
              <a:latin typeface="Calibri Light" panose="020F0302020204030204"/>
            </a:rPr>
            <a:t>PROCESO PRÁCTICO</a:t>
          </a:r>
          <a:endParaRPr lang="es-ES"/>
        </a:p>
      </dgm:t>
    </dgm:pt>
    <dgm:pt modelId="{1C0E19FE-4C6D-4B9E-8E12-3B2D8D6C3698}" type="parTrans" cxnId="{85AB1C58-36FE-4397-8F69-D1A518608A84}">
      <dgm:prSet/>
      <dgm:spPr/>
      <dgm:t>
        <a:bodyPr/>
        <a:lstStyle/>
        <a:p>
          <a:endParaRPr lang="es-CO"/>
        </a:p>
      </dgm:t>
    </dgm:pt>
    <dgm:pt modelId="{7E9D4E94-1811-4801-A033-52494B8AAA72}" type="sibTrans" cxnId="{85AB1C58-36FE-4397-8F69-D1A518608A84}">
      <dgm:prSet/>
      <dgm:spPr/>
      <dgm:t>
        <a:bodyPr/>
        <a:lstStyle/>
        <a:p>
          <a:endParaRPr lang="es-CO"/>
        </a:p>
      </dgm:t>
    </dgm:pt>
    <dgm:pt modelId="{70BDD285-2A9A-460F-8CF4-75F881EC20E3}">
      <dgm:prSet phldrT="[Texto]"/>
      <dgm:spPr/>
      <dgm:t>
        <a:bodyPr/>
        <a:lstStyle/>
        <a:p>
          <a:pPr algn="l" rtl="0"/>
          <a:r>
            <a:rPr lang="es-CO"/>
            <a:t>Casos prácticos y simulaciones</a:t>
          </a:r>
          <a:r>
            <a:rPr lang="es-CO">
              <a:latin typeface="Calibri Light" panose="020F0302020204030204"/>
            </a:rPr>
            <a:t> </a:t>
          </a:r>
          <a:r>
            <a:rPr lang="es-CO">
              <a:latin typeface="Aptos"/>
            </a:rPr>
            <a:t> </a:t>
          </a:r>
          <a:endParaRPr lang="es-CO">
            <a:latin typeface="Calibri Light"/>
            <a:ea typeface="Calibri Light"/>
            <a:cs typeface="Calibri Light"/>
          </a:endParaRPr>
        </a:p>
      </dgm:t>
    </dgm:pt>
    <dgm:pt modelId="{600EB787-9637-4F35-A327-142A02FBB475}" type="parTrans" cxnId="{1FB51A61-8FCB-4171-B9B3-7F82CDFB6768}">
      <dgm:prSet/>
      <dgm:spPr/>
      <dgm:t>
        <a:bodyPr/>
        <a:lstStyle/>
        <a:p>
          <a:endParaRPr lang="es-CO"/>
        </a:p>
      </dgm:t>
    </dgm:pt>
    <dgm:pt modelId="{150797D0-ABB8-42AB-A420-AE399206E430}" type="sibTrans" cxnId="{1FB51A61-8FCB-4171-B9B3-7F82CDFB6768}">
      <dgm:prSet/>
      <dgm:spPr/>
      <dgm:t>
        <a:bodyPr/>
        <a:lstStyle/>
        <a:p>
          <a:endParaRPr lang="es-CO"/>
        </a:p>
      </dgm:t>
    </dgm:pt>
    <dgm:pt modelId="{05BF5778-AD6B-401C-A24E-FB4FE39672C2}">
      <dgm:prSet phldr="0"/>
      <dgm:spPr/>
      <dgm:t>
        <a:bodyPr/>
        <a:lstStyle/>
        <a:p>
          <a:pPr algn="l" rtl="0"/>
          <a:r>
            <a:rPr lang="es-CO">
              <a:latin typeface="Aptos"/>
            </a:rPr>
            <a:t>Simulaciones de aplicaciones que se usarán en el día a día para familiarizar al personal con su uso y fomentar la adopción.</a:t>
          </a:r>
          <a:endParaRPr lang="es-CO"/>
        </a:p>
      </dgm:t>
    </dgm:pt>
    <dgm:pt modelId="{49C73517-CC81-4EA0-8156-9AEB24BE5EB7}" type="parTrans" cxnId="{8137C3D8-1C4A-4914-96C2-C128AFBD6A21}">
      <dgm:prSet/>
      <dgm:spPr/>
    </dgm:pt>
    <dgm:pt modelId="{124F4BF0-AECA-4C57-A8DE-5E022ADE8C7C}" type="sibTrans" cxnId="{8137C3D8-1C4A-4914-96C2-C128AFBD6A21}">
      <dgm:prSet/>
      <dgm:spPr/>
    </dgm:pt>
    <dgm:pt modelId="{D64CC62B-3240-45AE-BC9D-8AE1FAFF4BCA}">
      <dgm:prSet phldr="0"/>
      <dgm:spPr/>
      <dgm:t>
        <a:bodyPr/>
        <a:lstStyle/>
        <a:p>
          <a:pPr algn="l"/>
          <a:r>
            <a:rPr lang="es-CO">
              <a:latin typeface="Aptos"/>
              <a:ea typeface="Calibri"/>
              <a:cs typeface="Calibri"/>
            </a:rPr>
            <a:t>Implementar ejercicios prácticos relacionados con situaciones de la UNP, como el seguimiento de protección a personas o la gestión de recursos operativos.</a:t>
          </a:r>
          <a:endParaRPr lang="es-CO">
            <a:latin typeface="Aptos"/>
          </a:endParaRPr>
        </a:p>
      </dgm:t>
    </dgm:pt>
    <dgm:pt modelId="{914A1B64-1595-4C22-9E71-899771320ECF}" type="parTrans" cxnId="{CAE1DC6D-E0D3-4488-BA1A-14C4FCA0DCE5}">
      <dgm:prSet/>
      <dgm:spPr/>
    </dgm:pt>
    <dgm:pt modelId="{B8D953A2-FF26-4259-ADF0-2314E9D3F030}" type="sibTrans" cxnId="{CAE1DC6D-E0D3-4488-BA1A-14C4FCA0DCE5}">
      <dgm:prSet/>
      <dgm:spPr/>
    </dgm:pt>
    <dgm:pt modelId="{DE2253A4-E2CF-490B-BF3A-6A28A5DB5CBD}">
      <dgm:prSet phldr="0"/>
      <dgm:spPr/>
      <dgm:t>
        <a:bodyPr/>
        <a:lstStyle/>
        <a:p>
          <a:pPr algn="l" rtl="0"/>
          <a:r>
            <a:rPr lang="es-CO"/>
            <a:t>Evaluación y retroalimentación</a:t>
          </a:r>
        </a:p>
      </dgm:t>
    </dgm:pt>
    <dgm:pt modelId="{CC4919C5-DC6B-4D06-A973-E2D5D54E99ED}" type="parTrans" cxnId="{DC24CDC7-CA2C-4C8E-957F-8F3231D3C368}">
      <dgm:prSet/>
      <dgm:spPr/>
    </dgm:pt>
    <dgm:pt modelId="{8D5038C9-9B07-48D7-B2BA-E06D43B59D33}" type="sibTrans" cxnId="{DC24CDC7-CA2C-4C8E-957F-8F3231D3C368}">
      <dgm:prSet/>
      <dgm:spPr/>
    </dgm:pt>
    <dgm:pt modelId="{FBAF4580-0BF3-40B5-AF06-DEBC8441EF62}">
      <dgm:prSet phldr="0"/>
      <dgm:spPr/>
      <dgm:t>
        <a:bodyPr/>
        <a:lstStyle/>
        <a:p>
          <a:pPr algn="l" rtl="0"/>
          <a:r>
            <a:rPr lang="es-CO">
              <a:latin typeface="Aptos"/>
              <a:ea typeface="Calibri"/>
              <a:cs typeface="Calibri"/>
            </a:rPr>
            <a:t>Realizar evaluaciones periódicas para medir el impacto de las aplicaciones creadas y la efectividad de las capacitaciones.</a:t>
          </a:r>
        </a:p>
      </dgm:t>
    </dgm:pt>
    <dgm:pt modelId="{115721BB-1AB1-4BEE-B0B8-765D34D6595E}" type="parTrans" cxnId="{404191AA-219E-4620-AFB3-4F40634EB094}">
      <dgm:prSet/>
      <dgm:spPr/>
    </dgm:pt>
    <dgm:pt modelId="{CD4F4345-FFB9-4245-BAF5-D06640AE8001}" type="sibTrans" cxnId="{404191AA-219E-4620-AFB3-4F40634EB094}">
      <dgm:prSet/>
      <dgm:spPr/>
    </dgm:pt>
    <dgm:pt modelId="{0467ECE0-4341-4048-B6B3-064A083DFA09}">
      <dgm:prSet phldr="0"/>
      <dgm:spPr/>
      <dgm:t>
        <a:bodyPr/>
        <a:lstStyle/>
        <a:p>
          <a:pPr algn="l" rtl="0"/>
          <a:r>
            <a:rPr lang="es-CO">
              <a:latin typeface="Aptos"/>
              <a:ea typeface="Calibri"/>
              <a:cs typeface="Calibri"/>
            </a:rPr>
            <a:t>Incorporar la retroalimentación del personal para mejorar las aplicaciones y la formación.</a:t>
          </a:r>
        </a:p>
      </dgm:t>
    </dgm:pt>
    <dgm:pt modelId="{C9025DD6-6ED9-40AD-BC1E-60F190A45167}" type="parTrans" cxnId="{121837C7-58C6-40F3-92D6-A6598BE8A459}">
      <dgm:prSet/>
      <dgm:spPr/>
    </dgm:pt>
    <dgm:pt modelId="{F7FF86C6-874E-41A1-B786-B8625116D1D2}" type="sibTrans" cxnId="{121837C7-58C6-40F3-92D6-A6598BE8A459}">
      <dgm:prSet/>
      <dgm:spPr/>
    </dgm:pt>
    <dgm:pt modelId="{F0A0A236-5AA9-465E-B890-93C9FE886593}">
      <dgm:prSet phldr="0"/>
      <dgm:spPr/>
      <dgm:t>
        <a:bodyPr/>
        <a:lstStyle/>
        <a:p>
          <a:pPr algn="l"/>
          <a:r>
            <a:rPr lang="es-CO" b="0"/>
            <a:t>Capacitación continua, acompañamiento y soporte</a:t>
          </a:r>
          <a:endParaRPr lang="es-CO">
            <a:latin typeface="Aptos"/>
            <a:ea typeface="Calibri"/>
            <a:cs typeface="Calibri"/>
          </a:endParaRPr>
        </a:p>
      </dgm:t>
    </dgm:pt>
    <dgm:pt modelId="{D9114E5D-E0E1-448A-9FEB-3E70412B4281}" type="parTrans" cxnId="{B3E23E9A-A330-42DA-9733-2BE930B5AEBC}">
      <dgm:prSet/>
      <dgm:spPr/>
    </dgm:pt>
    <dgm:pt modelId="{F4A746D4-0C90-47A4-A47A-7D4FDA6B6101}" type="sibTrans" cxnId="{B3E23E9A-A330-42DA-9733-2BE930B5AEBC}">
      <dgm:prSet/>
      <dgm:spPr/>
    </dgm:pt>
    <dgm:pt modelId="{66836CD8-A1EB-4826-9A8A-D3CE2022A930}">
      <dgm:prSet phldr="0"/>
      <dgm:spPr/>
      <dgm:t>
        <a:bodyPr/>
        <a:lstStyle/>
        <a:p>
          <a:pPr algn="l"/>
          <a:r>
            <a:rPr lang="es-CO">
              <a:latin typeface="Aptos"/>
              <a:ea typeface="Calibri"/>
              <a:cs typeface="Calibri"/>
            </a:rPr>
            <a:t>Establecer un plan de capacitación continua para mantener al personal actualizado.</a:t>
          </a:r>
          <a:endParaRPr lang="en-US">
            <a:latin typeface="Aptos"/>
            <a:ea typeface="Calibri"/>
            <a:cs typeface="Calibri"/>
          </a:endParaRPr>
        </a:p>
      </dgm:t>
    </dgm:pt>
    <dgm:pt modelId="{622E1181-D5A0-43FA-8BF5-D8195ECACC6B}" type="parTrans" cxnId="{0622B0C3-7D59-4460-BA04-08C480E1B285}">
      <dgm:prSet/>
      <dgm:spPr/>
    </dgm:pt>
    <dgm:pt modelId="{05164D55-3447-47DF-B5CB-DA92E5C78245}" type="sibTrans" cxnId="{0622B0C3-7D59-4460-BA04-08C480E1B285}">
      <dgm:prSet/>
      <dgm:spPr/>
    </dgm:pt>
    <dgm:pt modelId="{AB77A075-A4F3-41A3-8FED-7F998EDE7DCC}">
      <dgm:prSet phldr="0"/>
      <dgm:spPr/>
      <dgm:t>
        <a:bodyPr/>
        <a:lstStyle/>
        <a:p>
          <a:r>
            <a:rPr lang="en-US">
              <a:latin typeface="Aptos"/>
            </a:rPr>
            <a:t>Crear un equipo de soporte interno para resolver dudas o problemas técnicos.</a:t>
          </a:r>
          <a:endParaRPr lang="en-US">
            <a:latin typeface="Calibri Light" panose="020F0302020204030204"/>
          </a:endParaRPr>
        </a:p>
      </dgm:t>
    </dgm:pt>
    <dgm:pt modelId="{378B1F68-271C-43C1-84F2-6BB0C191E3EE}" type="parTrans" cxnId="{E0E3919B-C05F-438B-AAFF-3E66BAC177A4}">
      <dgm:prSet/>
      <dgm:spPr/>
    </dgm:pt>
    <dgm:pt modelId="{F040FC9B-163E-420A-A3D9-179DB6364E19}" type="sibTrans" cxnId="{E0E3919B-C05F-438B-AAFF-3E66BAC177A4}">
      <dgm:prSet/>
      <dgm:spPr/>
    </dgm:pt>
    <dgm:pt modelId="{45F3951D-AEBA-4BC1-AC2C-DA5F74C2760A}">
      <dgm:prSet phldr="0"/>
      <dgm:spPr/>
      <dgm:t>
        <a:bodyPr/>
        <a:lstStyle/>
        <a:p>
          <a:pPr rtl="0"/>
          <a:r>
            <a:rPr lang="en-US">
              <a:latin typeface="Aptos"/>
            </a:rPr>
            <a:t>Fomentar la participación en comunidades de usuarios de PowerApps para compartir mejores prácticas y consejos.</a:t>
          </a:r>
          <a:br>
            <a:rPr lang="en-US"/>
          </a:br>
          <a:endParaRPr lang="en-US">
            <a:latin typeface="Calibri Light" panose="020F0302020204030204"/>
          </a:endParaRPr>
        </a:p>
      </dgm:t>
    </dgm:pt>
    <dgm:pt modelId="{16C6DF22-6412-4160-898F-829CFD3A3AAD}" type="parTrans" cxnId="{3E8EEA82-A694-4128-85D9-6879E1B93B56}">
      <dgm:prSet/>
      <dgm:spPr/>
    </dgm:pt>
    <dgm:pt modelId="{C4CF4933-C1BC-4AA5-9B7A-092D4F9F2B5E}" type="sibTrans" cxnId="{3E8EEA82-A694-4128-85D9-6879E1B93B56}">
      <dgm:prSet/>
      <dgm:spPr/>
    </dgm:pt>
    <dgm:pt modelId="{1A4E9465-43D3-4226-B1BB-842B633CBF99}" type="pres">
      <dgm:prSet presAssocID="{BA0A32A7-79DF-4E0C-90F6-C4DFC698E8A5}" presName="Name0" presStyleCnt="0">
        <dgm:presLayoutVars>
          <dgm:dir/>
          <dgm:animLvl val="lvl"/>
          <dgm:resizeHandles val="exact"/>
        </dgm:presLayoutVars>
      </dgm:prSet>
      <dgm:spPr/>
    </dgm:pt>
    <dgm:pt modelId="{A66BCEA5-15B9-425A-94D3-14B3CA0A7CE1}" type="pres">
      <dgm:prSet presAssocID="{F0A0A236-5AA9-465E-B890-93C9FE886593}" presName="boxAndChildren" presStyleCnt="0"/>
      <dgm:spPr/>
    </dgm:pt>
    <dgm:pt modelId="{79F31000-360E-4A01-8D23-E335A0DD3484}" type="pres">
      <dgm:prSet presAssocID="{F0A0A236-5AA9-465E-B890-93C9FE886593}" presName="parentTextBox" presStyleLbl="node1" presStyleIdx="0" presStyleCnt="4"/>
      <dgm:spPr/>
    </dgm:pt>
    <dgm:pt modelId="{BBF37F2D-6A3D-4D37-9BC3-7EF844D7B76D}" type="pres">
      <dgm:prSet presAssocID="{F0A0A236-5AA9-465E-B890-93C9FE886593}" presName="entireBox" presStyleLbl="node1" presStyleIdx="0" presStyleCnt="4"/>
      <dgm:spPr/>
    </dgm:pt>
    <dgm:pt modelId="{C708DACB-0C14-472A-800F-93A89C50E3F9}" type="pres">
      <dgm:prSet presAssocID="{F0A0A236-5AA9-465E-B890-93C9FE886593}" presName="descendantBox" presStyleCnt="0"/>
      <dgm:spPr/>
    </dgm:pt>
    <dgm:pt modelId="{F8F88EDF-2A5E-492D-9EA6-89B8C04E0E99}" type="pres">
      <dgm:prSet presAssocID="{66836CD8-A1EB-4826-9A8A-D3CE2022A930}" presName="childTextBox" presStyleLbl="fgAccFollowNode1" presStyleIdx="0" presStyleCnt="7">
        <dgm:presLayoutVars>
          <dgm:bulletEnabled val="1"/>
        </dgm:presLayoutVars>
      </dgm:prSet>
      <dgm:spPr/>
    </dgm:pt>
    <dgm:pt modelId="{EF99F23B-5D83-45A3-B487-3C85AE5B5B4E}" type="pres">
      <dgm:prSet presAssocID="{AB77A075-A4F3-41A3-8FED-7F998EDE7DCC}" presName="childTextBox" presStyleLbl="fgAccFollowNode1" presStyleIdx="1" presStyleCnt="7">
        <dgm:presLayoutVars>
          <dgm:bulletEnabled val="1"/>
        </dgm:presLayoutVars>
      </dgm:prSet>
      <dgm:spPr/>
    </dgm:pt>
    <dgm:pt modelId="{B560C5F3-EDBF-4867-A827-10A7658593E0}" type="pres">
      <dgm:prSet presAssocID="{45F3951D-AEBA-4BC1-AC2C-DA5F74C2760A}" presName="childTextBox" presStyleLbl="fgAccFollowNode1" presStyleIdx="2" presStyleCnt="7">
        <dgm:presLayoutVars>
          <dgm:bulletEnabled val="1"/>
        </dgm:presLayoutVars>
      </dgm:prSet>
      <dgm:spPr/>
    </dgm:pt>
    <dgm:pt modelId="{146612EA-19A0-4802-8F01-6BA00B61E329}" type="pres">
      <dgm:prSet presAssocID="{8D5038C9-9B07-48D7-B2BA-E06D43B59D33}" presName="sp" presStyleCnt="0"/>
      <dgm:spPr/>
    </dgm:pt>
    <dgm:pt modelId="{2114A779-3154-4646-B1E7-A7D6D58ECE9B}" type="pres">
      <dgm:prSet presAssocID="{DE2253A4-E2CF-490B-BF3A-6A28A5DB5CBD}" presName="arrowAndChildren" presStyleCnt="0"/>
      <dgm:spPr/>
    </dgm:pt>
    <dgm:pt modelId="{0B661D99-337B-4825-8374-93D9B274B189}" type="pres">
      <dgm:prSet presAssocID="{DE2253A4-E2CF-490B-BF3A-6A28A5DB5CBD}" presName="parentTextArrow" presStyleLbl="node1" presStyleIdx="0" presStyleCnt="4"/>
      <dgm:spPr/>
    </dgm:pt>
    <dgm:pt modelId="{30B60B37-1E42-4CDC-9867-DDFE3326EBAE}" type="pres">
      <dgm:prSet presAssocID="{DE2253A4-E2CF-490B-BF3A-6A28A5DB5CBD}" presName="arrow" presStyleLbl="node1" presStyleIdx="1" presStyleCnt="4"/>
      <dgm:spPr/>
    </dgm:pt>
    <dgm:pt modelId="{C221DC99-6927-420B-ABB5-1E7CB104EAA7}" type="pres">
      <dgm:prSet presAssocID="{DE2253A4-E2CF-490B-BF3A-6A28A5DB5CBD}" presName="descendantArrow" presStyleCnt="0"/>
      <dgm:spPr/>
    </dgm:pt>
    <dgm:pt modelId="{6FF3576F-DF60-4DA1-98F3-4D100232C748}" type="pres">
      <dgm:prSet presAssocID="{FBAF4580-0BF3-40B5-AF06-DEBC8441EF62}" presName="childTextArrow" presStyleLbl="fgAccFollowNode1" presStyleIdx="3" presStyleCnt="7">
        <dgm:presLayoutVars>
          <dgm:bulletEnabled val="1"/>
        </dgm:presLayoutVars>
      </dgm:prSet>
      <dgm:spPr/>
    </dgm:pt>
    <dgm:pt modelId="{5AFA98AB-9C99-4121-B6AC-8EE986853170}" type="pres">
      <dgm:prSet presAssocID="{0467ECE0-4341-4048-B6B3-064A083DFA09}" presName="childTextArrow" presStyleLbl="fgAccFollowNode1" presStyleIdx="4" presStyleCnt="7">
        <dgm:presLayoutVars>
          <dgm:bulletEnabled val="1"/>
        </dgm:presLayoutVars>
      </dgm:prSet>
      <dgm:spPr/>
    </dgm:pt>
    <dgm:pt modelId="{48FBAECB-D16B-4BEB-825D-26AF1259FD48}" type="pres">
      <dgm:prSet presAssocID="{150797D0-ABB8-42AB-A420-AE399206E430}" presName="sp" presStyleCnt="0"/>
      <dgm:spPr/>
    </dgm:pt>
    <dgm:pt modelId="{9760ABA5-EF39-4E8A-98EE-44EFB2EB0805}" type="pres">
      <dgm:prSet presAssocID="{70BDD285-2A9A-460F-8CF4-75F881EC20E3}" presName="arrowAndChildren" presStyleCnt="0"/>
      <dgm:spPr/>
    </dgm:pt>
    <dgm:pt modelId="{E615BBE7-C65D-48E1-A38D-60C8B1B5DF78}" type="pres">
      <dgm:prSet presAssocID="{70BDD285-2A9A-460F-8CF4-75F881EC20E3}" presName="parentTextArrow" presStyleLbl="node1" presStyleIdx="1" presStyleCnt="4"/>
      <dgm:spPr/>
    </dgm:pt>
    <dgm:pt modelId="{40313E46-D12F-4B3C-924F-D04F80F2FE69}" type="pres">
      <dgm:prSet presAssocID="{70BDD285-2A9A-460F-8CF4-75F881EC20E3}" presName="arrow" presStyleLbl="node1" presStyleIdx="2" presStyleCnt="4"/>
      <dgm:spPr/>
    </dgm:pt>
    <dgm:pt modelId="{C34CD205-FA9D-416B-94F8-C5B133EE811D}" type="pres">
      <dgm:prSet presAssocID="{70BDD285-2A9A-460F-8CF4-75F881EC20E3}" presName="descendantArrow" presStyleCnt="0"/>
      <dgm:spPr/>
    </dgm:pt>
    <dgm:pt modelId="{B212E016-6FB6-4557-BCC1-70E0B5505013}" type="pres">
      <dgm:prSet presAssocID="{D64CC62B-3240-45AE-BC9D-8AE1FAFF4BCA}" presName="childTextArrow" presStyleLbl="fgAccFollowNode1" presStyleIdx="5" presStyleCnt="7">
        <dgm:presLayoutVars>
          <dgm:bulletEnabled val="1"/>
        </dgm:presLayoutVars>
      </dgm:prSet>
      <dgm:spPr/>
    </dgm:pt>
    <dgm:pt modelId="{D8895C97-D9F1-4842-A970-59339DCDCA13}" type="pres">
      <dgm:prSet presAssocID="{05BF5778-AD6B-401C-A24E-FB4FE39672C2}" presName="childTextArrow" presStyleLbl="fgAccFollowNode1" presStyleIdx="6" presStyleCnt="7">
        <dgm:presLayoutVars>
          <dgm:bulletEnabled val="1"/>
        </dgm:presLayoutVars>
      </dgm:prSet>
      <dgm:spPr/>
    </dgm:pt>
    <dgm:pt modelId="{C9A96DE6-BDC1-4C9F-B37F-9EB8ADB45618}" type="pres">
      <dgm:prSet presAssocID="{7E9D4E94-1811-4801-A033-52494B8AAA72}" presName="sp" presStyleCnt="0"/>
      <dgm:spPr/>
    </dgm:pt>
    <dgm:pt modelId="{8B502B47-2D0B-40AF-B4F1-D37A1044A1F2}" type="pres">
      <dgm:prSet presAssocID="{F4ABF7D4-03C4-4541-ADEC-933ED3C00774}" presName="arrowAndChildren" presStyleCnt="0"/>
      <dgm:spPr/>
    </dgm:pt>
    <dgm:pt modelId="{F5E5F742-6683-4CBA-AF21-BC384BD5D68A}" type="pres">
      <dgm:prSet presAssocID="{F4ABF7D4-03C4-4541-ADEC-933ED3C00774}" presName="parentTextArrow" presStyleLbl="node1" presStyleIdx="3" presStyleCnt="4"/>
      <dgm:spPr/>
    </dgm:pt>
  </dgm:ptLst>
  <dgm:cxnLst>
    <dgm:cxn modelId="{2AACDF04-2729-497A-ABF7-39E1AD2C5CBC}" type="presOf" srcId="{F0A0A236-5AA9-465E-B890-93C9FE886593}" destId="{79F31000-360E-4A01-8D23-E335A0DD3484}" srcOrd="0" destOrd="0" presId="urn:microsoft.com/office/officeart/2005/8/layout/process4"/>
    <dgm:cxn modelId="{5EC08A0A-8A90-48C7-89BC-01E407BA7905}" type="presOf" srcId="{DE2253A4-E2CF-490B-BF3A-6A28A5DB5CBD}" destId="{0B661D99-337B-4825-8374-93D9B274B189}" srcOrd="0" destOrd="0" presId="urn:microsoft.com/office/officeart/2005/8/layout/process4"/>
    <dgm:cxn modelId="{E4D92F0F-BED2-44BB-B032-2F8D4DB78DA4}" type="presOf" srcId="{BA0A32A7-79DF-4E0C-90F6-C4DFC698E8A5}" destId="{1A4E9465-43D3-4226-B1BB-842B633CBF99}" srcOrd="0" destOrd="0" presId="urn:microsoft.com/office/officeart/2005/8/layout/process4"/>
    <dgm:cxn modelId="{B1278523-9DB9-4BB3-AC1A-F6A7B94A511C}" type="presOf" srcId="{FBAF4580-0BF3-40B5-AF06-DEBC8441EF62}" destId="{6FF3576F-DF60-4DA1-98F3-4D100232C748}" srcOrd="0" destOrd="0" presId="urn:microsoft.com/office/officeart/2005/8/layout/process4"/>
    <dgm:cxn modelId="{481AEF30-10B5-491C-9B4F-3E1AC821FBB6}" type="presOf" srcId="{05BF5778-AD6B-401C-A24E-FB4FE39672C2}" destId="{D8895C97-D9F1-4842-A970-59339DCDCA13}" srcOrd="0" destOrd="0" presId="urn:microsoft.com/office/officeart/2005/8/layout/process4"/>
    <dgm:cxn modelId="{1FB51A61-8FCB-4171-B9B3-7F82CDFB6768}" srcId="{BA0A32A7-79DF-4E0C-90F6-C4DFC698E8A5}" destId="{70BDD285-2A9A-460F-8CF4-75F881EC20E3}" srcOrd="1" destOrd="0" parTransId="{600EB787-9637-4F35-A327-142A02FBB475}" sibTransId="{150797D0-ABB8-42AB-A420-AE399206E430}"/>
    <dgm:cxn modelId="{40D85661-3B9B-4F43-8144-9A7795E9A944}" type="presOf" srcId="{AB77A075-A4F3-41A3-8FED-7F998EDE7DCC}" destId="{EF99F23B-5D83-45A3-B487-3C85AE5B5B4E}" srcOrd="0" destOrd="0" presId="urn:microsoft.com/office/officeart/2005/8/layout/process4"/>
    <dgm:cxn modelId="{3288A042-F858-41DD-931D-9FC2F8E34BB1}" type="presOf" srcId="{0467ECE0-4341-4048-B6B3-064A083DFA09}" destId="{5AFA98AB-9C99-4121-B6AC-8EE986853170}" srcOrd="0" destOrd="0" presId="urn:microsoft.com/office/officeart/2005/8/layout/process4"/>
    <dgm:cxn modelId="{67E16343-810F-40DA-AC57-5ADEB86E4BA9}" type="presOf" srcId="{66836CD8-A1EB-4826-9A8A-D3CE2022A930}" destId="{F8F88EDF-2A5E-492D-9EA6-89B8C04E0E99}" srcOrd="0" destOrd="0" presId="urn:microsoft.com/office/officeart/2005/8/layout/process4"/>
    <dgm:cxn modelId="{96D7A564-7033-4F1F-A934-BAB19847C1D9}" type="presOf" srcId="{F0A0A236-5AA9-465E-B890-93C9FE886593}" destId="{BBF37F2D-6A3D-4D37-9BC3-7EF844D7B76D}" srcOrd="1" destOrd="0" presId="urn:microsoft.com/office/officeart/2005/8/layout/process4"/>
    <dgm:cxn modelId="{1D805E47-A6C9-40F9-B5EC-6F64C2AD2F3E}" type="presOf" srcId="{DE2253A4-E2CF-490B-BF3A-6A28A5DB5CBD}" destId="{30B60B37-1E42-4CDC-9867-DDFE3326EBAE}" srcOrd="1" destOrd="0" presId="urn:microsoft.com/office/officeart/2005/8/layout/process4"/>
    <dgm:cxn modelId="{CAE1DC6D-E0D3-4488-BA1A-14C4FCA0DCE5}" srcId="{70BDD285-2A9A-460F-8CF4-75F881EC20E3}" destId="{D64CC62B-3240-45AE-BC9D-8AE1FAFF4BCA}" srcOrd="0" destOrd="0" parTransId="{914A1B64-1595-4C22-9E71-899771320ECF}" sibTransId="{B8D953A2-FF26-4259-ADF0-2314E9D3F030}"/>
    <dgm:cxn modelId="{85AB1C58-36FE-4397-8F69-D1A518608A84}" srcId="{BA0A32A7-79DF-4E0C-90F6-C4DFC698E8A5}" destId="{F4ABF7D4-03C4-4541-ADEC-933ED3C00774}" srcOrd="0" destOrd="0" parTransId="{1C0E19FE-4C6D-4B9E-8E12-3B2D8D6C3698}" sibTransId="{7E9D4E94-1811-4801-A033-52494B8AAA72}"/>
    <dgm:cxn modelId="{EFB6607E-139B-4A10-83C8-D2177B7E44DE}" type="presOf" srcId="{D64CC62B-3240-45AE-BC9D-8AE1FAFF4BCA}" destId="{B212E016-6FB6-4557-BCC1-70E0B5505013}" srcOrd="0" destOrd="0" presId="urn:microsoft.com/office/officeart/2005/8/layout/process4"/>
    <dgm:cxn modelId="{3E8EEA82-A694-4128-85D9-6879E1B93B56}" srcId="{F0A0A236-5AA9-465E-B890-93C9FE886593}" destId="{45F3951D-AEBA-4BC1-AC2C-DA5F74C2760A}" srcOrd="2" destOrd="0" parTransId="{16C6DF22-6412-4160-898F-829CFD3A3AAD}" sibTransId="{C4CF4933-C1BC-4AA5-9B7A-092D4F9F2B5E}"/>
    <dgm:cxn modelId="{F829CA96-ADA6-4B33-8D89-39206922D62D}" type="presOf" srcId="{70BDD285-2A9A-460F-8CF4-75F881EC20E3}" destId="{E615BBE7-C65D-48E1-A38D-60C8B1B5DF78}" srcOrd="0" destOrd="0" presId="urn:microsoft.com/office/officeart/2005/8/layout/process4"/>
    <dgm:cxn modelId="{B3E23E9A-A330-42DA-9733-2BE930B5AEBC}" srcId="{BA0A32A7-79DF-4E0C-90F6-C4DFC698E8A5}" destId="{F0A0A236-5AA9-465E-B890-93C9FE886593}" srcOrd="3" destOrd="0" parTransId="{D9114E5D-E0E1-448A-9FEB-3E70412B4281}" sibTransId="{F4A746D4-0C90-47A4-A47A-7D4FDA6B6101}"/>
    <dgm:cxn modelId="{E0E3919B-C05F-438B-AAFF-3E66BAC177A4}" srcId="{F0A0A236-5AA9-465E-B890-93C9FE886593}" destId="{AB77A075-A4F3-41A3-8FED-7F998EDE7DCC}" srcOrd="1" destOrd="0" parTransId="{378B1F68-271C-43C1-84F2-6BB0C191E3EE}" sibTransId="{F040FC9B-163E-420A-A3D9-179DB6364E19}"/>
    <dgm:cxn modelId="{C16E06A7-6BB8-4D9E-9108-9E8977330F4A}" type="presOf" srcId="{F4ABF7D4-03C4-4541-ADEC-933ED3C00774}" destId="{F5E5F742-6683-4CBA-AF21-BC384BD5D68A}" srcOrd="0" destOrd="0" presId="urn:microsoft.com/office/officeart/2005/8/layout/process4"/>
    <dgm:cxn modelId="{404191AA-219E-4620-AFB3-4F40634EB094}" srcId="{DE2253A4-E2CF-490B-BF3A-6A28A5DB5CBD}" destId="{FBAF4580-0BF3-40B5-AF06-DEBC8441EF62}" srcOrd="0" destOrd="0" parTransId="{115721BB-1AB1-4BEE-B0B8-765D34D6595E}" sibTransId="{CD4F4345-FFB9-4245-BAF5-D06640AE8001}"/>
    <dgm:cxn modelId="{0622B0C3-7D59-4460-BA04-08C480E1B285}" srcId="{F0A0A236-5AA9-465E-B890-93C9FE886593}" destId="{66836CD8-A1EB-4826-9A8A-D3CE2022A930}" srcOrd="0" destOrd="0" parTransId="{622E1181-D5A0-43FA-8BF5-D8195ECACC6B}" sibTransId="{05164D55-3447-47DF-B5CB-DA92E5C78245}"/>
    <dgm:cxn modelId="{121837C7-58C6-40F3-92D6-A6598BE8A459}" srcId="{DE2253A4-E2CF-490B-BF3A-6A28A5DB5CBD}" destId="{0467ECE0-4341-4048-B6B3-064A083DFA09}" srcOrd="1" destOrd="0" parTransId="{C9025DD6-6ED9-40AD-BC1E-60F190A45167}" sibTransId="{F7FF86C6-874E-41A1-B786-B8625116D1D2}"/>
    <dgm:cxn modelId="{DC24CDC7-CA2C-4C8E-957F-8F3231D3C368}" srcId="{BA0A32A7-79DF-4E0C-90F6-C4DFC698E8A5}" destId="{DE2253A4-E2CF-490B-BF3A-6A28A5DB5CBD}" srcOrd="2" destOrd="0" parTransId="{CC4919C5-DC6B-4D06-A973-E2D5D54E99ED}" sibTransId="{8D5038C9-9B07-48D7-B2BA-E06D43B59D33}"/>
    <dgm:cxn modelId="{123562CE-12A3-40B4-B19B-57D126E7F042}" type="presOf" srcId="{70BDD285-2A9A-460F-8CF4-75F881EC20E3}" destId="{40313E46-D12F-4B3C-924F-D04F80F2FE69}" srcOrd="1" destOrd="0" presId="urn:microsoft.com/office/officeart/2005/8/layout/process4"/>
    <dgm:cxn modelId="{8137C3D8-1C4A-4914-96C2-C128AFBD6A21}" srcId="{70BDD285-2A9A-460F-8CF4-75F881EC20E3}" destId="{05BF5778-AD6B-401C-A24E-FB4FE39672C2}" srcOrd="1" destOrd="0" parTransId="{49C73517-CC81-4EA0-8156-9AEB24BE5EB7}" sibTransId="{124F4BF0-AECA-4C57-A8DE-5E022ADE8C7C}"/>
    <dgm:cxn modelId="{5ED226FB-D1C0-4557-8956-0A2EB046D38F}" type="presOf" srcId="{45F3951D-AEBA-4BC1-AC2C-DA5F74C2760A}" destId="{B560C5F3-EDBF-4867-A827-10A7658593E0}" srcOrd="0" destOrd="0" presId="urn:microsoft.com/office/officeart/2005/8/layout/process4"/>
    <dgm:cxn modelId="{96876E16-F11E-4E00-B985-90127FE75B69}" type="presParOf" srcId="{1A4E9465-43D3-4226-B1BB-842B633CBF99}" destId="{A66BCEA5-15B9-425A-94D3-14B3CA0A7CE1}" srcOrd="0" destOrd="0" presId="urn:microsoft.com/office/officeart/2005/8/layout/process4"/>
    <dgm:cxn modelId="{C99C8C7A-E00E-4A11-A6F1-89147DB347DD}" type="presParOf" srcId="{A66BCEA5-15B9-425A-94D3-14B3CA0A7CE1}" destId="{79F31000-360E-4A01-8D23-E335A0DD3484}" srcOrd="0" destOrd="0" presId="urn:microsoft.com/office/officeart/2005/8/layout/process4"/>
    <dgm:cxn modelId="{42637177-7468-435C-BC79-849F5A3CF39F}" type="presParOf" srcId="{A66BCEA5-15B9-425A-94D3-14B3CA0A7CE1}" destId="{BBF37F2D-6A3D-4D37-9BC3-7EF844D7B76D}" srcOrd="1" destOrd="0" presId="urn:microsoft.com/office/officeart/2005/8/layout/process4"/>
    <dgm:cxn modelId="{170C89C1-8CD9-41A2-9E0A-A75037209910}" type="presParOf" srcId="{A66BCEA5-15B9-425A-94D3-14B3CA0A7CE1}" destId="{C708DACB-0C14-472A-800F-93A89C50E3F9}" srcOrd="2" destOrd="0" presId="urn:microsoft.com/office/officeart/2005/8/layout/process4"/>
    <dgm:cxn modelId="{3AE02D29-FD8C-4A3B-9964-E98E236943C5}" type="presParOf" srcId="{C708DACB-0C14-472A-800F-93A89C50E3F9}" destId="{F8F88EDF-2A5E-492D-9EA6-89B8C04E0E99}" srcOrd="0" destOrd="0" presId="urn:microsoft.com/office/officeart/2005/8/layout/process4"/>
    <dgm:cxn modelId="{A935579F-03B6-4424-A0DA-FFDB2A09F592}" type="presParOf" srcId="{C708DACB-0C14-472A-800F-93A89C50E3F9}" destId="{EF99F23B-5D83-45A3-B487-3C85AE5B5B4E}" srcOrd="1" destOrd="0" presId="urn:microsoft.com/office/officeart/2005/8/layout/process4"/>
    <dgm:cxn modelId="{B29EF86C-2A96-408D-9088-475DC68A2DDB}" type="presParOf" srcId="{C708DACB-0C14-472A-800F-93A89C50E3F9}" destId="{B560C5F3-EDBF-4867-A827-10A7658593E0}" srcOrd="2" destOrd="0" presId="urn:microsoft.com/office/officeart/2005/8/layout/process4"/>
    <dgm:cxn modelId="{A456B829-CC42-43FA-A923-D99038E03D2E}" type="presParOf" srcId="{1A4E9465-43D3-4226-B1BB-842B633CBF99}" destId="{146612EA-19A0-4802-8F01-6BA00B61E329}" srcOrd="1" destOrd="0" presId="urn:microsoft.com/office/officeart/2005/8/layout/process4"/>
    <dgm:cxn modelId="{4DBFB1E5-C7DE-4D0B-977F-0C5FFEF8ADE9}" type="presParOf" srcId="{1A4E9465-43D3-4226-B1BB-842B633CBF99}" destId="{2114A779-3154-4646-B1E7-A7D6D58ECE9B}" srcOrd="2" destOrd="0" presId="urn:microsoft.com/office/officeart/2005/8/layout/process4"/>
    <dgm:cxn modelId="{492E264D-4A90-479F-ABEF-68F8F8EEEB42}" type="presParOf" srcId="{2114A779-3154-4646-B1E7-A7D6D58ECE9B}" destId="{0B661D99-337B-4825-8374-93D9B274B189}" srcOrd="0" destOrd="0" presId="urn:microsoft.com/office/officeart/2005/8/layout/process4"/>
    <dgm:cxn modelId="{43F9EFA9-2573-430C-97D3-887981771C44}" type="presParOf" srcId="{2114A779-3154-4646-B1E7-A7D6D58ECE9B}" destId="{30B60B37-1E42-4CDC-9867-DDFE3326EBAE}" srcOrd="1" destOrd="0" presId="urn:microsoft.com/office/officeart/2005/8/layout/process4"/>
    <dgm:cxn modelId="{C8C5C20F-EB3E-4C4B-AAB2-389553F0DCB5}" type="presParOf" srcId="{2114A779-3154-4646-B1E7-A7D6D58ECE9B}" destId="{C221DC99-6927-420B-ABB5-1E7CB104EAA7}" srcOrd="2" destOrd="0" presId="urn:microsoft.com/office/officeart/2005/8/layout/process4"/>
    <dgm:cxn modelId="{C7693465-6AA3-40DD-8AE6-F811E215A758}" type="presParOf" srcId="{C221DC99-6927-420B-ABB5-1E7CB104EAA7}" destId="{6FF3576F-DF60-4DA1-98F3-4D100232C748}" srcOrd="0" destOrd="0" presId="urn:microsoft.com/office/officeart/2005/8/layout/process4"/>
    <dgm:cxn modelId="{EE8C5FE5-6B01-4A80-9776-727346674A33}" type="presParOf" srcId="{C221DC99-6927-420B-ABB5-1E7CB104EAA7}" destId="{5AFA98AB-9C99-4121-B6AC-8EE986853170}" srcOrd="1" destOrd="0" presId="urn:microsoft.com/office/officeart/2005/8/layout/process4"/>
    <dgm:cxn modelId="{E7F4E0FF-F0F9-4B69-813B-EEE84FED3AA5}" type="presParOf" srcId="{1A4E9465-43D3-4226-B1BB-842B633CBF99}" destId="{48FBAECB-D16B-4BEB-825D-26AF1259FD48}" srcOrd="3" destOrd="0" presId="urn:microsoft.com/office/officeart/2005/8/layout/process4"/>
    <dgm:cxn modelId="{B1DB6FB5-E453-43A5-993E-0BF9D89FF981}" type="presParOf" srcId="{1A4E9465-43D3-4226-B1BB-842B633CBF99}" destId="{9760ABA5-EF39-4E8A-98EE-44EFB2EB0805}" srcOrd="4" destOrd="0" presId="urn:microsoft.com/office/officeart/2005/8/layout/process4"/>
    <dgm:cxn modelId="{AE0FCE24-31B5-495C-B956-FF9C418B461F}" type="presParOf" srcId="{9760ABA5-EF39-4E8A-98EE-44EFB2EB0805}" destId="{E615BBE7-C65D-48E1-A38D-60C8B1B5DF78}" srcOrd="0" destOrd="0" presId="urn:microsoft.com/office/officeart/2005/8/layout/process4"/>
    <dgm:cxn modelId="{8E92AFFA-D6F0-48F6-9E4F-769E2B3A42B3}" type="presParOf" srcId="{9760ABA5-EF39-4E8A-98EE-44EFB2EB0805}" destId="{40313E46-D12F-4B3C-924F-D04F80F2FE69}" srcOrd="1" destOrd="0" presId="urn:microsoft.com/office/officeart/2005/8/layout/process4"/>
    <dgm:cxn modelId="{44EB570E-2D7D-4F92-AF83-0C53BBA2CD89}" type="presParOf" srcId="{9760ABA5-EF39-4E8A-98EE-44EFB2EB0805}" destId="{C34CD205-FA9D-416B-94F8-C5B133EE811D}" srcOrd="2" destOrd="0" presId="urn:microsoft.com/office/officeart/2005/8/layout/process4"/>
    <dgm:cxn modelId="{CE180D73-D256-442A-AF42-4F64CC991EFD}" type="presParOf" srcId="{C34CD205-FA9D-416B-94F8-C5B133EE811D}" destId="{B212E016-6FB6-4557-BCC1-70E0B5505013}" srcOrd="0" destOrd="0" presId="urn:microsoft.com/office/officeart/2005/8/layout/process4"/>
    <dgm:cxn modelId="{248429EA-A132-44BA-83ED-1D4E43D6B2F6}" type="presParOf" srcId="{C34CD205-FA9D-416B-94F8-C5B133EE811D}" destId="{D8895C97-D9F1-4842-A970-59339DCDCA13}" srcOrd="1" destOrd="0" presId="urn:microsoft.com/office/officeart/2005/8/layout/process4"/>
    <dgm:cxn modelId="{45E642C1-8BC8-4A03-873A-82EA0BD91CDE}" type="presParOf" srcId="{1A4E9465-43D3-4226-B1BB-842B633CBF99}" destId="{C9A96DE6-BDC1-4C9F-B37F-9EB8ADB45618}" srcOrd="5" destOrd="0" presId="urn:microsoft.com/office/officeart/2005/8/layout/process4"/>
    <dgm:cxn modelId="{0DD4D91F-DA39-4F16-B48F-2B92929189B9}" type="presParOf" srcId="{1A4E9465-43D3-4226-B1BB-842B633CBF99}" destId="{8B502B47-2D0B-40AF-B4F1-D37A1044A1F2}" srcOrd="6" destOrd="0" presId="urn:microsoft.com/office/officeart/2005/8/layout/process4"/>
    <dgm:cxn modelId="{798D50E9-71EF-47FD-89DE-E60B7D36AAB5}" type="presParOf" srcId="{8B502B47-2D0B-40AF-B4F1-D37A1044A1F2}" destId="{F5E5F742-6683-4CBA-AF21-BC384BD5D68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6565D-7905-4FBD-9FB5-481CFCA3CF15}">
      <dsp:nvSpPr>
        <dsp:cNvPr id="0" name=""/>
        <dsp:cNvSpPr/>
      </dsp:nvSpPr>
      <dsp:spPr>
        <a:xfrm>
          <a:off x="3935166" y="99289"/>
          <a:ext cx="1567656" cy="156765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a:t>Gestión de datos e informes</a:t>
          </a:r>
          <a:endParaRPr lang="es-CO" sz="1900" kern="1200"/>
        </a:p>
      </dsp:txBody>
      <dsp:txXfrm>
        <a:off x="3935166" y="99289"/>
        <a:ext cx="1567656" cy="1567656"/>
      </dsp:txXfrm>
    </dsp:sp>
    <dsp:sp modelId="{BD1EE7EC-E95D-4CFB-ADEA-0A8D99878739}">
      <dsp:nvSpPr>
        <dsp:cNvPr id="0" name=""/>
        <dsp:cNvSpPr/>
      </dsp:nvSpPr>
      <dsp:spPr>
        <a:xfrm>
          <a:off x="1171303" y="81"/>
          <a:ext cx="4430726" cy="4430726"/>
        </a:xfrm>
        <a:prstGeom prst="circularArrow">
          <a:avLst>
            <a:gd name="adj1" fmla="val 6899"/>
            <a:gd name="adj2" fmla="val 465140"/>
            <a:gd name="adj3" fmla="val 550309"/>
            <a:gd name="adj4" fmla="val 20584551"/>
            <a:gd name="adj5" fmla="val 8049"/>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E528B-F633-47FF-A078-54548650492E}">
      <dsp:nvSpPr>
        <dsp:cNvPr id="0" name=""/>
        <dsp:cNvSpPr/>
      </dsp:nvSpPr>
      <dsp:spPr>
        <a:xfrm>
          <a:off x="3935166" y="2763944"/>
          <a:ext cx="1567656" cy="156765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kern="1200"/>
            <a:t>Accesibilidad móvil</a:t>
          </a:r>
        </a:p>
      </dsp:txBody>
      <dsp:txXfrm>
        <a:off x="3935166" y="2763944"/>
        <a:ext cx="1567656" cy="1567656"/>
      </dsp:txXfrm>
    </dsp:sp>
    <dsp:sp modelId="{C6AF10C8-F9E7-4A42-92A3-B4BDA4CE970E}">
      <dsp:nvSpPr>
        <dsp:cNvPr id="0" name=""/>
        <dsp:cNvSpPr/>
      </dsp:nvSpPr>
      <dsp:spPr>
        <a:xfrm>
          <a:off x="1171303" y="81"/>
          <a:ext cx="4430726" cy="4430726"/>
        </a:xfrm>
        <a:prstGeom prst="circularArrow">
          <a:avLst>
            <a:gd name="adj1" fmla="val 6899"/>
            <a:gd name="adj2" fmla="val 465140"/>
            <a:gd name="adj3" fmla="val 5950309"/>
            <a:gd name="adj4" fmla="val 4384551"/>
            <a:gd name="adj5" fmla="val 8049"/>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5E253-9985-4CF7-95AB-BCE5E152137C}">
      <dsp:nvSpPr>
        <dsp:cNvPr id="0" name=""/>
        <dsp:cNvSpPr/>
      </dsp:nvSpPr>
      <dsp:spPr>
        <a:xfrm>
          <a:off x="1270511" y="2763944"/>
          <a:ext cx="1567656" cy="156765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a:t>Mejora de la colaboración interna</a:t>
          </a:r>
          <a:endParaRPr lang="es-CO" sz="1900" kern="1200"/>
        </a:p>
      </dsp:txBody>
      <dsp:txXfrm>
        <a:off x="1270511" y="2763944"/>
        <a:ext cx="1567656" cy="1567656"/>
      </dsp:txXfrm>
    </dsp:sp>
    <dsp:sp modelId="{04B576A2-8F46-4A0D-8AC1-CDC559D44F64}">
      <dsp:nvSpPr>
        <dsp:cNvPr id="0" name=""/>
        <dsp:cNvSpPr/>
      </dsp:nvSpPr>
      <dsp:spPr>
        <a:xfrm>
          <a:off x="1171303" y="81"/>
          <a:ext cx="4430726" cy="4430726"/>
        </a:xfrm>
        <a:prstGeom prst="circularArrow">
          <a:avLst>
            <a:gd name="adj1" fmla="val 6899"/>
            <a:gd name="adj2" fmla="val 465140"/>
            <a:gd name="adj3" fmla="val 11350309"/>
            <a:gd name="adj4" fmla="val 9784551"/>
            <a:gd name="adj5" fmla="val 8049"/>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45D0-C9CA-427A-86ED-B16A21F1501E}">
      <dsp:nvSpPr>
        <dsp:cNvPr id="0" name=""/>
        <dsp:cNvSpPr/>
      </dsp:nvSpPr>
      <dsp:spPr>
        <a:xfrm>
          <a:off x="1270511" y="99289"/>
          <a:ext cx="1567656" cy="156765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s-CO" sz="1900" kern="1200"/>
            <a:t>Desarrollo de aplicaciones personalizadas</a:t>
          </a:r>
        </a:p>
        <a:p>
          <a:pPr marL="114300" lvl="1" indent="-114300" algn="l" defTabSz="666750">
            <a:lnSpc>
              <a:spcPct val="90000"/>
            </a:lnSpc>
            <a:spcBef>
              <a:spcPct val="0"/>
            </a:spcBef>
            <a:spcAft>
              <a:spcPct val="15000"/>
            </a:spcAft>
            <a:buChar char="•"/>
          </a:pPr>
          <a:endParaRPr lang="es-CO" sz="1500" kern="1200"/>
        </a:p>
      </dsp:txBody>
      <dsp:txXfrm>
        <a:off x="1270511" y="99289"/>
        <a:ext cx="1567656" cy="1567656"/>
      </dsp:txXfrm>
    </dsp:sp>
    <dsp:sp modelId="{2BD65879-CB1A-45C2-ACD8-C5D8CACF97E0}">
      <dsp:nvSpPr>
        <dsp:cNvPr id="0" name=""/>
        <dsp:cNvSpPr/>
      </dsp:nvSpPr>
      <dsp:spPr>
        <a:xfrm>
          <a:off x="1171303" y="81"/>
          <a:ext cx="4430726" cy="4430726"/>
        </a:xfrm>
        <a:prstGeom prst="circularArrow">
          <a:avLst>
            <a:gd name="adj1" fmla="val 6899"/>
            <a:gd name="adj2" fmla="val 465140"/>
            <a:gd name="adj3" fmla="val 16750309"/>
            <a:gd name="adj4" fmla="val 15184551"/>
            <a:gd name="adj5" fmla="val 8049"/>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4F390-5A6B-4C7C-88A7-98C80E8F49B1}">
      <dsp:nvSpPr>
        <dsp:cNvPr id="0" name=""/>
        <dsp:cNvSpPr/>
      </dsp:nvSpPr>
      <dsp:spPr>
        <a:xfrm>
          <a:off x="2586933" y="821027"/>
          <a:ext cx="5462503" cy="5462503"/>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41C3E-E0B7-4B6E-BD59-24B63087180B}">
      <dsp:nvSpPr>
        <dsp:cNvPr id="0" name=""/>
        <dsp:cNvSpPr/>
      </dsp:nvSpPr>
      <dsp:spPr>
        <a:xfrm>
          <a:off x="2586933" y="821027"/>
          <a:ext cx="5462503" cy="5462503"/>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93F8D-74C3-439A-9341-9E8A80D2EDFE}">
      <dsp:nvSpPr>
        <dsp:cNvPr id="0" name=""/>
        <dsp:cNvSpPr/>
      </dsp:nvSpPr>
      <dsp:spPr>
        <a:xfrm>
          <a:off x="2586933" y="821027"/>
          <a:ext cx="5462503" cy="5462503"/>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E723FF-34E2-4173-BE5A-51E406C86DB2}">
      <dsp:nvSpPr>
        <dsp:cNvPr id="0" name=""/>
        <dsp:cNvSpPr/>
      </dsp:nvSpPr>
      <dsp:spPr>
        <a:xfrm>
          <a:off x="2586933" y="821027"/>
          <a:ext cx="5462503" cy="5462503"/>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4C074-8C19-4BD6-A94D-390E329920D8}">
      <dsp:nvSpPr>
        <dsp:cNvPr id="0" name=""/>
        <dsp:cNvSpPr/>
      </dsp:nvSpPr>
      <dsp:spPr>
        <a:xfrm>
          <a:off x="2586933" y="821027"/>
          <a:ext cx="5462503" cy="5462503"/>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D739D-6F20-4500-BA8A-B54DB8CA96EC}">
      <dsp:nvSpPr>
        <dsp:cNvPr id="0" name=""/>
        <dsp:cNvSpPr/>
      </dsp:nvSpPr>
      <dsp:spPr>
        <a:xfrm>
          <a:off x="4060049" y="2294144"/>
          <a:ext cx="2516270" cy="2516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a:t>IMPACTO DE LAS HERRAMIENTAS DE POWERAPPS EN LA UNP</a:t>
          </a:r>
          <a:endParaRPr lang="es-CO" sz="2000" kern="1200"/>
        </a:p>
      </dsp:txBody>
      <dsp:txXfrm>
        <a:off x="4428548" y="2662643"/>
        <a:ext cx="1779272" cy="1779272"/>
      </dsp:txXfrm>
    </dsp:sp>
    <dsp:sp modelId="{A635E8DA-6905-4071-9BF0-22124610E7E1}">
      <dsp:nvSpPr>
        <dsp:cNvPr id="0" name=""/>
        <dsp:cNvSpPr/>
      </dsp:nvSpPr>
      <dsp:spPr>
        <a:xfrm>
          <a:off x="4437490" y="3743"/>
          <a:ext cx="1761389" cy="17613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kern="1200"/>
            <a:t>Mejora la eficiencia</a:t>
          </a:r>
        </a:p>
      </dsp:txBody>
      <dsp:txXfrm>
        <a:off x="4695439" y="261692"/>
        <a:ext cx="1245491" cy="1245491"/>
      </dsp:txXfrm>
    </dsp:sp>
    <dsp:sp modelId="{20615E29-EC58-4714-8E5C-F410BB1BF9FE}">
      <dsp:nvSpPr>
        <dsp:cNvPr id="0" name=""/>
        <dsp:cNvSpPr/>
      </dsp:nvSpPr>
      <dsp:spPr>
        <a:xfrm>
          <a:off x="6974758" y="1847176"/>
          <a:ext cx="1761389" cy="176138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kern="1200"/>
            <a:t>Toma de decisiones informada</a:t>
          </a:r>
        </a:p>
      </dsp:txBody>
      <dsp:txXfrm>
        <a:off x="7232707" y="2105125"/>
        <a:ext cx="1245491" cy="1245491"/>
      </dsp:txXfrm>
    </dsp:sp>
    <dsp:sp modelId="{C565F27F-3DD1-498A-AFF1-6DB15EAD391E}">
      <dsp:nvSpPr>
        <dsp:cNvPr id="0" name=""/>
        <dsp:cNvSpPr/>
      </dsp:nvSpPr>
      <dsp:spPr>
        <a:xfrm>
          <a:off x="6005608" y="4829913"/>
          <a:ext cx="1761389" cy="17613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kern="1200"/>
            <a:t>Reducción de errores humanos</a:t>
          </a:r>
        </a:p>
      </dsp:txBody>
      <dsp:txXfrm>
        <a:off x="6263557" y="5087862"/>
        <a:ext cx="1245491" cy="1245491"/>
      </dsp:txXfrm>
    </dsp:sp>
    <dsp:sp modelId="{39167848-0758-44C1-BB87-0480B9D4ACB8}">
      <dsp:nvSpPr>
        <dsp:cNvPr id="0" name=""/>
        <dsp:cNvSpPr/>
      </dsp:nvSpPr>
      <dsp:spPr>
        <a:xfrm>
          <a:off x="2869372" y="4829913"/>
          <a:ext cx="1761389" cy="17613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O" sz="1900" kern="1200"/>
            <a:t>Mayor flexibilidad</a:t>
          </a:r>
        </a:p>
      </dsp:txBody>
      <dsp:txXfrm>
        <a:off x="3127321" y="5087862"/>
        <a:ext cx="1245491" cy="1245491"/>
      </dsp:txXfrm>
    </dsp:sp>
    <dsp:sp modelId="{1B71DCAC-9687-4F3E-A71B-ECC708CC41CF}">
      <dsp:nvSpPr>
        <dsp:cNvPr id="0" name=""/>
        <dsp:cNvSpPr/>
      </dsp:nvSpPr>
      <dsp:spPr>
        <a:xfrm>
          <a:off x="1900222" y="1847176"/>
          <a:ext cx="1761389" cy="17613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a:t>Ahorro de tiempo y recursos</a:t>
          </a:r>
        </a:p>
      </dsp:txBody>
      <dsp:txXfrm>
        <a:off x="2158171" y="2105125"/>
        <a:ext cx="1245491" cy="1245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EB5F1-A38B-43A0-B54B-9411E467F182}">
      <dsp:nvSpPr>
        <dsp:cNvPr id="0" name=""/>
        <dsp:cNvSpPr/>
      </dsp:nvSpPr>
      <dsp:spPr>
        <a:xfrm>
          <a:off x="5123" y="2352089"/>
          <a:ext cx="2433564" cy="2007181"/>
        </a:xfrm>
        <a:prstGeom prst="roundRect">
          <a:avLst>
            <a:gd name="adj" fmla="val 1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rtl="0">
            <a:lnSpc>
              <a:spcPct val="90000"/>
            </a:lnSpc>
            <a:spcBef>
              <a:spcPct val="0"/>
            </a:spcBef>
            <a:spcAft>
              <a:spcPct val="15000"/>
            </a:spcAft>
            <a:buChar char="•"/>
          </a:pPr>
          <a:endParaRPr lang="es-CO" sz="800" b="1" kern="1200">
            <a:latin typeface="Aptos"/>
            <a:ea typeface="Calibri"/>
            <a:cs typeface="Calibri"/>
          </a:endParaRPr>
        </a:p>
        <a:p>
          <a:pPr marL="57150" lvl="1" indent="-57150" algn="l" defTabSz="355600" rtl="0">
            <a:lnSpc>
              <a:spcPct val="90000"/>
            </a:lnSpc>
            <a:spcBef>
              <a:spcPct val="0"/>
            </a:spcBef>
            <a:spcAft>
              <a:spcPct val="15000"/>
            </a:spcAft>
            <a:buChar char="•"/>
          </a:pPr>
          <a:endParaRPr lang="es-CO" sz="800" b="1" kern="1200">
            <a:latin typeface="Aptos"/>
            <a:ea typeface="Calibri"/>
            <a:cs typeface="Calibri"/>
          </a:endParaRPr>
        </a:p>
        <a:p>
          <a:pPr marL="57150" lvl="1" indent="-57150" algn="l" defTabSz="355600" rtl="0">
            <a:lnSpc>
              <a:spcPct val="90000"/>
            </a:lnSpc>
            <a:spcBef>
              <a:spcPct val="0"/>
            </a:spcBef>
            <a:spcAft>
              <a:spcPct val="15000"/>
            </a:spcAft>
            <a:buChar char="•"/>
          </a:pPr>
          <a:endParaRPr lang="es-CO" sz="800" b="1" kern="1200">
            <a:latin typeface="Aptos"/>
            <a:ea typeface="Calibri"/>
            <a:cs typeface="Calibri"/>
          </a:endParaRPr>
        </a:p>
        <a:p>
          <a:pPr marL="57150" lvl="1" indent="-57150" algn="l" defTabSz="355600">
            <a:lnSpc>
              <a:spcPct val="90000"/>
            </a:lnSpc>
            <a:spcBef>
              <a:spcPct val="0"/>
            </a:spcBef>
            <a:spcAft>
              <a:spcPct val="15000"/>
            </a:spcAft>
            <a:buChar char="•"/>
          </a:pPr>
          <a:r>
            <a:rPr lang="es-CO" sz="800" b="1" kern="1200">
              <a:latin typeface="Aptos"/>
              <a:ea typeface="Calibri"/>
              <a:cs typeface="Calibri"/>
            </a:rPr>
            <a:t>Para maximizar el impacto de PowerApps en la UNP, se debe seguir una estrategia de capacitación adecuada.</a:t>
          </a:r>
          <a:endParaRPr lang="es-CO" sz="800" b="1" kern="1200">
            <a:latin typeface="Aptos"/>
          </a:endParaRPr>
        </a:p>
      </dsp:txBody>
      <dsp:txXfrm>
        <a:off x="51314" y="2398280"/>
        <a:ext cx="2341182" cy="1484689"/>
      </dsp:txXfrm>
    </dsp:sp>
    <dsp:sp modelId="{F148AEB2-A4B4-47DB-9DBB-1F7ECDFFA557}">
      <dsp:nvSpPr>
        <dsp:cNvPr id="0" name=""/>
        <dsp:cNvSpPr/>
      </dsp:nvSpPr>
      <dsp:spPr>
        <a:xfrm>
          <a:off x="1384653" y="2872987"/>
          <a:ext cx="2620467" cy="2620467"/>
        </a:xfrm>
        <a:prstGeom prst="leftCircularArrow">
          <a:avLst>
            <a:gd name="adj1" fmla="val 2914"/>
            <a:gd name="adj2" fmla="val 356647"/>
            <a:gd name="adj3" fmla="val 2132158"/>
            <a:gd name="adj4" fmla="val 9024489"/>
            <a:gd name="adj5" fmla="val 34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F214818-EE02-4420-9590-4EDD05C6AECD}">
      <dsp:nvSpPr>
        <dsp:cNvPr id="0" name=""/>
        <dsp:cNvSpPr/>
      </dsp:nvSpPr>
      <dsp:spPr>
        <a:xfrm>
          <a:off x="545915" y="3929160"/>
          <a:ext cx="2163168" cy="86022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s-ES" sz="1600" b="1" kern="1200"/>
            <a:t>LÍNEA DE TRABAJO PARA LA CAPACITACIÓN</a:t>
          </a:r>
          <a:r>
            <a:rPr lang="es-ES" sz="1600" b="1" kern="1200">
              <a:latin typeface="Calibri Light" panose="020F0302020204030204"/>
            </a:rPr>
            <a:t> DE POWER APPS</a:t>
          </a:r>
          <a:r>
            <a:rPr lang="es-CO" sz="1600" b="1" kern="1200">
              <a:latin typeface="Calibri Light" panose="020F0302020204030204"/>
            </a:rPr>
            <a:t> </a:t>
          </a:r>
          <a:r>
            <a:rPr lang="es-CO" sz="1600" b="1" kern="1200">
              <a:latin typeface="Calibri Light"/>
              <a:ea typeface="Calibri Light"/>
              <a:cs typeface="Calibri Light"/>
            </a:rPr>
            <a:t> </a:t>
          </a:r>
        </a:p>
      </dsp:txBody>
      <dsp:txXfrm>
        <a:off x="571110" y="3954355"/>
        <a:ext cx="2112778" cy="809830"/>
      </dsp:txXfrm>
    </dsp:sp>
    <dsp:sp modelId="{FC78F484-D705-4F9B-B85E-E5B9D4E42DE0}">
      <dsp:nvSpPr>
        <dsp:cNvPr id="0" name=""/>
        <dsp:cNvSpPr/>
      </dsp:nvSpPr>
      <dsp:spPr>
        <a:xfrm>
          <a:off x="3072765" y="2352089"/>
          <a:ext cx="2433564" cy="2007181"/>
        </a:xfrm>
        <a:prstGeom prst="roundRect">
          <a:avLst>
            <a:gd name="adj" fmla="val 1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rtl="0">
            <a:lnSpc>
              <a:spcPct val="90000"/>
            </a:lnSpc>
            <a:spcBef>
              <a:spcPct val="0"/>
            </a:spcBef>
            <a:spcAft>
              <a:spcPct val="15000"/>
            </a:spcAft>
            <a:buChar char="•"/>
          </a:pPr>
          <a:endParaRPr lang="es-CO" sz="800" kern="1200">
            <a:latin typeface="Calibri"/>
            <a:ea typeface="Calibri"/>
            <a:cs typeface="Calibri"/>
          </a:endParaRPr>
        </a:p>
        <a:p>
          <a:pPr marL="57150" lvl="1" indent="-57150" algn="l" defTabSz="355600">
            <a:lnSpc>
              <a:spcPct val="90000"/>
            </a:lnSpc>
            <a:spcBef>
              <a:spcPct val="0"/>
            </a:spcBef>
            <a:spcAft>
              <a:spcPct val="15000"/>
            </a:spcAft>
            <a:buChar char="•"/>
          </a:pPr>
          <a:r>
            <a:rPr lang="es-CO" sz="800" kern="1200">
              <a:latin typeface="Calibri"/>
              <a:ea typeface="Calibri"/>
              <a:cs typeface="Calibri"/>
            </a:rPr>
            <a:t>Introducción a la plataforma PowerApps.</a:t>
          </a:r>
          <a:endParaRPr lang="es-CO" sz="800" kern="1200"/>
        </a:p>
        <a:p>
          <a:pPr marL="57150" lvl="1" indent="-57150" algn="l" defTabSz="355600">
            <a:lnSpc>
              <a:spcPct val="90000"/>
            </a:lnSpc>
            <a:spcBef>
              <a:spcPct val="0"/>
            </a:spcBef>
            <a:spcAft>
              <a:spcPct val="15000"/>
            </a:spcAft>
            <a:buChar char="•"/>
          </a:pPr>
          <a:endParaRPr lang="es-CO" sz="800" kern="1200">
            <a:latin typeface="Calibri"/>
            <a:ea typeface="Calibri"/>
            <a:cs typeface="Calibri"/>
          </a:endParaRPr>
        </a:p>
        <a:p>
          <a:pPr marL="57150" lvl="1" indent="-57150" algn="l" defTabSz="355600">
            <a:lnSpc>
              <a:spcPct val="90000"/>
            </a:lnSpc>
            <a:spcBef>
              <a:spcPct val="0"/>
            </a:spcBef>
            <a:spcAft>
              <a:spcPct val="15000"/>
            </a:spcAft>
            <a:buChar char="•"/>
          </a:pPr>
          <a:r>
            <a:rPr lang="es-CO" sz="800" kern="1200">
              <a:latin typeface="Aptos"/>
            </a:rPr>
            <a:t>Conceptos básicos de diseño de aplicaciones sin código.</a:t>
          </a:r>
          <a:endParaRPr lang="es-CO" sz="800" kern="1200"/>
        </a:p>
        <a:p>
          <a:pPr marL="57150" lvl="1" indent="-57150" algn="l" defTabSz="355600">
            <a:lnSpc>
              <a:spcPct val="90000"/>
            </a:lnSpc>
            <a:spcBef>
              <a:spcPct val="0"/>
            </a:spcBef>
            <a:spcAft>
              <a:spcPct val="15000"/>
            </a:spcAft>
            <a:buChar char="•"/>
          </a:pPr>
          <a:endParaRPr lang="es-CO" sz="800" kern="1200">
            <a:latin typeface="Aptos"/>
          </a:endParaRPr>
        </a:p>
        <a:p>
          <a:pPr marL="57150" lvl="1" indent="-57150" algn="l" defTabSz="355600">
            <a:lnSpc>
              <a:spcPct val="90000"/>
            </a:lnSpc>
            <a:spcBef>
              <a:spcPct val="0"/>
            </a:spcBef>
            <a:spcAft>
              <a:spcPct val="15000"/>
            </a:spcAft>
            <a:buChar char="•"/>
          </a:pPr>
          <a:r>
            <a:rPr lang="es-CO" sz="800" kern="1200">
              <a:latin typeface="Aptos"/>
            </a:rPr>
            <a:t>Familiarización con la interfaz y las herramientas disponibles.</a:t>
          </a:r>
          <a:endParaRPr lang="es-CO" sz="800" kern="1200"/>
        </a:p>
      </dsp:txBody>
      <dsp:txXfrm>
        <a:off x="3118956" y="2828390"/>
        <a:ext cx="2341182" cy="1484689"/>
      </dsp:txXfrm>
    </dsp:sp>
    <dsp:sp modelId="{FC766FC9-6CCD-465D-98E4-13AFD59393F5}">
      <dsp:nvSpPr>
        <dsp:cNvPr id="0" name=""/>
        <dsp:cNvSpPr/>
      </dsp:nvSpPr>
      <dsp:spPr>
        <a:xfrm>
          <a:off x="4432016" y="1139204"/>
          <a:ext cx="2931423" cy="2931423"/>
        </a:xfrm>
        <a:prstGeom prst="circularArrow">
          <a:avLst>
            <a:gd name="adj1" fmla="val 2605"/>
            <a:gd name="adj2" fmla="val 316521"/>
            <a:gd name="adj3" fmla="val 19507968"/>
            <a:gd name="adj4" fmla="val 12575511"/>
            <a:gd name="adj5" fmla="val 304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10990E-3FA4-4F21-A1F9-AD70DE603AB2}">
      <dsp:nvSpPr>
        <dsp:cNvPr id="0" name=""/>
        <dsp:cNvSpPr/>
      </dsp:nvSpPr>
      <dsp:spPr>
        <a:xfrm>
          <a:off x="3613557" y="1921978"/>
          <a:ext cx="2163168" cy="86022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rtl="0">
            <a:lnSpc>
              <a:spcPct val="90000"/>
            </a:lnSpc>
            <a:spcBef>
              <a:spcPct val="0"/>
            </a:spcBef>
            <a:spcAft>
              <a:spcPct val="35000"/>
            </a:spcAft>
            <a:buNone/>
          </a:pPr>
          <a:r>
            <a:rPr lang="es-CO" sz="1600" kern="1200">
              <a:latin typeface="Calibri"/>
              <a:ea typeface="Calibri"/>
              <a:cs typeface="Calibri"/>
            </a:rPr>
            <a:t>Capacitación básica  </a:t>
          </a:r>
        </a:p>
      </dsp:txBody>
      <dsp:txXfrm>
        <a:off x="3638752" y="1947173"/>
        <a:ext cx="2112778" cy="809830"/>
      </dsp:txXfrm>
    </dsp:sp>
    <dsp:sp modelId="{F68DF566-6BE7-44BE-A3A9-579F4D78DA17}">
      <dsp:nvSpPr>
        <dsp:cNvPr id="0" name=""/>
        <dsp:cNvSpPr/>
      </dsp:nvSpPr>
      <dsp:spPr>
        <a:xfrm>
          <a:off x="6140408" y="2352089"/>
          <a:ext cx="2433564" cy="2007181"/>
        </a:xfrm>
        <a:prstGeom prst="roundRect">
          <a:avLst>
            <a:gd name="adj" fmla="val 1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rtl="0">
            <a:lnSpc>
              <a:spcPct val="90000"/>
            </a:lnSpc>
            <a:spcBef>
              <a:spcPct val="0"/>
            </a:spcBef>
            <a:spcAft>
              <a:spcPct val="15000"/>
            </a:spcAft>
            <a:buChar char="•"/>
          </a:pPr>
          <a:endParaRPr lang="es-CO" sz="800" kern="1200">
            <a:latin typeface="Aptos"/>
            <a:ea typeface="Calibri"/>
            <a:cs typeface="Calibri"/>
          </a:endParaRPr>
        </a:p>
        <a:p>
          <a:pPr marL="57150" lvl="1" indent="-57150" algn="l" defTabSz="355600">
            <a:lnSpc>
              <a:spcPct val="90000"/>
            </a:lnSpc>
            <a:spcBef>
              <a:spcPct val="0"/>
            </a:spcBef>
            <a:spcAft>
              <a:spcPct val="15000"/>
            </a:spcAft>
            <a:buChar char="•"/>
          </a:pPr>
          <a:r>
            <a:rPr lang="es-CO" sz="800" kern="1200">
              <a:latin typeface="Aptos"/>
              <a:ea typeface="Calibri"/>
              <a:cs typeface="Calibri"/>
            </a:rPr>
            <a:t>Creación de aplicaciones simples.</a:t>
          </a:r>
          <a:endParaRPr lang="es-CO" sz="800" kern="1200"/>
        </a:p>
        <a:p>
          <a:pPr marL="57150" lvl="1" indent="-57150" algn="l" defTabSz="355600">
            <a:lnSpc>
              <a:spcPct val="90000"/>
            </a:lnSpc>
            <a:spcBef>
              <a:spcPct val="0"/>
            </a:spcBef>
            <a:spcAft>
              <a:spcPct val="15000"/>
            </a:spcAft>
            <a:buChar char="•"/>
          </a:pPr>
          <a:endParaRPr lang="es-CO" sz="800" kern="1200">
            <a:latin typeface="Aptos"/>
            <a:ea typeface="Calibri"/>
            <a:cs typeface="Calibri"/>
          </a:endParaRPr>
        </a:p>
        <a:p>
          <a:pPr marL="57150" lvl="1" indent="-57150" algn="l" defTabSz="355600" rtl="0">
            <a:lnSpc>
              <a:spcPct val="90000"/>
            </a:lnSpc>
            <a:spcBef>
              <a:spcPct val="0"/>
            </a:spcBef>
            <a:spcAft>
              <a:spcPct val="15000"/>
            </a:spcAft>
            <a:buChar char="•"/>
          </a:pPr>
          <a:r>
            <a:rPr lang="es-CO" sz="800" kern="1200">
              <a:latin typeface="Aptos"/>
              <a:ea typeface="Calibri"/>
              <a:cs typeface="Calibri"/>
            </a:rPr>
            <a:t>Uso de formularios, flujos de trabajo y conectores para interactuar con bases de datos como SharePoint, Excel o bases de datos de la UNP.</a:t>
          </a:r>
        </a:p>
        <a:p>
          <a:pPr marL="57150" lvl="1" indent="-57150" algn="l" defTabSz="355600">
            <a:lnSpc>
              <a:spcPct val="90000"/>
            </a:lnSpc>
            <a:spcBef>
              <a:spcPct val="0"/>
            </a:spcBef>
            <a:spcAft>
              <a:spcPct val="15000"/>
            </a:spcAft>
            <a:buChar char="•"/>
          </a:pPr>
          <a:endParaRPr lang="es-CO" sz="800" kern="1200">
            <a:latin typeface="Aptos"/>
            <a:ea typeface="Calibri"/>
            <a:cs typeface="Calibri"/>
          </a:endParaRPr>
        </a:p>
        <a:p>
          <a:pPr marL="57150" lvl="1" indent="-57150" algn="l" defTabSz="355600" rtl="0">
            <a:lnSpc>
              <a:spcPct val="90000"/>
            </a:lnSpc>
            <a:spcBef>
              <a:spcPct val="0"/>
            </a:spcBef>
            <a:spcAft>
              <a:spcPct val="15000"/>
            </a:spcAft>
            <a:buChar char="•"/>
          </a:pPr>
          <a:r>
            <a:rPr lang="es-CO" sz="800" kern="1200">
              <a:latin typeface="Aptos"/>
              <a:ea typeface="Calibri"/>
              <a:cs typeface="Calibri"/>
            </a:rPr>
            <a:t>Integración con otras herramientas de la Microsoft Power Platform (Power Automate, Power BI).</a:t>
          </a:r>
        </a:p>
      </dsp:txBody>
      <dsp:txXfrm>
        <a:off x="6186599" y="2398280"/>
        <a:ext cx="2341182" cy="1484689"/>
      </dsp:txXfrm>
    </dsp:sp>
    <dsp:sp modelId="{2D228ECD-8B6D-41E0-9BDB-8B325411DEA7}">
      <dsp:nvSpPr>
        <dsp:cNvPr id="0" name=""/>
        <dsp:cNvSpPr/>
      </dsp:nvSpPr>
      <dsp:spPr>
        <a:xfrm>
          <a:off x="7519938" y="2872987"/>
          <a:ext cx="2620467" cy="2620467"/>
        </a:xfrm>
        <a:prstGeom prst="leftCircularArrow">
          <a:avLst>
            <a:gd name="adj1" fmla="val 2914"/>
            <a:gd name="adj2" fmla="val 356647"/>
            <a:gd name="adj3" fmla="val 2132158"/>
            <a:gd name="adj4" fmla="val 9024489"/>
            <a:gd name="adj5" fmla="val 34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AE2D5D2-370A-455D-8ADC-BBBDE5757159}">
      <dsp:nvSpPr>
        <dsp:cNvPr id="0" name=""/>
        <dsp:cNvSpPr/>
      </dsp:nvSpPr>
      <dsp:spPr>
        <a:xfrm>
          <a:off x="6681200" y="3929160"/>
          <a:ext cx="2163168" cy="86022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rtl="0">
            <a:lnSpc>
              <a:spcPct val="90000"/>
            </a:lnSpc>
            <a:spcBef>
              <a:spcPct val="0"/>
            </a:spcBef>
            <a:spcAft>
              <a:spcPct val="35000"/>
            </a:spcAft>
            <a:buNone/>
          </a:pPr>
          <a:r>
            <a:rPr lang="es-CO" sz="1600" kern="1200"/>
            <a:t>Capacitación intermedia</a:t>
          </a:r>
        </a:p>
      </dsp:txBody>
      <dsp:txXfrm>
        <a:off x="6706395" y="3954355"/>
        <a:ext cx="2112778" cy="809830"/>
      </dsp:txXfrm>
    </dsp:sp>
    <dsp:sp modelId="{11BC4FB4-5F35-4592-BDB3-D2D2FB94A336}">
      <dsp:nvSpPr>
        <dsp:cNvPr id="0" name=""/>
        <dsp:cNvSpPr/>
      </dsp:nvSpPr>
      <dsp:spPr>
        <a:xfrm>
          <a:off x="9208050" y="2352089"/>
          <a:ext cx="2433564" cy="2007181"/>
        </a:xfrm>
        <a:prstGeom prst="roundRect">
          <a:avLst>
            <a:gd name="adj" fmla="val 1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rtl="0">
            <a:lnSpc>
              <a:spcPct val="90000"/>
            </a:lnSpc>
            <a:spcBef>
              <a:spcPct val="0"/>
            </a:spcBef>
            <a:spcAft>
              <a:spcPct val="15000"/>
            </a:spcAft>
            <a:buChar char="•"/>
          </a:pPr>
          <a:r>
            <a:rPr lang="es-CO" sz="800" kern="1200">
              <a:latin typeface="Aptos"/>
              <a:ea typeface="Calibri"/>
              <a:cs typeface="Calibri"/>
            </a:rPr>
            <a:t>Desarrollo de aplicaciones más complejas y personalizadas</a:t>
          </a:r>
          <a:r>
            <a:rPr lang="es-CO" sz="800" kern="1200">
              <a:latin typeface="Calibri"/>
              <a:ea typeface="Calibri"/>
              <a:cs typeface="Calibri"/>
            </a:rPr>
            <a:t>.</a:t>
          </a:r>
          <a:endParaRPr lang="en-US" sz="800" kern="1200">
            <a:latin typeface="Calibri"/>
            <a:ea typeface="Calibri"/>
            <a:cs typeface="Calibri"/>
          </a:endParaRPr>
        </a:p>
        <a:p>
          <a:pPr marL="57150" lvl="1" indent="-57150" algn="l" defTabSz="355600">
            <a:lnSpc>
              <a:spcPct val="90000"/>
            </a:lnSpc>
            <a:spcBef>
              <a:spcPct val="0"/>
            </a:spcBef>
            <a:spcAft>
              <a:spcPct val="15000"/>
            </a:spcAft>
            <a:buChar char="•"/>
          </a:pPr>
          <a:endParaRPr lang="es-CO" sz="800" kern="1200">
            <a:latin typeface="Calibri"/>
            <a:ea typeface="Calibri"/>
            <a:cs typeface="Calibri"/>
          </a:endParaRPr>
        </a:p>
        <a:p>
          <a:pPr marL="57150" lvl="1" indent="-57150" algn="l" defTabSz="355600" rtl="0">
            <a:lnSpc>
              <a:spcPct val="90000"/>
            </a:lnSpc>
            <a:spcBef>
              <a:spcPct val="0"/>
            </a:spcBef>
            <a:spcAft>
              <a:spcPct val="15000"/>
            </a:spcAft>
            <a:buChar char="•"/>
          </a:pPr>
          <a:r>
            <a:rPr lang="en-US" sz="800" kern="1200">
              <a:latin typeface="Aptos"/>
            </a:rPr>
            <a:t>Gestión de permisos y seguridad en PowerApps.</a:t>
          </a:r>
          <a:endParaRPr lang="en-US" sz="800" kern="1200">
            <a:latin typeface="Calibri Light" panose="020F0302020204030204"/>
          </a:endParaRPr>
        </a:p>
        <a:p>
          <a:pPr marL="57150" lvl="1" indent="-57150" algn="l" defTabSz="355600">
            <a:lnSpc>
              <a:spcPct val="90000"/>
            </a:lnSpc>
            <a:spcBef>
              <a:spcPct val="0"/>
            </a:spcBef>
            <a:spcAft>
              <a:spcPct val="15000"/>
            </a:spcAft>
            <a:buChar char="•"/>
          </a:pPr>
          <a:endParaRPr lang="en-US" sz="800" kern="1200">
            <a:latin typeface="Aptos"/>
          </a:endParaRPr>
        </a:p>
        <a:p>
          <a:pPr marL="57150" lvl="1" indent="-57150" algn="l" defTabSz="355600" rtl="0">
            <a:lnSpc>
              <a:spcPct val="90000"/>
            </a:lnSpc>
            <a:spcBef>
              <a:spcPct val="0"/>
            </a:spcBef>
            <a:spcAft>
              <a:spcPct val="15000"/>
            </a:spcAft>
            <a:buChar char="•"/>
          </a:pPr>
          <a:r>
            <a:rPr lang="en-US" sz="800" kern="1200">
              <a:latin typeface="Aptos"/>
            </a:rPr>
            <a:t>Optimización de aplicaciones para el uso en dispositivos móviles.</a:t>
          </a:r>
          <a:endParaRPr lang="en-US" sz="800" kern="1200">
            <a:latin typeface="Calibri Light" panose="020F0302020204030204"/>
          </a:endParaRPr>
        </a:p>
        <a:p>
          <a:pPr marL="57150" lvl="1" indent="-57150" algn="l" defTabSz="355600">
            <a:lnSpc>
              <a:spcPct val="90000"/>
            </a:lnSpc>
            <a:spcBef>
              <a:spcPct val="0"/>
            </a:spcBef>
            <a:spcAft>
              <a:spcPct val="15000"/>
            </a:spcAft>
            <a:buChar char="•"/>
          </a:pPr>
          <a:endParaRPr lang="en-US" sz="800" kern="1200">
            <a:latin typeface="Aptos"/>
          </a:endParaRPr>
        </a:p>
        <a:p>
          <a:pPr marL="57150" lvl="1" indent="-57150" algn="l" defTabSz="355600" rtl="0">
            <a:lnSpc>
              <a:spcPct val="90000"/>
            </a:lnSpc>
            <a:spcBef>
              <a:spcPct val="0"/>
            </a:spcBef>
            <a:spcAft>
              <a:spcPct val="15000"/>
            </a:spcAft>
            <a:buChar char="•"/>
          </a:pPr>
          <a:r>
            <a:rPr lang="en-US" sz="800" kern="1200">
              <a:latin typeface="Aptos"/>
            </a:rPr>
            <a:t>Análisis de datos e integración con Power BI para tomar decisiones basadas en datos.</a:t>
          </a:r>
          <a:br>
            <a:rPr lang="en-US" sz="800" kern="1200"/>
          </a:br>
          <a:endParaRPr lang="en-US" sz="800" kern="1200"/>
        </a:p>
      </dsp:txBody>
      <dsp:txXfrm>
        <a:off x="9254241" y="2828390"/>
        <a:ext cx="2341182" cy="1484689"/>
      </dsp:txXfrm>
    </dsp:sp>
    <dsp:sp modelId="{5940F21C-4187-45C2-B014-302DE8C9635E}">
      <dsp:nvSpPr>
        <dsp:cNvPr id="0" name=""/>
        <dsp:cNvSpPr/>
      </dsp:nvSpPr>
      <dsp:spPr>
        <a:xfrm>
          <a:off x="9748842" y="1921978"/>
          <a:ext cx="2163168" cy="86022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rtl="0">
            <a:lnSpc>
              <a:spcPct val="90000"/>
            </a:lnSpc>
            <a:spcBef>
              <a:spcPct val="0"/>
            </a:spcBef>
            <a:spcAft>
              <a:spcPct val="35000"/>
            </a:spcAft>
            <a:buNone/>
          </a:pPr>
          <a:r>
            <a:rPr lang="es-CO" sz="1600" b="0" kern="1200">
              <a:latin typeface="Aptos"/>
              <a:ea typeface="Calibri"/>
              <a:cs typeface="Calibri"/>
            </a:rPr>
            <a:t>Capacitación avanzada</a:t>
          </a:r>
          <a:r>
            <a:rPr lang="es-CO" sz="1600" b="1" kern="1200">
              <a:latin typeface="Aptos"/>
              <a:ea typeface="Calibri"/>
              <a:cs typeface="Calibri"/>
            </a:rPr>
            <a:t>:</a:t>
          </a:r>
          <a:endParaRPr lang="es-CO" sz="1600" kern="1200">
            <a:latin typeface="Aptos"/>
            <a:ea typeface="Calibri"/>
            <a:cs typeface="Calibri"/>
          </a:endParaRPr>
        </a:p>
      </dsp:txBody>
      <dsp:txXfrm>
        <a:off x="9774037" y="1947173"/>
        <a:ext cx="2112778" cy="809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37F2D-6A3D-4D37-9BC3-7EF844D7B76D}">
      <dsp:nvSpPr>
        <dsp:cNvPr id="0" name=""/>
        <dsp:cNvSpPr/>
      </dsp:nvSpPr>
      <dsp:spPr>
        <a:xfrm>
          <a:off x="0" y="4437346"/>
          <a:ext cx="10718483" cy="9707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CO" sz="1800" b="0" kern="1200"/>
            <a:t>Capacitación continua, acompañamiento y soporte</a:t>
          </a:r>
          <a:endParaRPr lang="es-CO" sz="1800" kern="1200">
            <a:latin typeface="Aptos"/>
            <a:ea typeface="Calibri"/>
            <a:cs typeface="Calibri"/>
          </a:endParaRPr>
        </a:p>
      </dsp:txBody>
      <dsp:txXfrm>
        <a:off x="0" y="4437346"/>
        <a:ext cx="10718483" cy="524222"/>
      </dsp:txXfrm>
    </dsp:sp>
    <dsp:sp modelId="{F8F88EDF-2A5E-492D-9EA6-89B8C04E0E99}">
      <dsp:nvSpPr>
        <dsp:cNvPr id="0" name=""/>
        <dsp:cNvSpPr/>
      </dsp:nvSpPr>
      <dsp:spPr>
        <a:xfrm>
          <a:off x="5233" y="4942153"/>
          <a:ext cx="3569338" cy="4465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a:lnSpc>
              <a:spcPct val="90000"/>
            </a:lnSpc>
            <a:spcBef>
              <a:spcPct val="0"/>
            </a:spcBef>
            <a:spcAft>
              <a:spcPct val="35000"/>
            </a:spcAft>
            <a:buNone/>
          </a:pPr>
          <a:r>
            <a:rPr lang="es-CO" sz="1000" kern="1200">
              <a:latin typeface="Aptos"/>
              <a:ea typeface="Calibri"/>
              <a:cs typeface="Calibri"/>
            </a:rPr>
            <a:t>Establecer un plan de capacitación continua para mantener al personal actualizado.</a:t>
          </a:r>
          <a:endParaRPr lang="en-US" sz="1000" kern="1200">
            <a:latin typeface="Aptos"/>
            <a:ea typeface="Calibri"/>
            <a:cs typeface="Calibri"/>
          </a:endParaRPr>
        </a:p>
      </dsp:txBody>
      <dsp:txXfrm>
        <a:off x="5233" y="4942153"/>
        <a:ext cx="3569338" cy="446560"/>
      </dsp:txXfrm>
    </dsp:sp>
    <dsp:sp modelId="{EF99F23B-5D83-45A3-B487-3C85AE5B5B4E}">
      <dsp:nvSpPr>
        <dsp:cNvPr id="0" name=""/>
        <dsp:cNvSpPr/>
      </dsp:nvSpPr>
      <dsp:spPr>
        <a:xfrm>
          <a:off x="3574572" y="4942153"/>
          <a:ext cx="3569338" cy="4465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ptos"/>
            </a:rPr>
            <a:t>Crear un equipo de soporte interno para resolver dudas o problemas técnicos.</a:t>
          </a:r>
          <a:endParaRPr lang="en-US" sz="1000" kern="1200">
            <a:latin typeface="Calibri Light" panose="020F0302020204030204"/>
          </a:endParaRPr>
        </a:p>
      </dsp:txBody>
      <dsp:txXfrm>
        <a:off x="3574572" y="4942153"/>
        <a:ext cx="3569338" cy="446560"/>
      </dsp:txXfrm>
    </dsp:sp>
    <dsp:sp modelId="{B560C5F3-EDBF-4867-A827-10A7658593E0}">
      <dsp:nvSpPr>
        <dsp:cNvPr id="0" name=""/>
        <dsp:cNvSpPr/>
      </dsp:nvSpPr>
      <dsp:spPr>
        <a:xfrm>
          <a:off x="7143910" y="4942153"/>
          <a:ext cx="3569338" cy="4465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ptos"/>
            </a:rPr>
            <a:t>Fomentar la participación en comunidades de usuarios de PowerApps para compartir mejores prácticas y consejos.</a:t>
          </a:r>
          <a:br>
            <a:rPr lang="en-US" sz="1000" kern="1200"/>
          </a:br>
          <a:endParaRPr lang="en-US" sz="1000" kern="1200">
            <a:latin typeface="Calibri Light" panose="020F0302020204030204"/>
          </a:endParaRPr>
        </a:p>
      </dsp:txBody>
      <dsp:txXfrm>
        <a:off x="7143910" y="4942153"/>
        <a:ext cx="3569338" cy="446560"/>
      </dsp:txXfrm>
    </dsp:sp>
    <dsp:sp modelId="{30B60B37-1E42-4CDC-9867-DDFE3326EBAE}">
      <dsp:nvSpPr>
        <dsp:cNvPr id="0" name=""/>
        <dsp:cNvSpPr/>
      </dsp:nvSpPr>
      <dsp:spPr>
        <a:xfrm rot="10800000">
          <a:off x="0" y="2958844"/>
          <a:ext cx="10718483" cy="149306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s-CO" sz="1800" kern="1200"/>
            <a:t>Evaluación y retroalimentación</a:t>
          </a:r>
        </a:p>
      </dsp:txBody>
      <dsp:txXfrm rot="-10800000">
        <a:off x="0" y="2958844"/>
        <a:ext cx="10718483" cy="524065"/>
      </dsp:txXfrm>
    </dsp:sp>
    <dsp:sp modelId="{6FF3576F-DF60-4DA1-98F3-4D100232C748}">
      <dsp:nvSpPr>
        <dsp:cNvPr id="0" name=""/>
        <dsp:cNvSpPr/>
      </dsp:nvSpPr>
      <dsp:spPr>
        <a:xfrm>
          <a:off x="0" y="3482909"/>
          <a:ext cx="5359241" cy="44642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rtl="0">
            <a:lnSpc>
              <a:spcPct val="90000"/>
            </a:lnSpc>
            <a:spcBef>
              <a:spcPct val="0"/>
            </a:spcBef>
            <a:spcAft>
              <a:spcPct val="35000"/>
            </a:spcAft>
            <a:buNone/>
          </a:pPr>
          <a:r>
            <a:rPr lang="es-CO" sz="1000" kern="1200">
              <a:latin typeface="Aptos"/>
              <a:ea typeface="Calibri"/>
              <a:cs typeface="Calibri"/>
            </a:rPr>
            <a:t>Realizar evaluaciones periódicas para medir el impacto de las aplicaciones creadas y la efectividad de las capacitaciones.</a:t>
          </a:r>
        </a:p>
      </dsp:txBody>
      <dsp:txXfrm>
        <a:off x="0" y="3482909"/>
        <a:ext cx="5359241" cy="446426"/>
      </dsp:txXfrm>
    </dsp:sp>
    <dsp:sp modelId="{5AFA98AB-9C99-4121-B6AC-8EE986853170}">
      <dsp:nvSpPr>
        <dsp:cNvPr id="0" name=""/>
        <dsp:cNvSpPr/>
      </dsp:nvSpPr>
      <dsp:spPr>
        <a:xfrm>
          <a:off x="5359241" y="3482909"/>
          <a:ext cx="5359241" cy="44642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rtl="0">
            <a:lnSpc>
              <a:spcPct val="90000"/>
            </a:lnSpc>
            <a:spcBef>
              <a:spcPct val="0"/>
            </a:spcBef>
            <a:spcAft>
              <a:spcPct val="35000"/>
            </a:spcAft>
            <a:buNone/>
          </a:pPr>
          <a:r>
            <a:rPr lang="es-CO" sz="1000" kern="1200">
              <a:latin typeface="Aptos"/>
              <a:ea typeface="Calibri"/>
              <a:cs typeface="Calibri"/>
            </a:rPr>
            <a:t>Incorporar la retroalimentación del personal para mejorar las aplicaciones y la formación.</a:t>
          </a:r>
        </a:p>
      </dsp:txBody>
      <dsp:txXfrm>
        <a:off x="5359241" y="3482909"/>
        <a:ext cx="5359241" cy="446426"/>
      </dsp:txXfrm>
    </dsp:sp>
    <dsp:sp modelId="{40313E46-D12F-4B3C-924F-D04F80F2FE69}">
      <dsp:nvSpPr>
        <dsp:cNvPr id="0" name=""/>
        <dsp:cNvSpPr/>
      </dsp:nvSpPr>
      <dsp:spPr>
        <a:xfrm rot="10800000">
          <a:off x="0" y="1480341"/>
          <a:ext cx="10718483" cy="149306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s-CO" sz="1800" kern="1200"/>
            <a:t>Casos prácticos y simulaciones</a:t>
          </a:r>
          <a:r>
            <a:rPr lang="es-CO" sz="1800" kern="1200">
              <a:latin typeface="Calibri Light" panose="020F0302020204030204"/>
            </a:rPr>
            <a:t> </a:t>
          </a:r>
          <a:r>
            <a:rPr lang="es-CO" sz="1800" kern="1200">
              <a:latin typeface="Aptos"/>
            </a:rPr>
            <a:t> </a:t>
          </a:r>
          <a:endParaRPr lang="es-CO" sz="1800" kern="1200">
            <a:latin typeface="Calibri Light"/>
            <a:ea typeface="Calibri Light"/>
            <a:cs typeface="Calibri Light"/>
          </a:endParaRPr>
        </a:p>
      </dsp:txBody>
      <dsp:txXfrm rot="-10800000">
        <a:off x="0" y="1480341"/>
        <a:ext cx="10718483" cy="524065"/>
      </dsp:txXfrm>
    </dsp:sp>
    <dsp:sp modelId="{B212E016-6FB6-4557-BCC1-70E0B5505013}">
      <dsp:nvSpPr>
        <dsp:cNvPr id="0" name=""/>
        <dsp:cNvSpPr/>
      </dsp:nvSpPr>
      <dsp:spPr>
        <a:xfrm>
          <a:off x="0" y="2004407"/>
          <a:ext cx="5359241" cy="44642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a:lnSpc>
              <a:spcPct val="90000"/>
            </a:lnSpc>
            <a:spcBef>
              <a:spcPct val="0"/>
            </a:spcBef>
            <a:spcAft>
              <a:spcPct val="35000"/>
            </a:spcAft>
            <a:buNone/>
          </a:pPr>
          <a:r>
            <a:rPr lang="es-CO" sz="1000" kern="1200">
              <a:latin typeface="Aptos"/>
              <a:ea typeface="Calibri"/>
              <a:cs typeface="Calibri"/>
            </a:rPr>
            <a:t>Implementar ejercicios prácticos relacionados con situaciones de la UNP, como el seguimiento de protección a personas o la gestión de recursos operativos.</a:t>
          </a:r>
          <a:endParaRPr lang="es-CO" sz="1000" kern="1200">
            <a:latin typeface="Aptos"/>
          </a:endParaRPr>
        </a:p>
      </dsp:txBody>
      <dsp:txXfrm>
        <a:off x="0" y="2004407"/>
        <a:ext cx="5359241" cy="446426"/>
      </dsp:txXfrm>
    </dsp:sp>
    <dsp:sp modelId="{D8895C97-D9F1-4842-A970-59339DCDCA13}">
      <dsp:nvSpPr>
        <dsp:cNvPr id="0" name=""/>
        <dsp:cNvSpPr/>
      </dsp:nvSpPr>
      <dsp:spPr>
        <a:xfrm>
          <a:off x="5359241" y="2004407"/>
          <a:ext cx="5359241" cy="44642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rtl="0">
            <a:lnSpc>
              <a:spcPct val="90000"/>
            </a:lnSpc>
            <a:spcBef>
              <a:spcPct val="0"/>
            </a:spcBef>
            <a:spcAft>
              <a:spcPct val="35000"/>
            </a:spcAft>
            <a:buNone/>
          </a:pPr>
          <a:r>
            <a:rPr lang="es-CO" sz="1000" kern="1200">
              <a:latin typeface="Aptos"/>
            </a:rPr>
            <a:t>Simulaciones de aplicaciones que se usarán en el día a día para familiarizar al personal con su uso y fomentar la adopción.</a:t>
          </a:r>
          <a:endParaRPr lang="es-CO" sz="1000" kern="1200"/>
        </a:p>
      </dsp:txBody>
      <dsp:txXfrm>
        <a:off x="5359241" y="2004407"/>
        <a:ext cx="5359241" cy="446426"/>
      </dsp:txXfrm>
    </dsp:sp>
    <dsp:sp modelId="{F5E5F742-6683-4CBA-AF21-BC384BD5D68A}">
      <dsp:nvSpPr>
        <dsp:cNvPr id="0" name=""/>
        <dsp:cNvSpPr/>
      </dsp:nvSpPr>
      <dsp:spPr>
        <a:xfrm rot="10800000">
          <a:off x="0" y="1839"/>
          <a:ext cx="10718483" cy="149306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kern="1200">
              <a:latin typeface="Calibri Light" panose="020F0302020204030204"/>
            </a:rPr>
            <a:t>PROCESO PRÁCTICO</a:t>
          </a:r>
          <a:endParaRPr lang="es-ES" sz="1800" kern="1200"/>
        </a:p>
      </dsp:txBody>
      <dsp:txXfrm rot="10800000">
        <a:off x="0" y="1839"/>
        <a:ext cx="10718483" cy="97014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EC4D1-39FE-41DE-ABCA-222EBB6D47D9}" type="datetimeFigureOut">
              <a:rPr lang="es-CO" smtClean="0"/>
              <a:t>27/03/2025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935DC-1415-48B6-BE2B-77F2441C652A}" type="slidenum">
              <a:rPr lang="es-CO" smtClean="0"/>
              <a:t>‹#›</a:t>
            </a:fld>
            <a:endParaRPr lang="es-CO"/>
          </a:p>
        </p:txBody>
      </p:sp>
    </p:spTree>
    <p:extLst>
      <p:ext uri="{BB962C8B-B14F-4D97-AF65-F5344CB8AC3E}">
        <p14:creationId xmlns:p14="http://schemas.microsoft.com/office/powerpoint/2010/main" val="277354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F3230-6CF5-4E32-96F2-03C3FBF289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4BC94BC-1D35-4BEF-24AD-687D063F4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6120790-2373-E66F-61A6-9A83CA51319B}"/>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B80F9436-BFC6-D6FF-1B64-C17E0DF472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F626D0C-4142-1ECB-F7D1-073F015EFA65}"/>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80887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7FAC7-26E5-2639-F074-BE32702C71E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A3EF388-2EA8-0A44-C529-1D1369E516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44A0C4-2561-C219-861E-AA7A1F637F09}"/>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7D0FF14C-5343-6750-818A-66186631803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4A5C18E-D92A-76A5-1ED5-6408A8347D8F}"/>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78670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FAE030-35CF-DC9E-299F-3F57B03134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DF97B17-4C0B-D942-3E71-0C04E25FB1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39159D-25A2-AA50-CA71-F2EAC7A6C3CD}"/>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FEB37505-82B3-5CCA-06D2-BC101F1C3D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1F1FBA-5891-2E88-51D9-08F1E61B66B9}"/>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391958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94906" y="2451336"/>
            <a:ext cx="7296573" cy="720197"/>
          </a:xfrm>
          <a:prstGeom prst="rect">
            <a:avLst/>
          </a:prstGeom>
        </p:spPr>
        <p:txBody>
          <a:bodyPr wrap="square" lIns="0" tIns="0" rIns="0" bIns="0">
            <a:spAutoFit/>
          </a:bodyPr>
          <a:lstStyle>
            <a:lvl1pPr>
              <a:defRPr sz="5200" b="0" i="0">
                <a:solidFill>
                  <a:schemeClr val="bg1"/>
                </a:solidFill>
                <a:latin typeface="Arial MT"/>
                <a:cs typeface="Arial MT"/>
              </a:defRPr>
            </a:lvl1pPr>
          </a:lstStyle>
          <a:p>
            <a:endParaRPr/>
          </a:p>
        </p:txBody>
      </p:sp>
      <p:sp>
        <p:nvSpPr>
          <p:cNvPr id="3" name="Holder 3"/>
          <p:cNvSpPr>
            <a:spLocks noGrp="1"/>
          </p:cNvSpPr>
          <p:nvPr>
            <p:ph type="subTitle" idx="4"/>
          </p:nvPr>
        </p:nvSpPr>
        <p:spPr>
          <a:xfrm>
            <a:off x="344920" y="5030692"/>
            <a:ext cx="4376843"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347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FA0F8-EFB8-F661-56C6-DF10CF4C675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380429E-2739-4748-1D80-DD525A3EB8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34BBC5-60DB-0BB2-6E2C-F91A2FB915BC}"/>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198CA377-E778-C6E0-501C-71C9F3BA7BA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406390A-C672-5FD2-62DA-97144D846FC2}"/>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407611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C4D68-2613-1A91-C8BA-499EEB7FEFD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28F514D-C4E0-4077-DCBE-7ED0FC5D4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827792-17F3-9321-28D6-D808666DA8F4}"/>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EC74AF8C-589F-85EA-5A61-B67D65BC6A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B5259D-1292-A6F5-91EE-04B58507CB7B}"/>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428912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ABE90-E45E-3B4E-0A8E-6802194578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7B02FC7-FD3E-A91E-A8A2-224F04AE71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9A3D333-B2C2-46EB-FE04-AFC04A7785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7AB1CE5-1CC4-E829-1E70-098964A32320}"/>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6" name="Marcador de pie de página 5">
            <a:extLst>
              <a:ext uri="{FF2B5EF4-FFF2-40B4-BE49-F238E27FC236}">
                <a16:creationId xmlns:a16="http://schemas.microsoft.com/office/drawing/2014/main" id="{647A3162-CC1A-709A-3ADD-4FF5A4FE3D2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F590828-ABDC-B0EF-E5F4-9389F56E4829}"/>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46796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C5C93-F628-0A4D-7002-4542866ED5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5072321-8AC3-8FFF-E583-827F61F52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455A224-B353-467E-D932-89E5F6FA21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97477A7-F766-1C6A-8870-323F4108C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1B48F8-D922-FAD2-5552-E68AAD61829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6A9C50C-5A74-B2E3-A658-E9707702BFFD}"/>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8" name="Marcador de pie de página 7">
            <a:extLst>
              <a:ext uri="{FF2B5EF4-FFF2-40B4-BE49-F238E27FC236}">
                <a16:creationId xmlns:a16="http://schemas.microsoft.com/office/drawing/2014/main" id="{28545A57-26CE-8E88-4570-E1A57BF36AC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D2DB9F6-ADD8-FF7E-0F4D-4CC19C1DA3E3}"/>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59438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FF5B8-9A0D-14F8-F5A6-6E3A1E6503D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38AE22F-DC92-FEB7-BC99-142C90576BEA}"/>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4" name="Marcador de pie de página 3">
            <a:extLst>
              <a:ext uri="{FF2B5EF4-FFF2-40B4-BE49-F238E27FC236}">
                <a16:creationId xmlns:a16="http://schemas.microsoft.com/office/drawing/2014/main" id="{6B8384C2-00BA-C203-603A-EB4819764EA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C470C67-24AD-540E-04DB-559B8ECDFAFD}"/>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274690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BB9C15-72E6-AE7F-94EA-FD4A376FFE13}"/>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3" name="Marcador de pie de página 2">
            <a:extLst>
              <a:ext uri="{FF2B5EF4-FFF2-40B4-BE49-F238E27FC236}">
                <a16:creationId xmlns:a16="http://schemas.microsoft.com/office/drawing/2014/main" id="{CFEB657B-E9C2-DE48-1DB7-2401053D409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C5E2482-199D-D4B0-3A89-2DDAC530B163}"/>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80880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8DC79-631C-04F4-80B9-B98621188C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0C3DA84-3791-2976-E428-69126D329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53242FC-A9EB-F077-BB57-94830496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753498-8681-29C4-5F6D-31059EACED24}"/>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6" name="Marcador de pie de página 5">
            <a:extLst>
              <a:ext uri="{FF2B5EF4-FFF2-40B4-BE49-F238E27FC236}">
                <a16:creationId xmlns:a16="http://schemas.microsoft.com/office/drawing/2014/main" id="{56525A28-D951-380B-67CF-2F01E78A758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E238E6F-DA34-6202-2809-53EB59888473}"/>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221788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847A1-6DA9-3402-621C-9444AFC0E3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CCF7BD8-41A8-32B8-5A75-57F292DA5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58FB05-04C2-73D2-28A5-4D10E092E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15876D-8DC8-BC1E-0B1A-A362739F0E6C}"/>
              </a:ext>
            </a:extLst>
          </p:cNvPr>
          <p:cNvSpPr>
            <a:spLocks noGrp="1"/>
          </p:cNvSpPr>
          <p:nvPr>
            <p:ph type="dt" sz="half" idx="10"/>
          </p:nvPr>
        </p:nvSpPr>
        <p:spPr/>
        <p:txBody>
          <a:bodyPr/>
          <a:lstStyle/>
          <a:p>
            <a:fld id="{B52EA760-46DB-4ED6-937E-198B20265828}" type="datetimeFigureOut">
              <a:rPr lang="es-CO" smtClean="0"/>
              <a:t>27/03/2025</a:t>
            </a:fld>
            <a:endParaRPr lang="es-CO"/>
          </a:p>
        </p:txBody>
      </p:sp>
      <p:sp>
        <p:nvSpPr>
          <p:cNvPr id="6" name="Marcador de pie de página 5">
            <a:extLst>
              <a:ext uri="{FF2B5EF4-FFF2-40B4-BE49-F238E27FC236}">
                <a16:creationId xmlns:a16="http://schemas.microsoft.com/office/drawing/2014/main" id="{138F24FE-EBA9-D9F7-4843-33444234A3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7359313-D211-AA46-E7E3-C025C9E1E823}"/>
              </a:ext>
            </a:extLst>
          </p:cNvPr>
          <p:cNvSpPr>
            <a:spLocks noGrp="1"/>
          </p:cNvSpPr>
          <p:nvPr>
            <p:ph type="sldNum" sz="quarter" idx="12"/>
          </p:nvPr>
        </p:nvSpPr>
        <p:spPr/>
        <p:txBody>
          <a:bodyPr/>
          <a:lstStyle/>
          <a:p>
            <a:fld id="{9AF7B2B8-DD7C-450F-A498-8DC24599566E}" type="slidenum">
              <a:rPr lang="es-CO" smtClean="0"/>
              <a:t>‹#›</a:t>
            </a:fld>
            <a:endParaRPr lang="es-CO"/>
          </a:p>
        </p:txBody>
      </p:sp>
    </p:spTree>
    <p:extLst>
      <p:ext uri="{BB962C8B-B14F-4D97-AF65-F5344CB8AC3E}">
        <p14:creationId xmlns:p14="http://schemas.microsoft.com/office/powerpoint/2010/main" val="197758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0C9601-7F6C-2718-9F81-0A503AD09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4C64AFE-118E-8D8F-10AA-0FF5D030B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091E45-39DC-387A-2210-D96C7BD1D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EA760-46DB-4ED6-937E-198B20265828}" type="datetimeFigureOut">
              <a:rPr lang="es-CO" smtClean="0"/>
              <a:t>27/03/2025</a:t>
            </a:fld>
            <a:endParaRPr lang="es-CO"/>
          </a:p>
        </p:txBody>
      </p:sp>
      <p:sp>
        <p:nvSpPr>
          <p:cNvPr id="5" name="Marcador de pie de página 4">
            <a:extLst>
              <a:ext uri="{FF2B5EF4-FFF2-40B4-BE49-F238E27FC236}">
                <a16:creationId xmlns:a16="http://schemas.microsoft.com/office/drawing/2014/main" id="{68E3C4C6-A9D2-0FDB-8E5D-69CDD4C21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606A37F-EB80-C289-6307-7BF0FD350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7B2B8-DD7C-450F-A498-8DC24599566E}" type="slidenum">
              <a:rPr lang="es-CO" smtClean="0"/>
              <a:t>‹#›</a:t>
            </a:fld>
            <a:endParaRPr lang="es-CO"/>
          </a:p>
        </p:txBody>
      </p:sp>
    </p:spTree>
    <p:extLst>
      <p:ext uri="{BB962C8B-B14F-4D97-AF65-F5344CB8AC3E}">
        <p14:creationId xmlns:p14="http://schemas.microsoft.com/office/powerpoint/2010/main" val="274680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6lF090fzhAw?feature=oembed" TargetMode="Externa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ideo" Target="https://www.youtube.com/embed/-cHUHUgFlc8?feature=oembed" TargetMode="External"/><Relationship Id="rId6" Type="http://schemas.openxmlformats.org/officeDocument/2006/relationships/diagramLayout" Target="../diagrams/layout1.xml"/><Relationship Id="rId11" Type="http://schemas.openxmlformats.org/officeDocument/2006/relationships/image" Target="../media/image9.svg"/><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7.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34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9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5C001B4-D1BD-F190-7928-D96CA611E4CE}"/>
              </a:ext>
            </a:extLst>
          </p:cNvPr>
          <p:cNvSpPr txBox="1"/>
          <p:nvPr/>
        </p:nvSpPr>
        <p:spPr>
          <a:xfrm>
            <a:off x="1159817" y="2782669"/>
            <a:ext cx="6308333" cy="646331"/>
          </a:xfrm>
          <a:prstGeom prst="rect">
            <a:avLst/>
          </a:prstGeom>
          <a:noFill/>
        </p:spPr>
        <p:txBody>
          <a:bodyPr wrap="square" lIns="91440" tIns="45720" rIns="91440" bIns="45720" anchor="t">
            <a:spAutoFit/>
          </a:bodyPr>
          <a:lstStyle/>
          <a:p>
            <a:pPr>
              <a:defRPr spc="0"/>
            </a:pPr>
            <a:r>
              <a:rPr lang="es-CO" sz="3600">
                <a:solidFill>
                  <a:schemeClr val="bg1"/>
                </a:solidFill>
                <a:latin typeface="Nunito"/>
              </a:rPr>
              <a:t>POWER APPS</a:t>
            </a:r>
          </a:p>
        </p:txBody>
      </p:sp>
    </p:spTree>
    <p:extLst>
      <p:ext uri="{BB962C8B-B14F-4D97-AF65-F5344CB8AC3E}">
        <p14:creationId xmlns:p14="http://schemas.microsoft.com/office/powerpoint/2010/main" val="399396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8B63A0-E2DD-83CC-4F9E-611BFC6568AA}"/>
            </a:ext>
          </a:extLst>
        </p:cNvPr>
        <p:cNvGrpSpPr/>
        <p:nvPr/>
      </p:nvGrpSpPr>
      <p:grpSpPr>
        <a:xfrm>
          <a:off x="0" y="0"/>
          <a:ext cx="0" cy="0"/>
          <a:chOff x="0" y="0"/>
          <a:chExt cx="0" cy="0"/>
        </a:xfrm>
      </p:grpSpPr>
      <p:pic>
        <p:nvPicPr>
          <p:cNvPr id="31" name="Gráfico 30" descr="Flecha circular contorno">
            <a:extLst>
              <a:ext uri="{FF2B5EF4-FFF2-40B4-BE49-F238E27FC236}">
                <a16:creationId xmlns:a16="http://schemas.microsoft.com/office/drawing/2014/main" id="{C5864931-D52F-02DD-EF83-08D07D05A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3117" y="1856117"/>
            <a:ext cx="3145766" cy="3145766"/>
          </a:xfrm>
          <a:prstGeom prst="rect">
            <a:avLst/>
          </a:prstGeom>
        </p:spPr>
      </p:pic>
      <p:sp>
        <p:nvSpPr>
          <p:cNvPr id="40" name="CuadroTexto 39">
            <a:extLst>
              <a:ext uri="{FF2B5EF4-FFF2-40B4-BE49-F238E27FC236}">
                <a16:creationId xmlns:a16="http://schemas.microsoft.com/office/drawing/2014/main" id="{025366AB-D33D-AC8C-C4BE-22CA852B1EC6}"/>
              </a:ext>
            </a:extLst>
          </p:cNvPr>
          <p:cNvSpPr txBox="1"/>
          <p:nvPr/>
        </p:nvSpPr>
        <p:spPr>
          <a:xfrm>
            <a:off x="312210" y="1857609"/>
            <a:ext cx="4822166" cy="3693319"/>
          </a:xfrm>
          <a:prstGeom prst="rect">
            <a:avLst/>
          </a:prstGeom>
          <a:noFill/>
        </p:spPr>
        <p:txBody>
          <a:bodyPr wrap="square" lIns="91440" tIns="45720" rIns="91440" bIns="45720" anchor="t">
            <a:spAutoFit/>
          </a:bodyPr>
          <a:lstStyle/>
          <a:p>
            <a:pPr algn="just"/>
            <a:r>
              <a:rPr lang="es-ES" b="1">
                <a:latin typeface="Nunito"/>
              </a:rPr>
              <a:t>¿Qué es PowerApps?</a:t>
            </a:r>
          </a:p>
          <a:p>
            <a:pPr algn="just"/>
            <a:endParaRPr lang="es-ES">
              <a:latin typeface="Nunito" pitchFamily="2" charset="0"/>
            </a:endParaRPr>
          </a:p>
          <a:p>
            <a:pPr algn="just"/>
            <a:r>
              <a:rPr lang="es-ES">
                <a:latin typeface="Nunito" pitchFamily="2" charset="0"/>
              </a:rPr>
              <a:t>PowerApps es parte de la suite de herramientas de Microsoft </a:t>
            </a:r>
            <a:r>
              <a:rPr lang="es-ES" err="1">
                <a:latin typeface="Nunito" pitchFamily="2" charset="0"/>
              </a:rPr>
              <a:t>Power</a:t>
            </a:r>
            <a:r>
              <a:rPr lang="es-ES">
                <a:latin typeface="Nunito" pitchFamily="2" charset="0"/>
              </a:rPr>
              <a:t> </a:t>
            </a:r>
            <a:r>
              <a:rPr lang="es-ES" err="1">
                <a:latin typeface="Nunito" pitchFamily="2" charset="0"/>
              </a:rPr>
              <a:t>Platform</a:t>
            </a:r>
            <a:r>
              <a:rPr lang="es-ES">
                <a:latin typeface="Nunito" pitchFamily="2" charset="0"/>
              </a:rPr>
              <a:t>, que también incluye </a:t>
            </a:r>
            <a:r>
              <a:rPr lang="es-ES" err="1">
                <a:latin typeface="Nunito" pitchFamily="2" charset="0"/>
              </a:rPr>
              <a:t>Power</a:t>
            </a:r>
            <a:r>
              <a:rPr lang="es-ES">
                <a:latin typeface="Nunito" pitchFamily="2" charset="0"/>
              </a:rPr>
              <a:t> BI, </a:t>
            </a:r>
            <a:r>
              <a:rPr lang="es-ES" err="1">
                <a:latin typeface="Nunito" pitchFamily="2" charset="0"/>
              </a:rPr>
              <a:t>Power</a:t>
            </a:r>
            <a:r>
              <a:rPr lang="es-ES">
                <a:latin typeface="Nunito" pitchFamily="2" charset="0"/>
              </a:rPr>
              <a:t> </a:t>
            </a:r>
            <a:r>
              <a:rPr lang="es-ES" err="1">
                <a:latin typeface="Nunito" pitchFamily="2" charset="0"/>
              </a:rPr>
              <a:t>Automate</a:t>
            </a:r>
            <a:r>
              <a:rPr lang="es-ES">
                <a:latin typeface="Nunito" pitchFamily="2" charset="0"/>
              </a:rPr>
              <a:t> y </a:t>
            </a:r>
            <a:r>
              <a:rPr lang="es-ES" err="1">
                <a:latin typeface="Nunito" pitchFamily="2" charset="0"/>
              </a:rPr>
              <a:t>Power</a:t>
            </a:r>
            <a:r>
              <a:rPr lang="es-ES">
                <a:latin typeface="Nunito" pitchFamily="2" charset="0"/>
              </a:rPr>
              <a:t> Virtual </a:t>
            </a:r>
            <a:r>
              <a:rPr lang="es-ES" err="1">
                <a:latin typeface="Nunito" pitchFamily="2" charset="0"/>
              </a:rPr>
              <a:t>Agents</a:t>
            </a:r>
            <a:r>
              <a:rPr lang="es-ES">
                <a:latin typeface="Nunito" pitchFamily="2" charset="0"/>
              </a:rPr>
              <a:t>. Permite la creación de aplicaciones móviles o de escritorio sin requerir habilidades de desarrollo avanzadas, utilizando una interfaz gráfica fácil de usar. Se integra de forma nativa con otros productos de Microsoft como Office 365, SharePoint, Dynamics 365, entre otros.</a:t>
            </a:r>
            <a:endParaRPr lang="es-CO">
              <a:latin typeface="Nunito" pitchFamily="2" charset="0"/>
            </a:endParaRPr>
          </a:p>
        </p:txBody>
      </p:sp>
      <p:sp>
        <p:nvSpPr>
          <p:cNvPr id="43" name="CuadroTexto 42">
            <a:extLst>
              <a:ext uri="{FF2B5EF4-FFF2-40B4-BE49-F238E27FC236}">
                <a16:creationId xmlns:a16="http://schemas.microsoft.com/office/drawing/2014/main" id="{F29420FE-D0C5-B64D-DA1D-8C4F6B098809}"/>
              </a:ext>
            </a:extLst>
          </p:cNvPr>
          <p:cNvSpPr txBox="1"/>
          <p:nvPr/>
        </p:nvSpPr>
        <p:spPr>
          <a:xfrm>
            <a:off x="4382444" y="887993"/>
            <a:ext cx="3286439" cy="646331"/>
          </a:xfrm>
          <a:prstGeom prst="rect">
            <a:avLst/>
          </a:prstGeom>
          <a:noFill/>
        </p:spPr>
        <p:txBody>
          <a:bodyPr wrap="square" lIns="91440" tIns="45720" rIns="91440" bIns="45720" anchor="t">
            <a:spAutoFit/>
          </a:bodyPr>
          <a:lstStyle/>
          <a:p>
            <a:pPr>
              <a:defRPr spc="0"/>
            </a:pPr>
            <a:r>
              <a:rPr lang="es-CO" sz="3600">
                <a:latin typeface="Nunito"/>
              </a:rPr>
              <a:t>POWER APPS</a:t>
            </a:r>
          </a:p>
        </p:txBody>
      </p:sp>
      <p:pic>
        <p:nvPicPr>
          <p:cNvPr id="44" name="Elementos multimedia en línea 43" title="Que es PowerApps?">
            <a:hlinkClick r:id="" action="ppaction://media"/>
            <a:extLst>
              <a:ext uri="{FF2B5EF4-FFF2-40B4-BE49-F238E27FC236}">
                <a16:creationId xmlns:a16="http://schemas.microsoft.com/office/drawing/2014/main" id="{BAE784AC-CC86-CD3F-625F-19BB99299D8E}"/>
              </a:ext>
            </a:extLst>
          </p:cNvPr>
          <p:cNvPicPr>
            <a:picLocks noRot="1" noChangeAspect="1"/>
          </p:cNvPicPr>
          <p:nvPr>
            <a:videoFile r:link="rId1"/>
          </p:nvPr>
        </p:nvPicPr>
        <p:blipFill>
          <a:blip r:embed="rId6"/>
          <a:stretch>
            <a:fillRect/>
          </a:stretch>
        </p:blipFill>
        <p:spPr>
          <a:xfrm>
            <a:off x="7244226" y="1720840"/>
            <a:ext cx="4588251" cy="36933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0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4"/>
                </p:tgtEl>
              </p:cMediaNode>
            </p:video>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4"/>
                                        </p:tgtEl>
                                      </p:cBhvr>
                                    </p:cmd>
                                  </p:childTnLst>
                                </p:cTn>
                              </p:par>
                            </p:childTnLst>
                          </p:cTn>
                        </p:par>
                      </p:childTnLst>
                    </p:cTn>
                  </p:par>
                </p:childTnLst>
              </p:cTn>
              <p:nextCondLst>
                <p:cond evt="onClick" delay="0">
                  <p:tgtEl>
                    <p:spTgt spid="4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23C400C-FD79-9624-DA18-C410D0909990}"/>
            </a:ext>
          </a:extLst>
        </p:cNvPr>
        <p:cNvGrpSpPr/>
        <p:nvPr/>
      </p:nvGrpSpPr>
      <p:grpSpPr>
        <a:xfrm>
          <a:off x="0" y="0"/>
          <a:ext cx="0" cy="0"/>
          <a:chOff x="0" y="0"/>
          <a:chExt cx="0" cy="0"/>
        </a:xfrm>
      </p:grpSpPr>
      <p:sp>
        <p:nvSpPr>
          <p:cNvPr id="42" name="CuadroTexto 41">
            <a:extLst>
              <a:ext uri="{FF2B5EF4-FFF2-40B4-BE49-F238E27FC236}">
                <a16:creationId xmlns:a16="http://schemas.microsoft.com/office/drawing/2014/main" id="{CC9AD220-E7FB-6BF1-457D-9EC2FB4B1125}"/>
              </a:ext>
            </a:extLst>
          </p:cNvPr>
          <p:cNvSpPr txBox="1"/>
          <p:nvPr/>
        </p:nvSpPr>
        <p:spPr>
          <a:xfrm>
            <a:off x="566148" y="1215450"/>
            <a:ext cx="4298830" cy="3416320"/>
          </a:xfrm>
          <a:prstGeom prst="rect">
            <a:avLst/>
          </a:prstGeom>
          <a:noFill/>
        </p:spPr>
        <p:txBody>
          <a:bodyPr wrap="square" lIns="91440" tIns="45720" rIns="91440" bIns="45720" anchor="t">
            <a:spAutoFit/>
          </a:bodyPr>
          <a:lstStyle/>
          <a:p>
            <a:pPr algn="just"/>
            <a:r>
              <a:rPr lang="es-ES" sz="1800" b="1" i="0">
                <a:solidFill>
                  <a:srgbClr val="242424"/>
                </a:solidFill>
                <a:effectLst/>
                <a:latin typeface="Nunito" pitchFamily="2" charset="0"/>
              </a:rPr>
              <a:t>¿Para qué sirve PowerApps en la UNP?</a:t>
            </a:r>
            <a:endParaRPr lang="es-ES" sz="1800" b="0" i="0">
              <a:solidFill>
                <a:srgbClr val="242424"/>
              </a:solidFill>
              <a:effectLst/>
              <a:latin typeface="Nunito" pitchFamily="2" charset="0"/>
            </a:endParaRPr>
          </a:p>
          <a:p>
            <a:pPr algn="just"/>
            <a:endParaRPr lang="es-ES" b="1">
              <a:solidFill>
                <a:srgbClr val="242424"/>
              </a:solidFill>
              <a:latin typeface="Nunito"/>
            </a:endParaRPr>
          </a:p>
          <a:p>
            <a:pPr algn="just"/>
            <a:r>
              <a:rPr lang="es-ES" sz="1800" b="0" i="0">
                <a:solidFill>
                  <a:srgbClr val="242424"/>
                </a:solidFill>
                <a:effectLst/>
                <a:latin typeface="Nunito"/>
              </a:rPr>
              <a:t>Automatización de procesos operativos:</a:t>
            </a:r>
            <a:r>
              <a:rPr lang="es-ES">
                <a:solidFill>
                  <a:srgbClr val="242424"/>
                </a:solidFill>
                <a:latin typeface="Nunito"/>
              </a:rPr>
              <a:t> </a:t>
            </a:r>
            <a:r>
              <a:rPr lang="es-ES" sz="1800" b="0" i="0">
                <a:solidFill>
                  <a:srgbClr val="242424"/>
                </a:solidFill>
                <a:effectLst/>
                <a:latin typeface="Nunito"/>
              </a:rPr>
              <a:t> </a:t>
            </a:r>
            <a:r>
              <a:rPr lang="es-ES">
                <a:solidFill>
                  <a:srgbClr val="242424"/>
                </a:solidFill>
                <a:latin typeface="Nunito"/>
              </a:rPr>
              <a:t>ayuda </a:t>
            </a:r>
            <a:r>
              <a:rPr lang="es-ES" sz="1800" b="0" i="0">
                <a:solidFill>
                  <a:srgbClr val="242424"/>
                </a:solidFill>
                <a:effectLst/>
                <a:latin typeface="Nunito"/>
              </a:rPr>
              <a:t>a automatizar los procesos burocráticos y operativos. Por ejemplo, en la gestión de la seguridad de las personas protegidas, se pueden desarrollar aplicaciones para seguimiento de actividades, reportes de incidentes, solicitudes de servicio o solicitudes de transporte.</a:t>
            </a:r>
          </a:p>
        </p:txBody>
      </p:sp>
      <p:pic>
        <p:nvPicPr>
          <p:cNvPr id="2" name="Elementos multimedia en línea 1" title="PowerApps en un minuto">
            <a:hlinkClick r:id="" action="ppaction://media"/>
            <a:extLst>
              <a:ext uri="{FF2B5EF4-FFF2-40B4-BE49-F238E27FC236}">
                <a16:creationId xmlns:a16="http://schemas.microsoft.com/office/drawing/2014/main" id="{ECB29920-E658-25F4-5851-5A26280AD195}"/>
              </a:ext>
            </a:extLst>
          </p:cNvPr>
          <p:cNvPicPr>
            <a:picLocks noRot="1" noChangeAspect="1"/>
          </p:cNvPicPr>
          <p:nvPr>
            <a:videoFile r:link="rId1"/>
          </p:nvPr>
        </p:nvPicPr>
        <p:blipFill>
          <a:blip r:embed="rId4"/>
          <a:stretch>
            <a:fillRect/>
          </a:stretch>
        </p:blipFill>
        <p:spPr>
          <a:xfrm>
            <a:off x="567364" y="4443881"/>
            <a:ext cx="4298040" cy="2155857"/>
          </a:xfrm>
          <a:prstGeom prst="rect">
            <a:avLst/>
          </a:prstGeom>
        </p:spPr>
      </p:pic>
      <p:graphicFrame>
        <p:nvGraphicFramePr>
          <p:cNvPr id="3" name="Diagrama 2">
            <a:extLst>
              <a:ext uri="{FF2B5EF4-FFF2-40B4-BE49-F238E27FC236}">
                <a16:creationId xmlns:a16="http://schemas.microsoft.com/office/drawing/2014/main" id="{5974499B-3E82-6A2F-CA2C-BEF52DB7A3AA}"/>
              </a:ext>
            </a:extLst>
          </p:cNvPr>
          <p:cNvGraphicFramePr/>
          <p:nvPr>
            <p:extLst>
              <p:ext uri="{D42A27DB-BD31-4B8C-83A1-F6EECF244321}">
                <p14:modId xmlns:p14="http://schemas.microsoft.com/office/powerpoint/2010/main" val="94940585"/>
              </p:ext>
            </p:extLst>
          </p:nvPr>
        </p:nvGraphicFramePr>
        <p:xfrm>
          <a:off x="5183481" y="1218257"/>
          <a:ext cx="6773334" cy="44308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0" name="Gráfico 4" descr="Ciclismo en compañía con relleno sólido">
            <a:extLst>
              <a:ext uri="{FF2B5EF4-FFF2-40B4-BE49-F238E27FC236}">
                <a16:creationId xmlns:a16="http://schemas.microsoft.com/office/drawing/2014/main" id="{37004DBE-7396-419A-439F-287FCEB54E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67421" y="2077505"/>
            <a:ext cx="2199860" cy="2199860"/>
          </a:xfrm>
          <a:prstGeom prst="rect">
            <a:avLst/>
          </a:prstGeom>
        </p:spPr>
      </p:pic>
    </p:spTree>
    <p:extLst>
      <p:ext uri="{BB962C8B-B14F-4D97-AF65-F5344CB8AC3E}">
        <p14:creationId xmlns:p14="http://schemas.microsoft.com/office/powerpoint/2010/main" val="41256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842FA3-9460-D00A-5188-B122EA1C90FF}"/>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55C4445-CC28-5B9F-CBC6-CDB627639A3D}"/>
              </a:ext>
            </a:extLst>
          </p:cNvPr>
          <p:cNvGraphicFramePr/>
          <p:nvPr>
            <p:extLst>
              <p:ext uri="{D42A27DB-BD31-4B8C-83A1-F6EECF244321}">
                <p14:modId xmlns:p14="http://schemas.microsoft.com/office/powerpoint/2010/main" val="1215605535"/>
              </p:ext>
            </p:extLst>
          </p:nvPr>
        </p:nvGraphicFramePr>
        <p:xfrm>
          <a:off x="733245" y="0"/>
          <a:ext cx="10636370" cy="664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16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DDF182-E3EF-72C6-C35A-33163215DC95}"/>
            </a:ext>
          </a:extLst>
        </p:cNvPr>
        <p:cNvGrpSpPr/>
        <p:nvPr/>
      </p:nvGrpSpPr>
      <p:grpSpPr>
        <a:xfrm>
          <a:off x="0" y="0"/>
          <a:ext cx="0" cy="0"/>
          <a:chOff x="0" y="0"/>
          <a:chExt cx="0" cy="0"/>
        </a:xfrm>
      </p:grpSpPr>
      <p:graphicFrame>
        <p:nvGraphicFramePr>
          <p:cNvPr id="134" name="Diagrama 4">
            <a:extLst>
              <a:ext uri="{FF2B5EF4-FFF2-40B4-BE49-F238E27FC236}">
                <a16:creationId xmlns:a16="http://schemas.microsoft.com/office/drawing/2014/main" id="{638D1710-E5B1-EEDF-C4E3-B12EA92837C1}"/>
              </a:ext>
            </a:extLst>
          </p:cNvPr>
          <p:cNvGraphicFramePr/>
          <p:nvPr>
            <p:extLst>
              <p:ext uri="{D42A27DB-BD31-4B8C-83A1-F6EECF244321}">
                <p14:modId xmlns:p14="http://schemas.microsoft.com/office/powerpoint/2010/main" val="1453695884"/>
              </p:ext>
            </p:extLst>
          </p:nvPr>
        </p:nvGraphicFramePr>
        <p:xfrm>
          <a:off x="120022" y="-1448"/>
          <a:ext cx="11917134" cy="6711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08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5CCC0A-DF48-278A-D3EE-106467DE6EB3}"/>
            </a:ext>
          </a:extLst>
        </p:cNvPr>
        <p:cNvGrpSpPr/>
        <p:nvPr/>
      </p:nvGrpSpPr>
      <p:grpSpPr>
        <a:xfrm>
          <a:off x="0" y="0"/>
          <a:ext cx="0" cy="0"/>
          <a:chOff x="0" y="0"/>
          <a:chExt cx="0" cy="0"/>
        </a:xfrm>
      </p:grpSpPr>
      <p:graphicFrame>
        <p:nvGraphicFramePr>
          <p:cNvPr id="134" name="Diagrama 4">
            <a:extLst>
              <a:ext uri="{FF2B5EF4-FFF2-40B4-BE49-F238E27FC236}">
                <a16:creationId xmlns:a16="http://schemas.microsoft.com/office/drawing/2014/main" id="{05DC7C4E-7C29-1218-A030-160FAE968B36}"/>
              </a:ext>
            </a:extLst>
          </p:cNvPr>
          <p:cNvGraphicFramePr/>
          <p:nvPr>
            <p:extLst>
              <p:ext uri="{D42A27DB-BD31-4B8C-83A1-F6EECF244321}">
                <p14:modId xmlns:p14="http://schemas.microsoft.com/office/powerpoint/2010/main" val="1809907041"/>
              </p:ext>
            </p:extLst>
          </p:nvPr>
        </p:nvGraphicFramePr>
        <p:xfrm>
          <a:off x="727064" y="948804"/>
          <a:ext cx="10718483" cy="5409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47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048FCB-0CB2-29F6-C4FA-EE7BB6B603BC}"/>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F396BD9-8C62-8B1E-3832-2BDDBED3617F}"/>
              </a:ext>
            </a:extLst>
          </p:cNvPr>
          <p:cNvPicPr>
            <a:picLocks noChangeAspect="1"/>
          </p:cNvPicPr>
          <p:nvPr/>
        </p:nvPicPr>
        <p:blipFill>
          <a:blip r:embed="rId3"/>
          <a:stretch>
            <a:fillRect/>
          </a:stretch>
        </p:blipFill>
        <p:spPr>
          <a:xfrm>
            <a:off x="652521" y="1080969"/>
            <a:ext cx="10999847" cy="5467469"/>
          </a:xfrm>
          <a:prstGeom prst="rect">
            <a:avLst/>
          </a:prstGeom>
        </p:spPr>
      </p:pic>
      <p:sp>
        <p:nvSpPr>
          <p:cNvPr id="16" name="TextBox 15">
            <a:extLst>
              <a:ext uri="{FF2B5EF4-FFF2-40B4-BE49-F238E27FC236}">
                <a16:creationId xmlns:a16="http://schemas.microsoft.com/office/drawing/2014/main" id="{607C2C7B-80F8-8C01-BADA-1C5F7804F538}"/>
              </a:ext>
            </a:extLst>
          </p:cNvPr>
          <p:cNvSpPr txBox="1"/>
          <p:nvPr/>
        </p:nvSpPr>
        <p:spPr>
          <a:xfrm>
            <a:off x="2739437" y="255881"/>
            <a:ext cx="5819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latin typeface="Nunito"/>
              </a:rPr>
              <a:t>Esquema</a:t>
            </a:r>
            <a:r>
              <a:rPr lang="en-US">
                <a:latin typeface="Nunito"/>
              </a:rPr>
              <a:t> actual de </a:t>
            </a:r>
            <a:r>
              <a:rPr lang="en-US" err="1">
                <a:latin typeface="Nunito"/>
              </a:rPr>
              <a:t>funcionamiento</a:t>
            </a:r>
            <a:r>
              <a:rPr lang="en-US">
                <a:latin typeface="Nunito"/>
              </a:rPr>
              <a:t> de las Power Apps </a:t>
            </a:r>
            <a:r>
              <a:rPr lang="en-US" err="1">
                <a:latin typeface="Nunito"/>
              </a:rPr>
              <a:t>en</a:t>
            </a:r>
            <a:r>
              <a:rPr lang="en-US">
                <a:latin typeface="Nunito"/>
              </a:rPr>
              <a:t> la </a:t>
            </a:r>
            <a:r>
              <a:rPr lang="en-US" err="1">
                <a:latin typeface="Nunito"/>
              </a:rPr>
              <a:t>entidad</a:t>
            </a:r>
            <a:r>
              <a:rPr lang="en-US">
                <a:latin typeface="Nunito"/>
              </a:rPr>
              <a:t>.</a:t>
            </a:r>
          </a:p>
        </p:txBody>
      </p:sp>
    </p:spTree>
    <p:extLst>
      <p:ext uri="{BB962C8B-B14F-4D97-AF65-F5344CB8AC3E}">
        <p14:creationId xmlns:p14="http://schemas.microsoft.com/office/powerpoint/2010/main" val="181440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243A7A-5061-DFE5-F259-9496FB10553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484366A-0882-F109-2015-9477E209D4C7}"/>
              </a:ext>
            </a:extLst>
          </p:cNvPr>
          <p:cNvPicPr>
            <a:picLocks noChangeAspect="1"/>
          </p:cNvPicPr>
          <p:nvPr/>
        </p:nvPicPr>
        <p:blipFill>
          <a:blip r:embed="rId3"/>
          <a:stretch>
            <a:fillRect/>
          </a:stretch>
        </p:blipFill>
        <p:spPr>
          <a:xfrm>
            <a:off x="1429926" y="1028848"/>
            <a:ext cx="9510889" cy="5345932"/>
          </a:xfrm>
          <a:prstGeom prst="rect">
            <a:avLst/>
          </a:prstGeom>
        </p:spPr>
      </p:pic>
      <p:sp>
        <p:nvSpPr>
          <p:cNvPr id="16" name="TextBox 15">
            <a:extLst>
              <a:ext uri="{FF2B5EF4-FFF2-40B4-BE49-F238E27FC236}">
                <a16:creationId xmlns:a16="http://schemas.microsoft.com/office/drawing/2014/main" id="{818F2BEE-68EB-80C7-A56B-BD0D20E5BFCF}"/>
              </a:ext>
            </a:extLst>
          </p:cNvPr>
          <p:cNvSpPr txBox="1"/>
          <p:nvPr/>
        </p:nvSpPr>
        <p:spPr>
          <a:xfrm>
            <a:off x="3811882" y="453437"/>
            <a:ext cx="47375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Nunito"/>
              </a:rPr>
              <a:t>Ejemplo pantalla pool de apps realizadas.</a:t>
            </a:r>
          </a:p>
        </p:txBody>
      </p:sp>
    </p:spTree>
    <p:extLst>
      <p:ext uri="{BB962C8B-B14F-4D97-AF65-F5344CB8AC3E}">
        <p14:creationId xmlns:p14="http://schemas.microsoft.com/office/powerpoint/2010/main" val="42553152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_ip_UnifiedCompliancePolicyUIAction xmlns="http://schemas.microsoft.com/sharepoint/v3" xsi:nil="true"/>
    <_ip_UnifiedCompliancePolicyProperties xmlns="http://schemas.microsoft.com/sharepoint/v3" xsi:nil="true"/>
    <lcf76f155ced4ddcb4097134ff3c332f xmlns="b61d6a7d-9cff-4fa8-ac7e-c8e11781a326">
      <Terms xmlns="http://schemas.microsoft.com/office/infopath/2007/PartnerControls"/>
    </lcf76f155ced4ddcb4097134ff3c332f>
    <SharedWithUsers xmlns="435a11ef-c2bf-4d1e-b58b-639ade20a33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67A935-3769-45E5-8B4D-B722D0C8A7B2}">
  <ds:schemaRefs>
    <ds:schemaRef ds:uri="http://schemas.microsoft.com/sharepoint/v3/contenttype/forms"/>
  </ds:schemaRefs>
</ds:datastoreItem>
</file>

<file path=customXml/itemProps2.xml><?xml version="1.0" encoding="utf-8"?>
<ds:datastoreItem xmlns:ds="http://schemas.openxmlformats.org/officeDocument/2006/customXml" ds:itemID="{EE30D230-4603-4DA1-BAD5-023D3194D3B3}">
  <ds:schemaRefs>
    <ds:schemaRef ds:uri="435a11ef-c2bf-4d1e-b58b-639ade20a33f"/>
    <ds:schemaRef ds:uri="ed32f7cc-c8ba-4ef3-9753-a7d7dfcb48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EC2BCC-07EE-4929-97D3-D3DC8040B55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German Felipe Quintero Cely</dc:creator>
  <cp:revision>3</cp:revision>
  <dcterms:created xsi:type="dcterms:W3CDTF">2023-04-18T19:50:15Z</dcterms:created>
  <dcterms:modified xsi:type="dcterms:W3CDTF">2025-03-27T17:11:05Z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0x01010094BCAB1538BCB24D872BFF6C025C7C91</vt:lpwstr>
  </property>
  <property fmtid="{D5CDD505-2E9C-101B-9397-08002B2CF9AE}" pid="3" name="MediaServiceImageTags">
    <vt:lpwstr/>
  </property>
  <property fmtid="{D5CDD505-2E9C-101B-9397-08002B2CF9AE}" pid="4" name="Order">
    <vt:r8>13047400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