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7"/>
  </p:notesMasterIdLst>
  <p:sldIdLst>
    <p:sldId id="256" r:id="rId5"/>
    <p:sldId id="257" r:id="rId6"/>
    <p:sldId id="259" r:id="rId7"/>
    <p:sldId id="260" r:id="rId8"/>
    <p:sldId id="265" r:id="rId9"/>
    <p:sldId id="261" r:id="rId10"/>
    <p:sldId id="262" r:id="rId11"/>
    <p:sldId id="263" r:id="rId12"/>
    <p:sldId id="266" r:id="rId13"/>
    <p:sldId id="267" r:id="rId14"/>
    <p:sldId id="268" r:id="rId15"/>
    <p:sldId id="264" r:id="rId1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67306BA-9349-83D3-3F56-3D7ADBDB0AC8}" v="24" dt="2024-09-30T13:58:10.332"/>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diagrams/_rels/data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image" Target="../media/image10.jpg"/><Relationship Id="rId4" Type="http://schemas.openxmlformats.org/officeDocument/2006/relationships/image" Target="../media/image13.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image" Target="../media/image10.jpg"/><Relationship Id="rId4"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4EC5DC6-66A5-4787-96ED-3E920E46AF41}" type="doc">
      <dgm:prSet loTypeId="urn:microsoft.com/office/officeart/2005/8/layout/arrow1" loCatId="relationship" qsTypeId="urn:microsoft.com/office/officeart/2005/8/quickstyle/simple1" qsCatId="simple" csTypeId="urn:microsoft.com/office/officeart/2005/8/colors/accent5_1" csCatId="accent5" phldr="1"/>
      <dgm:spPr/>
      <dgm:t>
        <a:bodyPr/>
        <a:lstStyle/>
        <a:p>
          <a:endParaRPr lang="es-ES"/>
        </a:p>
      </dgm:t>
    </dgm:pt>
    <dgm:pt modelId="{C6D9D4C8-DB81-4BBB-91DA-CF9F10CE0CD8}">
      <dgm:prSet phldrT="[Texto]" phldr="0"/>
      <dgm:spPr/>
      <dgm:t>
        <a:bodyPr/>
        <a:lstStyle/>
        <a:p>
          <a:pPr rtl="0"/>
          <a:r>
            <a:rPr lang="es-ES" dirty="0"/>
            <a:t>Inicia con el diligenciamiento del formato GTH-FT-204 Formato de Réplica de Conocimiento</a:t>
          </a:r>
        </a:p>
      </dgm:t>
    </dgm:pt>
    <dgm:pt modelId="{5569AB0F-D206-4512-BF05-6F946ECC66C6}" type="parTrans" cxnId="{B0E19674-150E-4CB8-9A28-60FA6E762D3E}">
      <dgm:prSet/>
      <dgm:spPr/>
      <dgm:t>
        <a:bodyPr/>
        <a:lstStyle/>
        <a:p>
          <a:endParaRPr lang="es-ES"/>
        </a:p>
      </dgm:t>
    </dgm:pt>
    <dgm:pt modelId="{958AB461-C2BF-47E6-A908-41941D7E1E75}" type="sibTrans" cxnId="{B0E19674-150E-4CB8-9A28-60FA6E762D3E}">
      <dgm:prSet/>
      <dgm:spPr/>
      <dgm:t>
        <a:bodyPr/>
        <a:lstStyle/>
        <a:p>
          <a:endParaRPr lang="es-ES"/>
        </a:p>
      </dgm:t>
    </dgm:pt>
    <dgm:pt modelId="{CB3ADD7A-6884-466A-B27D-3AF9CA500C8E}">
      <dgm:prSet phldrT="[Texto]" phldr="0"/>
      <dgm:spPr/>
      <dgm:t>
        <a:bodyPr/>
        <a:lstStyle/>
        <a:p>
          <a:pPr rtl="0"/>
          <a:r>
            <a:rPr lang="es-ES" dirty="0">
              <a:latin typeface="Helvetica Neue"/>
            </a:rPr>
            <a:t>Socialización</a:t>
          </a:r>
          <a:r>
            <a:rPr lang="es-ES" dirty="0"/>
            <a:t> del producto elegido </a:t>
          </a:r>
        </a:p>
      </dgm:t>
    </dgm:pt>
    <dgm:pt modelId="{A0004D9C-A465-4E63-98A9-4CAE15A96676}" type="parTrans" cxnId="{6A3F6D55-3251-4EAF-936D-473802B7789D}">
      <dgm:prSet/>
      <dgm:spPr/>
      <dgm:t>
        <a:bodyPr/>
        <a:lstStyle/>
        <a:p>
          <a:endParaRPr lang="es-ES"/>
        </a:p>
      </dgm:t>
    </dgm:pt>
    <dgm:pt modelId="{3FB22526-5351-43CE-B81F-831FE9B703F0}" type="sibTrans" cxnId="{6A3F6D55-3251-4EAF-936D-473802B7789D}">
      <dgm:prSet/>
      <dgm:spPr/>
      <dgm:t>
        <a:bodyPr/>
        <a:lstStyle/>
        <a:p>
          <a:endParaRPr lang="es-ES"/>
        </a:p>
      </dgm:t>
    </dgm:pt>
    <dgm:pt modelId="{2D771691-E159-459B-9A66-584CF862CE9B}" type="pres">
      <dgm:prSet presAssocID="{F4EC5DC6-66A5-4787-96ED-3E920E46AF41}" presName="cycle" presStyleCnt="0">
        <dgm:presLayoutVars>
          <dgm:dir/>
          <dgm:resizeHandles val="exact"/>
        </dgm:presLayoutVars>
      </dgm:prSet>
      <dgm:spPr/>
    </dgm:pt>
    <dgm:pt modelId="{31022F53-FE48-41F9-93A6-655344FDEEC7}" type="pres">
      <dgm:prSet presAssocID="{C6D9D4C8-DB81-4BBB-91DA-CF9F10CE0CD8}" presName="arrow" presStyleLbl="node1" presStyleIdx="0" presStyleCnt="2">
        <dgm:presLayoutVars>
          <dgm:bulletEnabled val="1"/>
        </dgm:presLayoutVars>
      </dgm:prSet>
      <dgm:spPr/>
    </dgm:pt>
    <dgm:pt modelId="{8D4788A5-5EC7-439E-AB09-D881A66232F4}" type="pres">
      <dgm:prSet presAssocID="{CB3ADD7A-6884-466A-B27D-3AF9CA500C8E}" presName="arrow" presStyleLbl="node1" presStyleIdx="1" presStyleCnt="2">
        <dgm:presLayoutVars>
          <dgm:bulletEnabled val="1"/>
        </dgm:presLayoutVars>
      </dgm:prSet>
      <dgm:spPr/>
    </dgm:pt>
  </dgm:ptLst>
  <dgm:cxnLst>
    <dgm:cxn modelId="{A1163D23-09E9-4AA1-A59E-5E1B2EACD284}" type="presOf" srcId="{F4EC5DC6-66A5-4787-96ED-3E920E46AF41}" destId="{2D771691-E159-459B-9A66-584CF862CE9B}" srcOrd="0" destOrd="0" presId="urn:microsoft.com/office/officeart/2005/8/layout/arrow1"/>
    <dgm:cxn modelId="{B0E19674-150E-4CB8-9A28-60FA6E762D3E}" srcId="{F4EC5DC6-66A5-4787-96ED-3E920E46AF41}" destId="{C6D9D4C8-DB81-4BBB-91DA-CF9F10CE0CD8}" srcOrd="0" destOrd="0" parTransId="{5569AB0F-D206-4512-BF05-6F946ECC66C6}" sibTransId="{958AB461-C2BF-47E6-A908-41941D7E1E75}"/>
    <dgm:cxn modelId="{6A3F6D55-3251-4EAF-936D-473802B7789D}" srcId="{F4EC5DC6-66A5-4787-96ED-3E920E46AF41}" destId="{CB3ADD7A-6884-466A-B27D-3AF9CA500C8E}" srcOrd="1" destOrd="0" parTransId="{A0004D9C-A465-4E63-98A9-4CAE15A96676}" sibTransId="{3FB22526-5351-43CE-B81F-831FE9B703F0}"/>
    <dgm:cxn modelId="{888542DA-00DB-453C-A080-2D9C8F744A57}" type="presOf" srcId="{CB3ADD7A-6884-466A-B27D-3AF9CA500C8E}" destId="{8D4788A5-5EC7-439E-AB09-D881A66232F4}" srcOrd="0" destOrd="0" presId="urn:microsoft.com/office/officeart/2005/8/layout/arrow1"/>
    <dgm:cxn modelId="{C4EEA3E0-203C-42C2-978B-F4F1F655F624}" type="presOf" srcId="{C6D9D4C8-DB81-4BBB-91DA-CF9F10CE0CD8}" destId="{31022F53-FE48-41F9-93A6-655344FDEEC7}" srcOrd="0" destOrd="0" presId="urn:microsoft.com/office/officeart/2005/8/layout/arrow1"/>
    <dgm:cxn modelId="{72A234D1-B2D3-43AC-8515-1A425841209C}" type="presParOf" srcId="{2D771691-E159-459B-9A66-584CF862CE9B}" destId="{31022F53-FE48-41F9-93A6-655344FDEEC7}" srcOrd="0" destOrd="0" presId="urn:microsoft.com/office/officeart/2005/8/layout/arrow1"/>
    <dgm:cxn modelId="{3FF34B6A-CA59-4EEE-A0F1-432F3F741C7F}" type="presParOf" srcId="{2D771691-E159-459B-9A66-584CF862CE9B}" destId="{8D4788A5-5EC7-439E-AB09-D881A66232F4}" srcOrd="1" destOrd="0" presId="urn:microsoft.com/office/officeart/2005/8/layout/arrow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0451C9-ECFF-4E70-B3A1-9F2F8E6F2009}" type="doc">
      <dgm:prSet loTypeId="urn:microsoft.com/office/officeart/2005/8/layout/vList3" loCatId="list" qsTypeId="urn:microsoft.com/office/officeart/2005/8/quickstyle/simple1" qsCatId="simple" csTypeId="urn:microsoft.com/office/officeart/2005/8/colors/accent5_5" csCatId="accent5" phldr="1"/>
      <dgm:spPr/>
      <dgm:t>
        <a:bodyPr/>
        <a:lstStyle/>
        <a:p>
          <a:endParaRPr lang="es-419"/>
        </a:p>
      </dgm:t>
    </dgm:pt>
    <dgm:pt modelId="{F8666D8F-3E82-440D-B314-EA17E816B8D4}">
      <dgm:prSet phldrT="[Texto]" custT="1"/>
      <dgm:spPr/>
      <dgm:t>
        <a:bodyPr/>
        <a:lstStyle/>
        <a:p>
          <a:r>
            <a:rPr lang="es-419" sz="1600" b="0" i="0" dirty="0"/>
            <a:t>1. Diligenciar – GTH-FT-160 Formato postulación auxilios educativos</a:t>
          </a:r>
          <a:endParaRPr lang="es-419" sz="1600" dirty="0"/>
        </a:p>
      </dgm:t>
    </dgm:pt>
    <dgm:pt modelId="{859955D5-A57A-4821-8CE4-6B91EC6609AE}" type="parTrans" cxnId="{2DC0F12A-AA77-4B33-8A0B-D0141DE5BB29}">
      <dgm:prSet/>
      <dgm:spPr/>
      <dgm:t>
        <a:bodyPr/>
        <a:lstStyle/>
        <a:p>
          <a:endParaRPr lang="es-419" sz="2000"/>
        </a:p>
      </dgm:t>
    </dgm:pt>
    <dgm:pt modelId="{12363D30-5D1C-49B2-AD8B-1812A59B290A}" type="sibTrans" cxnId="{2DC0F12A-AA77-4B33-8A0B-D0141DE5BB29}">
      <dgm:prSet/>
      <dgm:spPr/>
      <dgm:t>
        <a:bodyPr/>
        <a:lstStyle/>
        <a:p>
          <a:endParaRPr lang="es-419" sz="2000"/>
        </a:p>
      </dgm:t>
    </dgm:pt>
    <dgm:pt modelId="{AD1D3BFE-3EAA-43A5-97D8-3758E7457D69}">
      <dgm:prSet phldrT="[Texto]" custT="1"/>
      <dgm:spPr/>
      <dgm:t>
        <a:bodyPr/>
        <a:lstStyle/>
        <a:p>
          <a:r>
            <a:rPr lang="es-ES" sz="1600" dirty="0"/>
            <a:t>2. Expedición del acto administrativo que confiere el auxilio</a:t>
          </a:r>
          <a:endParaRPr lang="es-419" sz="1600" dirty="0"/>
        </a:p>
      </dgm:t>
    </dgm:pt>
    <dgm:pt modelId="{38CB81DD-240E-450F-8D3A-65958933A4EA}" type="parTrans" cxnId="{0CE92BA8-D597-4BB9-B224-D13724A1A4E2}">
      <dgm:prSet/>
      <dgm:spPr/>
      <dgm:t>
        <a:bodyPr/>
        <a:lstStyle/>
        <a:p>
          <a:endParaRPr lang="es-419" sz="2000"/>
        </a:p>
      </dgm:t>
    </dgm:pt>
    <dgm:pt modelId="{682F9DE4-7788-41B4-9E7D-541829CE97EA}" type="sibTrans" cxnId="{0CE92BA8-D597-4BB9-B224-D13724A1A4E2}">
      <dgm:prSet/>
      <dgm:spPr/>
      <dgm:t>
        <a:bodyPr/>
        <a:lstStyle/>
        <a:p>
          <a:endParaRPr lang="es-419" sz="2000"/>
        </a:p>
      </dgm:t>
    </dgm:pt>
    <dgm:pt modelId="{574182F3-D64D-43F7-9A18-EE995FB63DA3}">
      <dgm:prSet phldrT="[Texto]" custT="1"/>
      <dgm:spPr/>
      <dgm:t>
        <a:bodyPr/>
        <a:lstStyle/>
        <a:p>
          <a:r>
            <a:rPr lang="es-ES" sz="1600" dirty="0"/>
            <a:t>3. Diligenciar –GTH-FT-153  Acta de compromiso para auxilio educativo y consentimiento</a:t>
          </a:r>
          <a:endParaRPr lang="es-419" sz="1600" dirty="0"/>
        </a:p>
      </dgm:t>
    </dgm:pt>
    <dgm:pt modelId="{22BEE490-DC7F-4BD5-BB5C-380E0BBC198A}" type="parTrans" cxnId="{420AF616-73D5-487D-9125-2992D3ECA003}">
      <dgm:prSet/>
      <dgm:spPr/>
      <dgm:t>
        <a:bodyPr/>
        <a:lstStyle/>
        <a:p>
          <a:endParaRPr lang="es-419" sz="2000"/>
        </a:p>
      </dgm:t>
    </dgm:pt>
    <dgm:pt modelId="{A0372118-5A1F-4638-AE91-4C0043769BD7}" type="sibTrans" cxnId="{420AF616-73D5-487D-9125-2992D3ECA003}">
      <dgm:prSet/>
      <dgm:spPr/>
      <dgm:t>
        <a:bodyPr/>
        <a:lstStyle/>
        <a:p>
          <a:endParaRPr lang="es-419" sz="2000"/>
        </a:p>
      </dgm:t>
    </dgm:pt>
    <dgm:pt modelId="{B77509D7-7303-4591-9188-B9C00997DCC5}">
      <dgm:prSet phldrT="[Texto]" custT="1"/>
      <dgm:spPr/>
      <dgm:t>
        <a:bodyPr/>
        <a:lstStyle/>
        <a:p>
          <a:r>
            <a:rPr lang="es-ES" sz="1600" dirty="0"/>
            <a:t>4. Aplicar la transferencia del conocimiento</a:t>
          </a:r>
          <a:endParaRPr lang="es-419" sz="1600" dirty="0"/>
        </a:p>
      </dgm:t>
    </dgm:pt>
    <dgm:pt modelId="{20154712-B249-46FE-A1F5-CE41F73253CC}" type="parTrans" cxnId="{9379658E-1C32-4E44-A5F1-F40662D44391}">
      <dgm:prSet/>
      <dgm:spPr/>
      <dgm:t>
        <a:bodyPr/>
        <a:lstStyle/>
        <a:p>
          <a:endParaRPr lang="es-419" sz="2000"/>
        </a:p>
      </dgm:t>
    </dgm:pt>
    <dgm:pt modelId="{D0BA9F95-2CAE-4232-BFBD-42FCECF4D1DB}" type="sibTrans" cxnId="{9379658E-1C32-4E44-A5F1-F40662D44391}">
      <dgm:prSet/>
      <dgm:spPr/>
      <dgm:t>
        <a:bodyPr/>
        <a:lstStyle/>
        <a:p>
          <a:endParaRPr lang="es-419" sz="2000"/>
        </a:p>
      </dgm:t>
    </dgm:pt>
    <dgm:pt modelId="{5A2E5F2B-072F-401E-A829-34449A5D7167}" type="pres">
      <dgm:prSet presAssocID="{650451C9-ECFF-4E70-B3A1-9F2F8E6F2009}" presName="linearFlow" presStyleCnt="0">
        <dgm:presLayoutVars>
          <dgm:dir/>
          <dgm:resizeHandles val="exact"/>
        </dgm:presLayoutVars>
      </dgm:prSet>
      <dgm:spPr/>
    </dgm:pt>
    <dgm:pt modelId="{65ADE6D0-B0A1-4318-ADD0-EF28C6CA0B0A}" type="pres">
      <dgm:prSet presAssocID="{F8666D8F-3E82-440D-B314-EA17E816B8D4}" presName="composite" presStyleCnt="0"/>
      <dgm:spPr/>
    </dgm:pt>
    <dgm:pt modelId="{F82B8341-E262-4022-965E-F5F846D13CB8}" type="pres">
      <dgm:prSet presAssocID="{F8666D8F-3E82-440D-B314-EA17E816B8D4}" presName="imgShp"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Rellenar formularios sobre una mesa"/>
        </a:ext>
      </dgm:extLst>
    </dgm:pt>
    <dgm:pt modelId="{20095D84-353F-43AC-983A-93966C05D408}" type="pres">
      <dgm:prSet presAssocID="{F8666D8F-3E82-440D-B314-EA17E816B8D4}" presName="txShp" presStyleLbl="node1" presStyleIdx="0" presStyleCnt="4">
        <dgm:presLayoutVars>
          <dgm:bulletEnabled val="1"/>
        </dgm:presLayoutVars>
      </dgm:prSet>
      <dgm:spPr/>
    </dgm:pt>
    <dgm:pt modelId="{F9224FFB-9045-4D69-8C3C-43294F4B817A}" type="pres">
      <dgm:prSet presAssocID="{12363D30-5D1C-49B2-AD8B-1812A59B290A}" presName="spacing" presStyleCnt="0"/>
      <dgm:spPr/>
    </dgm:pt>
    <dgm:pt modelId="{4AD09DAA-27A0-4503-9D22-2F9100F8C758}" type="pres">
      <dgm:prSet presAssocID="{AD1D3BFE-3EAA-43A5-97D8-3758E7457D69}" presName="composite" presStyleCnt="0"/>
      <dgm:spPr/>
    </dgm:pt>
    <dgm:pt modelId="{AF75A120-B552-4629-A137-986756063238}" type="pres">
      <dgm:prSet presAssocID="{AD1D3BFE-3EAA-43A5-97D8-3758E7457D69}" presName="imgShp"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Archivos de papel en la mesa"/>
        </a:ext>
      </dgm:extLst>
    </dgm:pt>
    <dgm:pt modelId="{EE2FC7DD-95C0-4CF2-9583-D931E1522D12}" type="pres">
      <dgm:prSet presAssocID="{AD1D3BFE-3EAA-43A5-97D8-3758E7457D69}" presName="txShp" presStyleLbl="node1" presStyleIdx="1" presStyleCnt="4">
        <dgm:presLayoutVars>
          <dgm:bulletEnabled val="1"/>
        </dgm:presLayoutVars>
      </dgm:prSet>
      <dgm:spPr/>
    </dgm:pt>
    <dgm:pt modelId="{304E14B7-8BA6-4D9B-B0DA-A012E4DD028D}" type="pres">
      <dgm:prSet presAssocID="{682F9DE4-7788-41B4-9E7D-541829CE97EA}" presName="spacing" presStyleCnt="0"/>
      <dgm:spPr/>
    </dgm:pt>
    <dgm:pt modelId="{FBDED8D8-0E7A-42DC-B67A-E662AC9BA260}" type="pres">
      <dgm:prSet presAssocID="{574182F3-D64D-43F7-9A18-EE995FB63DA3}" presName="composite" presStyleCnt="0"/>
      <dgm:spPr/>
    </dgm:pt>
    <dgm:pt modelId="{277E4CBC-1F63-4317-A3F7-59BC0B284BB8}" type="pres">
      <dgm:prSet presAssocID="{574182F3-D64D-43F7-9A18-EE995FB63DA3}" presName="imgShp"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Bolígrafo situado en la parte superior de una línea de firma"/>
        </a:ext>
      </dgm:extLst>
    </dgm:pt>
    <dgm:pt modelId="{882E38ED-CF35-41B1-BB08-5E353E22D938}" type="pres">
      <dgm:prSet presAssocID="{574182F3-D64D-43F7-9A18-EE995FB63DA3}" presName="txShp" presStyleLbl="node1" presStyleIdx="2" presStyleCnt="4">
        <dgm:presLayoutVars>
          <dgm:bulletEnabled val="1"/>
        </dgm:presLayoutVars>
      </dgm:prSet>
      <dgm:spPr/>
    </dgm:pt>
    <dgm:pt modelId="{24A6D910-97F4-4DAD-8F81-CB8D49CCF797}" type="pres">
      <dgm:prSet presAssocID="{A0372118-5A1F-4638-AE91-4C0043769BD7}" presName="spacing" presStyleCnt="0"/>
      <dgm:spPr/>
    </dgm:pt>
    <dgm:pt modelId="{2ABD6390-41DE-4442-85D2-64A02855168F}" type="pres">
      <dgm:prSet presAssocID="{B77509D7-7303-4591-9188-B9C00997DCC5}" presName="composite" presStyleCnt="0"/>
      <dgm:spPr/>
    </dgm:pt>
    <dgm:pt modelId="{C061FF0F-69E1-46B8-AB49-475ECC44FD09}" type="pres">
      <dgm:prSet presAssocID="{B77509D7-7303-4591-9188-B9C00997DCC5}" presName="imgShp"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Persona dando presentación"/>
        </a:ext>
      </dgm:extLst>
    </dgm:pt>
    <dgm:pt modelId="{946B4E42-057F-45FB-816F-EF201BA9EE88}" type="pres">
      <dgm:prSet presAssocID="{B77509D7-7303-4591-9188-B9C00997DCC5}" presName="txShp" presStyleLbl="node1" presStyleIdx="3" presStyleCnt="4">
        <dgm:presLayoutVars>
          <dgm:bulletEnabled val="1"/>
        </dgm:presLayoutVars>
      </dgm:prSet>
      <dgm:spPr/>
    </dgm:pt>
  </dgm:ptLst>
  <dgm:cxnLst>
    <dgm:cxn modelId="{420AF616-73D5-487D-9125-2992D3ECA003}" srcId="{650451C9-ECFF-4E70-B3A1-9F2F8E6F2009}" destId="{574182F3-D64D-43F7-9A18-EE995FB63DA3}" srcOrd="2" destOrd="0" parTransId="{22BEE490-DC7F-4BD5-BB5C-380E0BBC198A}" sibTransId="{A0372118-5A1F-4638-AE91-4C0043769BD7}"/>
    <dgm:cxn modelId="{2DC0F12A-AA77-4B33-8A0B-D0141DE5BB29}" srcId="{650451C9-ECFF-4E70-B3A1-9F2F8E6F2009}" destId="{F8666D8F-3E82-440D-B314-EA17E816B8D4}" srcOrd="0" destOrd="0" parTransId="{859955D5-A57A-4821-8CE4-6B91EC6609AE}" sibTransId="{12363D30-5D1C-49B2-AD8B-1812A59B290A}"/>
    <dgm:cxn modelId="{39BFCB35-9303-44E9-8F0A-CCF1F3E3CF7C}" type="presOf" srcId="{574182F3-D64D-43F7-9A18-EE995FB63DA3}" destId="{882E38ED-CF35-41B1-BB08-5E353E22D938}" srcOrd="0" destOrd="0" presId="urn:microsoft.com/office/officeart/2005/8/layout/vList3"/>
    <dgm:cxn modelId="{E130225C-B72E-4A80-A2A0-D07F7E5FC950}" type="presOf" srcId="{F8666D8F-3E82-440D-B314-EA17E816B8D4}" destId="{20095D84-353F-43AC-983A-93966C05D408}" srcOrd="0" destOrd="0" presId="urn:microsoft.com/office/officeart/2005/8/layout/vList3"/>
    <dgm:cxn modelId="{9379658E-1C32-4E44-A5F1-F40662D44391}" srcId="{650451C9-ECFF-4E70-B3A1-9F2F8E6F2009}" destId="{B77509D7-7303-4591-9188-B9C00997DCC5}" srcOrd="3" destOrd="0" parTransId="{20154712-B249-46FE-A1F5-CE41F73253CC}" sibTransId="{D0BA9F95-2CAE-4232-BFBD-42FCECF4D1DB}"/>
    <dgm:cxn modelId="{0CE92BA8-D597-4BB9-B224-D13724A1A4E2}" srcId="{650451C9-ECFF-4E70-B3A1-9F2F8E6F2009}" destId="{AD1D3BFE-3EAA-43A5-97D8-3758E7457D69}" srcOrd="1" destOrd="0" parTransId="{38CB81DD-240E-450F-8D3A-65958933A4EA}" sibTransId="{682F9DE4-7788-41B4-9E7D-541829CE97EA}"/>
    <dgm:cxn modelId="{BFB39FB2-F8BB-45E3-B58B-32FFBC1E0DF1}" type="presOf" srcId="{AD1D3BFE-3EAA-43A5-97D8-3758E7457D69}" destId="{EE2FC7DD-95C0-4CF2-9583-D931E1522D12}" srcOrd="0" destOrd="0" presId="urn:microsoft.com/office/officeart/2005/8/layout/vList3"/>
    <dgm:cxn modelId="{78ABEFB7-4BA8-47A2-92AC-2315D37067F7}" type="presOf" srcId="{650451C9-ECFF-4E70-B3A1-9F2F8E6F2009}" destId="{5A2E5F2B-072F-401E-A829-34449A5D7167}" srcOrd="0" destOrd="0" presId="urn:microsoft.com/office/officeart/2005/8/layout/vList3"/>
    <dgm:cxn modelId="{4A26B2DD-B752-495D-AEC4-EED02D239BC3}" type="presOf" srcId="{B77509D7-7303-4591-9188-B9C00997DCC5}" destId="{946B4E42-057F-45FB-816F-EF201BA9EE88}" srcOrd="0" destOrd="0" presId="urn:microsoft.com/office/officeart/2005/8/layout/vList3"/>
    <dgm:cxn modelId="{0060B9F5-A156-4A58-912A-1335D0FFCBE9}" type="presParOf" srcId="{5A2E5F2B-072F-401E-A829-34449A5D7167}" destId="{65ADE6D0-B0A1-4318-ADD0-EF28C6CA0B0A}" srcOrd="0" destOrd="0" presId="urn:microsoft.com/office/officeart/2005/8/layout/vList3"/>
    <dgm:cxn modelId="{2BCD294E-615D-4BE7-A24E-090CABFEBA5D}" type="presParOf" srcId="{65ADE6D0-B0A1-4318-ADD0-EF28C6CA0B0A}" destId="{F82B8341-E262-4022-965E-F5F846D13CB8}" srcOrd="0" destOrd="0" presId="urn:microsoft.com/office/officeart/2005/8/layout/vList3"/>
    <dgm:cxn modelId="{B73489EC-6232-4D0D-910A-3034E993AD88}" type="presParOf" srcId="{65ADE6D0-B0A1-4318-ADD0-EF28C6CA0B0A}" destId="{20095D84-353F-43AC-983A-93966C05D408}" srcOrd="1" destOrd="0" presId="urn:microsoft.com/office/officeart/2005/8/layout/vList3"/>
    <dgm:cxn modelId="{914B5F35-BF8A-4D7B-8C65-4815C0AD2366}" type="presParOf" srcId="{5A2E5F2B-072F-401E-A829-34449A5D7167}" destId="{F9224FFB-9045-4D69-8C3C-43294F4B817A}" srcOrd="1" destOrd="0" presId="urn:microsoft.com/office/officeart/2005/8/layout/vList3"/>
    <dgm:cxn modelId="{E7D8901F-51F1-45C7-BD58-1A09FCD16E0F}" type="presParOf" srcId="{5A2E5F2B-072F-401E-A829-34449A5D7167}" destId="{4AD09DAA-27A0-4503-9D22-2F9100F8C758}" srcOrd="2" destOrd="0" presId="urn:microsoft.com/office/officeart/2005/8/layout/vList3"/>
    <dgm:cxn modelId="{3564E76A-9257-497F-B65E-7EF60B0D2972}" type="presParOf" srcId="{4AD09DAA-27A0-4503-9D22-2F9100F8C758}" destId="{AF75A120-B552-4629-A137-986756063238}" srcOrd="0" destOrd="0" presId="urn:microsoft.com/office/officeart/2005/8/layout/vList3"/>
    <dgm:cxn modelId="{48D662F2-2C2E-460C-AD68-5EF21088E002}" type="presParOf" srcId="{4AD09DAA-27A0-4503-9D22-2F9100F8C758}" destId="{EE2FC7DD-95C0-4CF2-9583-D931E1522D12}" srcOrd="1" destOrd="0" presId="urn:microsoft.com/office/officeart/2005/8/layout/vList3"/>
    <dgm:cxn modelId="{43A1AF82-CEB4-4B39-A18D-A40109F7B5DA}" type="presParOf" srcId="{5A2E5F2B-072F-401E-A829-34449A5D7167}" destId="{304E14B7-8BA6-4D9B-B0DA-A012E4DD028D}" srcOrd="3" destOrd="0" presId="urn:microsoft.com/office/officeart/2005/8/layout/vList3"/>
    <dgm:cxn modelId="{3722F18C-CF37-4DB5-B062-89CABE74B32B}" type="presParOf" srcId="{5A2E5F2B-072F-401E-A829-34449A5D7167}" destId="{FBDED8D8-0E7A-42DC-B67A-E662AC9BA260}" srcOrd="4" destOrd="0" presId="urn:microsoft.com/office/officeart/2005/8/layout/vList3"/>
    <dgm:cxn modelId="{F281CE6B-1627-41D8-8674-42362205A2BE}" type="presParOf" srcId="{FBDED8D8-0E7A-42DC-B67A-E662AC9BA260}" destId="{277E4CBC-1F63-4317-A3F7-59BC0B284BB8}" srcOrd="0" destOrd="0" presId="urn:microsoft.com/office/officeart/2005/8/layout/vList3"/>
    <dgm:cxn modelId="{C8F0E324-EE35-4C91-9D5C-4B1CC708A990}" type="presParOf" srcId="{FBDED8D8-0E7A-42DC-B67A-E662AC9BA260}" destId="{882E38ED-CF35-41B1-BB08-5E353E22D938}" srcOrd="1" destOrd="0" presId="urn:microsoft.com/office/officeart/2005/8/layout/vList3"/>
    <dgm:cxn modelId="{FF81DC0D-0CDF-47EF-82F2-200469DEBB17}" type="presParOf" srcId="{5A2E5F2B-072F-401E-A829-34449A5D7167}" destId="{24A6D910-97F4-4DAD-8F81-CB8D49CCF797}" srcOrd="5" destOrd="0" presId="urn:microsoft.com/office/officeart/2005/8/layout/vList3"/>
    <dgm:cxn modelId="{2852C8DD-CF81-4249-A438-E6CC0860F816}" type="presParOf" srcId="{5A2E5F2B-072F-401E-A829-34449A5D7167}" destId="{2ABD6390-41DE-4442-85D2-64A02855168F}" srcOrd="6" destOrd="0" presId="urn:microsoft.com/office/officeart/2005/8/layout/vList3"/>
    <dgm:cxn modelId="{EB9C0F5C-3467-4817-855F-3364E9A5C133}" type="presParOf" srcId="{2ABD6390-41DE-4442-85D2-64A02855168F}" destId="{C061FF0F-69E1-46B8-AB49-475ECC44FD09}" srcOrd="0" destOrd="0" presId="urn:microsoft.com/office/officeart/2005/8/layout/vList3"/>
    <dgm:cxn modelId="{E1ACB0E7-37E8-4541-BB82-975BF5AE7448}" type="presParOf" srcId="{2ABD6390-41DE-4442-85D2-64A02855168F}" destId="{946B4E42-057F-45FB-816F-EF201BA9EE88}"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F5A55C-B0CD-461C-A620-F451D4A48351}" type="doc">
      <dgm:prSet loTypeId="urn:microsoft.com/office/officeart/2005/8/layout/hProcess9" loCatId="process" qsTypeId="urn:microsoft.com/office/officeart/2005/8/quickstyle/simple1" qsCatId="simple" csTypeId="urn:microsoft.com/office/officeart/2005/8/colors/accent5_2" csCatId="accent5" phldr="1"/>
      <dgm:spPr/>
    </dgm:pt>
    <dgm:pt modelId="{5D98BBEC-45E5-4B1F-9412-F95D37BC657F}">
      <dgm:prSet phldrT="[Texto]" phldr="0"/>
      <dgm:spPr/>
      <dgm:t>
        <a:bodyPr/>
        <a:lstStyle/>
        <a:p>
          <a:pPr rtl="0"/>
          <a:r>
            <a:rPr lang="es-ES" dirty="0">
              <a:latin typeface="Helvetica Neue"/>
            </a:rPr>
            <a:t>CONOCIMIENTO ESENCIAL PARA EL CUMPLIMIENTO DE LOS FINES DEL ESTADO</a:t>
          </a:r>
          <a:endParaRPr lang="es-ES" dirty="0"/>
        </a:p>
      </dgm:t>
    </dgm:pt>
    <dgm:pt modelId="{CC1D1216-3417-4886-8C08-CF7864DFA363}" type="parTrans" cxnId="{7CD68B31-48A0-464E-862C-27EC5B890456}">
      <dgm:prSet/>
      <dgm:spPr/>
    </dgm:pt>
    <dgm:pt modelId="{901D9638-E6E5-431B-AEE0-EABEEFE2C17A}" type="sibTrans" cxnId="{7CD68B31-48A0-464E-862C-27EC5B890456}">
      <dgm:prSet/>
      <dgm:spPr/>
    </dgm:pt>
    <dgm:pt modelId="{718026C9-5080-4B96-BD71-88BFD553E136}">
      <dgm:prSet phldrT="[Texto]" phldr="0"/>
      <dgm:spPr/>
      <dgm:t>
        <a:bodyPr/>
        <a:lstStyle/>
        <a:p>
          <a:pPr rtl="0"/>
          <a:r>
            <a:rPr lang="es-ES" dirty="0">
              <a:latin typeface="Helvetica Neue"/>
            </a:rPr>
            <a:t>CONOCIMIENTO ESPECIFICO PARA EL CUMPLIMIENTO DE LOS OBJETIVOS DE LA ENTIDAD</a:t>
          </a:r>
          <a:endParaRPr lang="es-ES" dirty="0"/>
        </a:p>
      </dgm:t>
    </dgm:pt>
    <dgm:pt modelId="{C8B90482-B3DF-48F1-9B88-176E86B82969}" type="parTrans" cxnId="{571D7A3E-968C-47EA-A8C7-04E67C6B2512}">
      <dgm:prSet/>
      <dgm:spPr/>
    </dgm:pt>
    <dgm:pt modelId="{DAB2F0E0-3652-4AAF-B3C1-52E6BD1B7BC3}" type="sibTrans" cxnId="{571D7A3E-968C-47EA-A8C7-04E67C6B2512}">
      <dgm:prSet/>
      <dgm:spPr/>
    </dgm:pt>
    <dgm:pt modelId="{C9A73816-9688-4C92-8275-CDC0AD95493D}">
      <dgm:prSet phldrT="[Texto]" phldr="0"/>
      <dgm:spPr/>
      <dgm:t>
        <a:bodyPr/>
        <a:lstStyle/>
        <a:p>
          <a:pPr rtl="0"/>
          <a:r>
            <a:rPr lang="es-ES" dirty="0">
              <a:latin typeface="Helvetica Neue"/>
            </a:rPr>
            <a:t>CONOCIMIENTO ESPECIALIZADO PARA EL CUMPLIMIENTO DE LOS OBJETIVOS DE LAS DEPENDENCIAS</a:t>
          </a:r>
          <a:endParaRPr lang="es-ES" dirty="0"/>
        </a:p>
      </dgm:t>
    </dgm:pt>
    <dgm:pt modelId="{7184CD44-5859-4799-A0FD-E13936C2193C}" type="parTrans" cxnId="{A8351EAE-0451-4CF4-92C5-3604EFDD6C03}">
      <dgm:prSet/>
      <dgm:spPr/>
    </dgm:pt>
    <dgm:pt modelId="{9D8B8ADB-AE7C-4A45-96D4-BD228AE2C5CC}" type="sibTrans" cxnId="{A8351EAE-0451-4CF4-92C5-3604EFDD6C03}">
      <dgm:prSet/>
      <dgm:spPr/>
    </dgm:pt>
    <dgm:pt modelId="{1B8B05DD-6EFC-45EC-9476-F6EDF82F7FDC}" type="pres">
      <dgm:prSet presAssocID="{CEF5A55C-B0CD-461C-A620-F451D4A48351}" presName="CompostProcess" presStyleCnt="0">
        <dgm:presLayoutVars>
          <dgm:dir/>
          <dgm:resizeHandles val="exact"/>
        </dgm:presLayoutVars>
      </dgm:prSet>
      <dgm:spPr/>
    </dgm:pt>
    <dgm:pt modelId="{E3B7F14A-2117-4951-AE95-216CC7D83D97}" type="pres">
      <dgm:prSet presAssocID="{CEF5A55C-B0CD-461C-A620-F451D4A48351}" presName="arrow" presStyleLbl="bgShp" presStyleIdx="0" presStyleCnt="1"/>
      <dgm:spPr/>
    </dgm:pt>
    <dgm:pt modelId="{EA62BB40-ED0B-4D4D-A6B9-32F1E6B5DDDA}" type="pres">
      <dgm:prSet presAssocID="{CEF5A55C-B0CD-461C-A620-F451D4A48351}" presName="linearProcess" presStyleCnt="0"/>
      <dgm:spPr/>
    </dgm:pt>
    <dgm:pt modelId="{5BE93F93-B293-4B6D-969C-EBB6A57EC570}" type="pres">
      <dgm:prSet presAssocID="{5D98BBEC-45E5-4B1F-9412-F95D37BC657F}" presName="textNode" presStyleLbl="node1" presStyleIdx="0" presStyleCnt="3">
        <dgm:presLayoutVars>
          <dgm:bulletEnabled val="1"/>
        </dgm:presLayoutVars>
      </dgm:prSet>
      <dgm:spPr/>
    </dgm:pt>
    <dgm:pt modelId="{13FA7C66-BC52-4AB4-9597-D684CEB15026}" type="pres">
      <dgm:prSet presAssocID="{901D9638-E6E5-431B-AEE0-EABEEFE2C17A}" presName="sibTrans" presStyleCnt="0"/>
      <dgm:spPr/>
    </dgm:pt>
    <dgm:pt modelId="{590C8D4B-B137-415D-BA84-B651E0598F91}" type="pres">
      <dgm:prSet presAssocID="{718026C9-5080-4B96-BD71-88BFD553E136}" presName="textNode" presStyleLbl="node1" presStyleIdx="1" presStyleCnt="3">
        <dgm:presLayoutVars>
          <dgm:bulletEnabled val="1"/>
        </dgm:presLayoutVars>
      </dgm:prSet>
      <dgm:spPr/>
    </dgm:pt>
    <dgm:pt modelId="{D18D08C6-FB48-45E7-9BF4-681D10B34238}" type="pres">
      <dgm:prSet presAssocID="{DAB2F0E0-3652-4AAF-B3C1-52E6BD1B7BC3}" presName="sibTrans" presStyleCnt="0"/>
      <dgm:spPr/>
    </dgm:pt>
    <dgm:pt modelId="{F17C5426-E011-4140-9866-456CDF96FEF0}" type="pres">
      <dgm:prSet presAssocID="{C9A73816-9688-4C92-8275-CDC0AD95493D}" presName="textNode" presStyleLbl="node1" presStyleIdx="2" presStyleCnt="3">
        <dgm:presLayoutVars>
          <dgm:bulletEnabled val="1"/>
        </dgm:presLayoutVars>
      </dgm:prSet>
      <dgm:spPr/>
    </dgm:pt>
  </dgm:ptLst>
  <dgm:cxnLst>
    <dgm:cxn modelId="{7CD68B31-48A0-464E-862C-27EC5B890456}" srcId="{CEF5A55C-B0CD-461C-A620-F451D4A48351}" destId="{5D98BBEC-45E5-4B1F-9412-F95D37BC657F}" srcOrd="0" destOrd="0" parTransId="{CC1D1216-3417-4886-8C08-CF7864DFA363}" sibTransId="{901D9638-E6E5-431B-AEE0-EABEEFE2C17A}"/>
    <dgm:cxn modelId="{571D7A3E-968C-47EA-A8C7-04E67C6B2512}" srcId="{CEF5A55C-B0CD-461C-A620-F451D4A48351}" destId="{718026C9-5080-4B96-BD71-88BFD553E136}" srcOrd="1" destOrd="0" parTransId="{C8B90482-B3DF-48F1-9B88-176E86B82969}" sibTransId="{DAB2F0E0-3652-4AAF-B3C1-52E6BD1B7BC3}"/>
    <dgm:cxn modelId="{00B5477B-6764-4C09-A3D0-C7A5EA1BEE30}" type="presOf" srcId="{5D98BBEC-45E5-4B1F-9412-F95D37BC657F}" destId="{5BE93F93-B293-4B6D-969C-EBB6A57EC570}" srcOrd="0" destOrd="0" presId="urn:microsoft.com/office/officeart/2005/8/layout/hProcess9"/>
    <dgm:cxn modelId="{0287CC7C-106C-4A4A-AE0B-11DE365D5D30}" type="presOf" srcId="{C9A73816-9688-4C92-8275-CDC0AD95493D}" destId="{F17C5426-E011-4140-9866-456CDF96FEF0}" srcOrd="0" destOrd="0" presId="urn:microsoft.com/office/officeart/2005/8/layout/hProcess9"/>
    <dgm:cxn modelId="{A8351EAE-0451-4CF4-92C5-3604EFDD6C03}" srcId="{CEF5A55C-B0CD-461C-A620-F451D4A48351}" destId="{C9A73816-9688-4C92-8275-CDC0AD95493D}" srcOrd="2" destOrd="0" parTransId="{7184CD44-5859-4799-A0FD-E13936C2193C}" sibTransId="{9D8B8ADB-AE7C-4A45-96D4-BD228AE2C5CC}"/>
    <dgm:cxn modelId="{D265D1BC-6BE2-4D51-AE5B-961986F36A6D}" type="presOf" srcId="{718026C9-5080-4B96-BD71-88BFD553E136}" destId="{590C8D4B-B137-415D-BA84-B651E0598F91}" srcOrd="0" destOrd="0" presId="urn:microsoft.com/office/officeart/2005/8/layout/hProcess9"/>
    <dgm:cxn modelId="{5AF792E6-18E5-4ADC-A76B-B8A45535B0D3}" type="presOf" srcId="{CEF5A55C-B0CD-461C-A620-F451D4A48351}" destId="{1B8B05DD-6EFC-45EC-9476-F6EDF82F7FDC}" srcOrd="0" destOrd="0" presId="urn:microsoft.com/office/officeart/2005/8/layout/hProcess9"/>
    <dgm:cxn modelId="{B191609B-16A6-47FF-8536-B04ECF9EC1A0}" type="presParOf" srcId="{1B8B05DD-6EFC-45EC-9476-F6EDF82F7FDC}" destId="{E3B7F14A-2117-4951-AE95-216CC7D83D97}" srcOrd="0" destOrd="0" presId="urn:microsoft.com/office/officeart/2005/8/layout/hProcess9"/>
    <dgm:cxn modelId="{F4CB2D4E-A390-4551-A15A-142E731AE1A4}" type="presParOf" srcId="{1B8B05DD-6EFC-45EC-9476-F6EDF82F7FDC}" destId="{EA62BB40-ED0B-4D4D-A6B9-32F1E6B5DDDA}" srcOrd="1" destOrd="0" presId="urn:microsoft.com/office/officeart/2005/8/layout/hProcess9"/>
    <dgm:cxn modelId="{23371534-1907-4098-8169-48AE422C49B3}" type="presParOf" srcId="{EA62BB40-ED0B-4D4D-A6B9-32F1E6B5DDDA}" destId="{5BE93F93-B293-4B6D-969C-EBB6A57EC570}" srcOrd="0" destOrd="0" presId="urn:microsoft.com/office/officeart/2005/8/layout/hProcess9"/>
    <dgm:cxn modelId="{0E53B3F0-BC18-410E-95B0-FD517F16350C}" type="presParOf" srcId="{EA62BB40-ED0B-4D4D-A6B9-32F1E6B5DDDA}" destId="{13FA7C66-BC52-4AB4-9597-D684CEB15026}" srcOrd="1" destOrd="0" presId="urn:microsoft.com/office/officeart/2005/8/layout/hProcess9"/>
    <dgm:cxn modelId="{ECCA4D09-884F-4D54-AFF9-C3ADA9E28322}" type="presParOf" srcId="{EA62BB40-ED0B-4D4D-A6B9-32F1E6B5DDDA}" destId="{590C8D4B-B137-415D-BA84-B651E0598F91}" srcOrd="2" destOrd="0" presId="urn:microsoft.com/office/officeart/2005/8/layout/hProcess9"/>
    <dgm:cxn modelId="{B8E08D92-2F6D-44DA-BF07-FD1710AA2B43}" type="presParOf" srcId="{EA62BB40-ED0B-4D4D-A6B9-32F1E6B5DDDA}" destId="{D18D08C6-FB48-45E7-9BF4-681D10B34238}" srcOrd="3" destOrd="0" presId="urn:microsoft.com/office/officeart/2005/8/layout/hProcess9"/>
    <dgm:cxn modelId="{9122A645-53E3-417A-ADE8-112F3D05449D}" type="presParOf" srcId="{EA62BB40-ED0B-4D4D-A6B9-32F1E6B5DDDA}" destId="{F17C5426-E011-4140-9866-456CDF96FEF0}"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50451C9-ECFF-4E70-B3A1-9F2F8E6F2009}" type="doc">
      <dgm:prSet loTypeId="urn:microsoft.com/office/officeart/2008/layout/VerticalCurvedList" loCatId="list" qsTypeId="urn:microsoft.com/office/officeart/2005/8/quickstyle/simple1" qsCatId="simple" csTypeId="urn:microsoft.com/office/officeart/2005/8/colors/accent5_4" csCatId="accent5" phldr="1"/>
      <dgm:spPr/>
      <dgm:t>
        <a:bodyPr/>
        <a:lstStyle/>
        <a:p>
          <a:endParaRPr lang="es-419"/>
        </a:p>
      </dgm:t>
    </dgm:pt>
    <dgm:pt modelId="{F8666D8F-3E82-440D-B314-EA17E816B8D4}">
      <dgm:prSet phldrT="[Texto]" custT="1"/>
      <dgm:spPr/>
      <dgm:t>
        <a:bodyPr/>
        <a:lstStyle/>
        <a:p>
          <a:r>
            <a:rPr lang="es-419" sz="1600" b="0" i="0" dirty="0"/>
            <a:t>Presentación a la comunidad</a:t>
          </a:r>
          <a:endParaRPr lang="es-419" sz="1600" dirty="0"/>
        </a:p>
      </dgm:t>
    </dgm:pt>
    <dgm:pt modelId="{859955D5-A57A-4821-8CE4-6B91EC6609AE}" type="parTrans" cxnId="{2DC0F12A-AA77-4B33-8A0B-D0141DE5BB29}">
      <dgm:prSet/>
      <dgm:spPr/>
      <dgm:t>
        <a:bodyPr/>
        <a:lstStyle/>
        <a:p>
          <a:endParaRPr lang="es-419" sz="2000"/>
        </a:p>
      </dgm:t>
    </dgm:pt>
    <dgm:pt modelId="{12363D30-5D1C-49B2-AD8B-1812A59B290A}" type="sibTrans" cxnId="{2DC0F12A-AA77-4B33-8A0B-D0141DE5BB29}">
      <dgm:prSet/>
      <dgm:spPr/>
      <dgm:t>
        <a:bodyPr/>
        <a:lstStyle/>
        <a:p>
          <a:endParaRPr lang="es-419" sz="2000"/>
        </a:p>
      </dgm:t>
    </dgm:pt>
    <dgm:pt modelId="{AD1D3BFE-3EAA-43A5-97D8-3758E7457D69}">
      <dgm:prSet phldrT="[Texto]" custT="1"/>
      <dgm:spPr/>
      <dgm:t>
        <a:bodyPr/>
        <a:lstStyle/>
        <a:p>
          <a:r>
            <a:rPr lang="es-ES" sz="1600" dirty="0"/>
            <a:t>Ensayo</a:t>
          </a:r>
          <a:endParaRPr lang="es-419" sz="1600" dirty="0"/>
        </a:p>
      </dgm:t>
    </dgm:pt>
    <dgm:pt modelId="{38CB81DD-240E-450F-8D3A-65958933A4EA}" type="parTrans" cxnId="{0CE92BA8-D597-4BB9-B224-D13724A1A4E2}">
      <dgm:prSet/>
      <dgm:spPr/>
      <dgm:t>
        <a:bodyPr/>
        <a:lstStyle/>
        <a:p>
          <a:endParaRPr lang="es-419" sz="2000"/>
        </a:p>
      </dgm:t>
    </dgm:pt>
    <dgm:pt modelId="{682F9DE4-7788-41B4-9E7D-541829CE97EA}" type="sibTrans" cxnId="{0CE92BA8-D597-4BB9-B224-D13724A1A4E2}">
      <dgm:prSet/>
      <dgm:spPr/>
      <dgm:t>
        <a:bodyPr/>
        <a:lstStyle/>
        <a:p>
          <a:endParaRPr lang="es-419" sz="2000"/>
        </a:p>
      </dgm:t>
    </dgm:pt>
    <dgm:pt modelId="{574182F3-D64D-43F7-9A18-EE995FB63DA3}">
      <dgm:prSet phldrT="[Texto]" custT="1"/>
      <dgm:spPr/>
      <dgm:t>
        <a:bodyPr/>
        <a:lstStyle/>
        <a:p>
          <a:r>
            <a:rPr lang="es-ES" sz="1600" dirty="0"/>
            <a:t>Infografía</a:t>
          </a:r>
          <a:endParaRPr lang="es-419" sz="1600" dirty="0"/>
        </a:p>
      </dgm:t>
    </dgm:pt>
    <dgm:pt modelId="{22BEE490-DC7F-4BD5-BB5C-380E0BBC198A}" type="parTrans" cxnId="{420AF616-73D5-487D-9125-2992D3ECA003}">
      <dgm:prSet/>
      <dgm:spPr/>
      <dgm:t>
        <a:bodyPr/>
        <a:lstStyle/>
        <a:p>
          <a:endParaRPr lang="es-419" sz="2000"/>
        </a:p>
      </dgm:t>
    </dgm:pt>
    <dgm:pt modelId="{A0372118-5A1F-4638-AE91-4C0043769BD7}" type="sibTrans" cxnId="{420AF616-73D5-487D-9125-2992D3ECA003}">
      <dgm:prSet/>
      <dgm:spPr/>
      <dgm:t>
        <a:bodyPr/>
        <a:lstStyle/>
        <a:p>
          <a:endParaRPr lang="es-419" sz="2000"/>
        </a:p>
      </dgm:t>
    </dgm:pt>
    <dgm:pt modelId="{B77509D7-7303-4591-9188-B9C00997DCC5}">
      <dgm:prSet phldrT="[Texto]" custT="1"/>
      <dgm:spPr/>
      <dgm:t>
        <a:bodyPr/>
        <a:lstStyle/>
        <a:p>
          <a:r>
            <a:rPr lang="es-ES" sz="1600" dirty="0"/>
            <a:t>Artículo resultado de una investigación</a:t>
          </a:r>
          <a:endParaRPr lang="es-419" sz="1600" dirty="0"/>
        </a:p>
      </dgm:t>
    </dgm:pt>
    <dgm:pt modelId="{20154712-B249-46FE-A1F5-CE41F73253CC}" type="parTrans" cxnId="{9379658E-1C32-4E44-A5F1-F40662D44391}">
      <dgm:prSet/>
      <dgm:spPr/>
      <dgm:t>
        <a:bodyPr/>
        <a:lstStyle/>
        <a:p>
          <a:endParaRPr lang="es-419" sz="2000"/>
        </a:p>
      </dgm:t>
    </dgm:pt>
    <dgm:pt modelId="{D0BA9F95-2CAE-4232-BFBD-42FCECF4D1DB}" type="sibTrans" cxnId="{9379658E-1C32-4E44-A5F1-F40662D44391}">
      <dgm:prSet/>
      <dgm:spPr/>
      <dgm:t>
        <a:bodyPr/>
        <a:lstStyle/>
        <a:p>
          <a:endParaRPr lang="es-419" sz="2000"/>
        </a:p>
      </dgm:t>
    </dgm:pt>
    <dgm:pt modelId="{0AF037B2-1EBE-4E9A-B24F-B15C892907E4}" type="pres">
      <dgm:prSet presAssocID="{650451C9-ECFF-4E70-B3A1-9F2F8E6F2009}" presName="Name0" presStyleCnt="0">
        <dgm:presLayoutVars>
          <dgm:chMax val="7"/>
          <dgm:chPref val="7"/>
          <dgm:dir/>
        </dgm:presLayoutVars>
      </dgm:prSet>
      <dgm:spPr/>
    </dgm:pt>
    <dgm:pt modelId="{16BA9499-086D-4872-B398-9FDC0FDAF575}" type="pres">
      <dgm:prSet presAssocID="{650451C9-ECFF-4E70-B3A1-9F2F8E6F2009}" presName="Name1" presStyleCnt="0"/>
      <dgm:spPr/>
    </dgm:pt>
    <dgm:pt modelId="{CAB43858-C1E0-4B02-84ED-C36F7143270C}" type="pres">
      <dgm:prSet presAssocID="{650451C9-ECFF-4E70-B3A1-9F2F8E6F2009}" presName="cycle" presStyleCnt="0"/>
      <dgm:spPr/>
    </dgm:pt>
    <dgm:pt modelId="{87E7F75D-C6EF-4DEA-9ABB-05E9F72878CA}" type="pres">
      <dgm:prSet presAssocID="{650451C9-ECFF-4E70-B3A1-9F2F8E6F2009}" presName="srcNode" presStyleLbl="node1" presStyleIdx="0" presStyleCnt="4"/>
      <dgm:spPr/>
    </dgm:pt>
    <dgm:pt modelId="{13E9EDB1-ACDA-482B-BB83-995EE3BB7657}" type="pres">
      <dgm:prSet presAssocID="{650451C9-ECFF-4E70-B3A1-9F2F8E6F2009}" presName="conn" presStyleLbl="parChTrans1D2" presStyleIdx="0" presStyleCnt="1"/>
      <dgm:spPr/>
    </dgm:pt>
    <dgm:pt modelId="{CA2D3B50-2895-487E-97A5-CA8891BE9E9A}" type="pres">
      <dgm:prSet presAssocID="{650451C9-ECFF-4E70-B3A1-9F2F8E6F2009}" presName="extraNode" presStyleLbl="node1" presStyleIdx="0" presStyleCnt="4"/>
      <dgm:spPr/>
    </dgm:pt>
    <dgm:pt modelId="{3DF5A6DD-83E8-4F43-BC90-E39ACB6C3034}" type="pres">
      <dgm:prSet presAssocID="{650451C9-ECFF-4E70-B3A1-9F2F8E6F2009}" presName="dstNode" presStyleLbl="node1" presStyleIdx="0" presStyleCnt="4"/>
      <dgm:spPr/>
    </dgm:pt>
    <dgm:pt modelId="{F00B1205-1BB5-4CE4-A82D-5DE10C02BF09}" type="pres">
      <dgm:prSet presAssocID="{F8666D8F-3E82-440D-B314-EA17E816B8D4}" presName="text_1" presStyleLbl="node1" presStyleIdx="0" presStyleCnt="4">
        <dgm:presLayoutVars>
          <dgm:bulletEnabled val="1"/>
        </dgm:presLayoutVars>
      </dgm:prSet>
      <dgm:spPr/>
    </dgm:pt>
    <dgm:pt modelId="{B6DF3D09-D168-49E4-B656-34ADEA1799A7}" type="pres">
      <dgm:prSet presAssocID="{F8666D8F-3E82-440D-B314-EA17E816B8D4}" presName="accent_1" presStyleCnt="0"/>
      <dgm:spPr/>
    </dgm:pt>
    <dgm:pt modelId="{C6BA468A-C1D1-4039-8874-D703169EE6B6}" type="pres">
      <dgm:prSet presAssocID="{F8666D8F-3E82-440D-B314-EA17E816B8D4}" presName="accentRepeatNode" presStyleLbl="solidFgAcc1" presStyleIdx="0" presStyleCnt="4"/>
      <dgm:spPr/>
    </dgm:pt>
    <dgm:pt modelId="{8C31CB32-20C3-4250-9B03-FED3E9C30782}" type="pres">
      <dgm:prSet presAssocID="{AD1D3BFE-3EAA-43A5-97D8-3758E7457D69}" presName="text_2" presStyleLbl="node1" presStyleIdx="1" presStyleCnt="4">
        <dgm:presLayoutVars>
          <dgm:bulletEnabled val="1"/>
        </dgm:presLayoutVars>
      </dgm:prSet>
      <dgm:spPr/>
    </dgm:pt>
    <dgm:pt modelId="{B135C803-A421-42BE-88C7-2C397BF97C1F}" type="pres">
      <dgm:prSet presAssocID="{AD1D3BFE-3EAA-43A5-97D8-3758E7457D69}" presName="accent_2" presStyleCnt="0"/>
      <dgm:spPr/>
    </dgm:pt>
    <dgm:pt modelId="{FBD8023E-EE78-4F00-A688-F4D23A042435}" type="pres">
      <dgm:prSet presAssocID="{AD1D3BFE-3EAA-43A5-97D8-3758E7457D69}" presName="accentRepeatNode" presStyleLbl="solidFgAcc1" presStyleIdx="1" presStyleCnt="4"/>
      <dgm:spPr/>
    </dgm:pt>
    <dgm:pt modelId="{55F8D553-4793-4FBD-8E62-BCE07ADCAB9B}" type="pres">
      <dgm:prSet presAssocID="{574182F3-D64D-43F7-9A18-EE995FB63DA3}" presName="text_3" presStyleLbl="node1" presStyleIdx="2" presStyleCnt="4">
        <dgm:presLayoutVars>
          <dgm:bulletEnabled val="1"/>
        </dgm:presLayoutVars>
      </dgm:prSet>
      <dgm:spPr/>
    </dgm:pt>
    <dgm:pt modelId="{036FB812-171C-48CE-92CD-E6D8D33246A2}" type="pres">
      <dgm:prSet presAssocID="{574182F3-D64D-43F7-9A18-EE995FB63DA3}" presName="accent_3" presStyleCnt="0"/>
      <dgm:spPr/>
    </dgm:pt>
    <dgm:pt modelId="{E0AE47EC-F46A-4BEB-A9A0-E02BA5AB8E72}" type="pres">
      <dgm:prSet presAssocID="{574182F3-D64D-43F7-9A18-EE995FB63DA3}" presName="accentRepeatNode" presStyleLbl="solidFgAcc1" presStyleIdx="2" presStyleCnt="4"/>
      <dgm:spPr/>
    </dgm:pt>
    <dgm:pt modelId="{19422E1E-7B02-436A-8BB3-F7171933ECBF}" type="pres">
      <dgm:prSet presAssocID="{B77509D7-7303-4591-9188-B9C00997DCC5}" presName="text_4" presStyleLbl="node1" presStyleIdx="3" presStyleCnt="4">
        <dgm:presLayoutVars>
          <dgm:bulletEnabled val="1"/>
        </dgm:presLayoutVars>
      </dgm:prSet>
      <dgm:spPr/>
    </dgm:pt>
    <dgm:pt modelId="{4ABFE5BF-4FDF-4187-ACB8-8791E697F984}" type="pres">
      <dgm:prSet presAssocID="{B77509D7-7303-4591-9188-B9C00997DCC5}" presName="accent_4" presStyleCnt="0"/>
      <dgm:spPr/>
    </dgm:pt>
    <dgm:pt modelId="{83AF6D8A-4036-43CD-9630-5432901DC7AE}" type="pres">
      <dgm:prSet presAssocID="{B77509D7-7303-4591-9188-B9C00997DCC5}" presName="accentRepeatNode" presStyleLbl="solidFgAcc1" presStyleIdx="3" presStyleCnt="4"/>
      <dgm:spPr/>
    </dgm:pt>
  </dgm:ptLst>
  <dgm:cxnLst>
    <dgm:cxn modelId="{420AF616-73D5-487D-9125-2992D3ECA003}" srcId="{650451C9-ECFF-4E70-B3A1-9F2F8E6F2009}" destId="{574182F3-D64D-43F7-9A18-EE995FB63DA3}" srcOrd="2" destOrd="0" parTransId="{22BEE490-DC7F-4BD5-BB5C-380E0BBC198A}" sibTransId="{A0372118-5A1F-4638-AE91-4C0043769BD7}"/>
    <dgm:cxn modelId="{2DC0F12A-AA77-4B33-8A0B-D0141DE5BB29}" srcId="{650451C9-ECFF-4E70-B3A1-9F2F8E6F2009}" destId="{F8666D8F-3E82-440D-B314-EA17E816B8D4}" srcOrd="0" destOrd="0" parTransId="{859955D5-A57A-4821-8CE4-6B91EC6609AE}" sibTransId="{12363D30-5D1C-49B2-AD8B-1812A59B290A}"/>
    <dgm:cxn modelId="{FEC34B35-83DA-4E6F-B46B-C723485E3F03}" type="presOf" srcId="{12363D30-5D1C-49B2-AD8B-1812A59B290A}" destId="{13E9EDB1-ACDA-482B-BB83-995EE3BB7657}" srcOrd="0" destOrd="0" presId="urn:microsoft.com/office/officeart/2008/layout/VerticalCurvedList"/>
    <dgm:cxn modelId="{177CB964-0BC0-4170-88E7-EB0CC8817BC5}" type="presOf" srcId="{650451C9-ECFF-4E70-B3A1-9F2F8E6F2009}" destId="{0AF037B2-1EBE-4E9A-B24F-B15C892907E4}" srcOrd="0" destOrd="0" presId="urn:microsoft.com/office/officeart/2008/layout/VerticalCurvedList"/>
    <dgm:cxn modelId="{09B49C45-D917-4F04-ACF3-A75848335569}" type="presOf" srcId="{AD1D3BFE-3EAA-43A5-97D8-3758E7457D69}" destId="{8C31CB32-20C3-4250-9B03-FED3E9C30782}" srcOrd="0" destOrd="0" presId="urn:microsoft.com/office/officeart/2008/layout/VerticalCurvedList"/>
    <dgm:cxn modelId="{8CB4638D-2C3E-4CDB-98CB-52A6CCDDC7AF}" type="presOf" srcId="{574182F3-D64D-43F7-9A18-EE995FB63DA3}" destId="{55F8D553-4793-4FBD-8E62-BCE07ADCAB9B}" srcOrd="0" destOrd="0" presId="urn:microsoft.com/office/officeart/2008/layout/VerticalCurvedList"/>
    <dgm:cxn modelId="{F5B3958D-74BC-4429-A8E7-91964FF09B24}" type="presOf" srcId="{B77509D7-7303-4591-9188-B9C00997DCC5}" destId="{19422E1E-7B02-436A-8BB3-F7171933ECBF}" srcOrd="0" destOrd="0" presId="urn:microsoft.com/office/officeart/2008/layout/VerticalCurvedList"/>
    <dgm:cxn modelId="{9379658E-1C32-4E44-A5F1-F40662D44391}" srcId="{650451C9-ECFF-4E70-B3A1-9F2F8E6F2009}" destId="{B77509D7-7303-4591-9188-B9C00997DCC5}" srcOrd="3" destOrd="0" parTransId="{20154712-B249-46FE-A1F5-CE41F73253CC}" sibTransId="{D0BA9F95-2CAE-4232-BFBD-42FCECF4D1DB}"/>
    <dgm:cxn modelId="{0CE92BA8-D597-4BB9-B224-D13724A1A4E2}" srcId="{650451C9-ECFF-4E70-B3A1-9F2F8E6F2009}" destId="{AD1D3BFE-3EAA-43A5-97D8-3758E7457D69}" srcOrd="1" destOrd="0" parTransId="{38CB81DD-240E-450F-8D3A-65958933A4EA}" sibTransId="{682F9DE4-7788-41B4-9E7D-541829CE97EA}"/>
    <dgm:cxn modelId="{29320AE6-98C1-4459-8566-60ABCC98C4DE}" type="presOf" srcId="{F8666D8F-3E82-440D-B314-EA17E816B8D4}" destId="{F00B1205-1BB5-4CE4-A82D-5DE10C02BF09}" srcOrd="0" destOrd="0" presId="urn:microsoft.com/office/officeart/2008/layout/VerticalCurvedList"/>
    <dgm:cxn modelId="{DCC9CFC2-BD98-4824-87FA-B64D8C32A599}" type="presParOf" srcId="{0AF037B2-1EBE-4E9A-B24F-B15C892907E4}" destId="{16BA9499-086D-4872-B398-9FDC0FDAF575}" srcOrd="0" destOrd="0" presId="urn:microsoft.com/office/officeart/2008/layout/VerticalCurvedList"/>
    <dgm:cxn modelId="{52FC85EE-E540-4C53-BBC2-308856E5C227}" type="presParOf" srcId="{16BA9499-086D-4872-B398-9FDC0FDAF575}" destId="{CAB43858-C1E0-4B02-84ED-C36F7143270C}" srcOrd="0" destOrd="0" presId="urn:microsoft.com/office/officeart/2008/layout/VerticalCurvedList"/>
    <dgm:cxn modelId="{BD083779-2AE3-443D-8C4E-44D5710C6E58}" type="presParOf" srcId="{CAB43858-C1E0-4B02-84ED-C36F7143270C}" destId="{87E7F75D-C6EF-4DEA-9ABB-05E9F72878CA}" srcOrd="0" destOrd="0" presId="urn:microsoft.com/office/officeart/2008/layout/VerticalCurvedList"/>
    <dgm:cxn modelId="{F773AAE9-A32A-4271-B47F-EDE89BA3171C}" type="presParOf" srcId="{CAB43858-C1E0-4B02-84ED-C36F7143270C}" destId="{13E9EDB1-ACDA-482B-BB83-995EE3BB7657}" srcOrd="1" destOrd="0" presId="urn:microsoft.com/office/officeart/2008/layout/VerticalCurvedList"/>
    <dgm:cxn modelId="{4C091395-97D0-415C-A299-141727A4A9A3}" type="presParOf" srcId="{CAB43858-C1E0-4B02-84ED-C36F7143270C}" destId="{CA2D3B50-2895-487E-97A5-CA8891BE9E9A}" srcOrd="2" destOrd="0" presId="urn:microsoft.com/office/officeart/2008/layout/VerticalCurvedList"/>
    <dgm:cxn modelId="{4BD079B2-5125-452C-BFD7-3BEDBD9E759B}" type="presParOf" srcId="{CAB43858-C1E0-4B02-84ED-C36F7143270C}" destId="{3DF5A6DD-83E8-4F43-BC90-E39ACB6C3034}" srcOrd="3" destOrd="0" presId="urn:microsoft.com/office/officeart/2008/layout/VerticalCurvedList"/>
    <dgm:cxn modelId="{3E387B25-ADE3-4AFD-9709-8F26CF1C7395}" type="presParOf" srcId="{16BA9499-086D-4872-B398-9FDC0FDAF575}" destId="{F00B1205-1BB5-4CE4-A82D-5DE10C02BF09}" srcOrd="1" destOrd="0" presId="urn:microsoft.com/office/officeart/2008/layout/VerticalCurvedList"/>
    <dgm:cxn modelId="{22529499-1E89-4948-BFF3-CD3FFAEC67D0}" type="presParOf" srcId="{16BA9499-086D-4872-B398-9FDC0FDAF575}" destId="{B6DF3D09-D168-49E4-B656-34ADEA1799A7}" srcOrd="2" destOrd="0" presId="urn:microsoft.com/office/officeart/2008/layout/VerticalCurvedList"/>
    <dgm:cxn modelId="{EBCD687D-58FC-49E4-A4C3-2A18BF6F59EF}" type="presParOf" srcId="{B6DF3D09-D168-49E4-B656-34ADEA1799A7}" destId="{C6BA468A-C1D1-4039-8874-D703169EE6B6}" srcOrd="0" destOrd="0" presId="urn:microsoft.com/office/officeart/2008/layout/VerticalCurvedList"/>
    <dgm:cxn modelId="{7A9D2AEC-994C-4EC3-8341-2F6D94442478}" type="presParOf" srcId="{16BA9499-086D-4872-B398-9FDC0FDAF575}" destId="{8C31CB32-20C3-4250-9B03-FED3E9C30782}" srcOrd="3" destOrd="0" presId="urn:microsoft.com/office/officeart/2008/layout/VerticalCurvedList"/>
    <dgm:cxn modelId="{4A029F6A-5113-4BA9-8905-66F1520965DB}" type="presParOf" srcId="{16BA9499-086D-4872-B398-9FDC0FDAF575}" destId="{B135C803-A421-42BE-88C7-2C397BF97C1F}" srcOrd="4" destOrd="0" presId="urn:microsoft.com/office/officeart/2008/layout/VerticalCurvedList"/>
    <dgm:cxn modelId="{05BEB929-7CDE-4485-B1A6-3017B2571C55}" type="presParOf" srcId="{B135C803-A421-42BE-88C7-2C397BF97C1F}" destId="{FBD8023E-EE78-4F00-A688-F4D23A042435}" srcOrd="0" destOrd="0" presId="urn:microsoft.com/office/officeart/2008/layout/VerticalCurvedList"/>
    <dgm:cxn modelId="{1FFFC65C-9CC5-4AEE-86BC-7331891C44BC}" type="presParOf" srcId="{16BA9499-086D-4872-B398-9FDC0FDAF575}" destId="{55F8D553-4793-4FBD-8E62-BCE07ADCAB9B}" srcOrd="5" destOrd="0" presId="urn:microsoft.com/office/officeart/2008/layout/VerticalCurvedList"/>
    <dgm:cxn modelId="{FF481344-17F2-4423-BD78-9EBB9A0026BF}" type="presParOf" srcId="{16BA9499-086D-4872-B398-9FDC0FDAF575}" destId="{036FB812-171C-48CE-92CD-E6D8D33246A2}" srcOrd="6" destOrd="0" presId="urn:microsoft.com/office/officeart/2008/layout/VerticalCurvedList"/>
    <dgm:cxn modelId="{AF638021-33CB-4B3F-B6D7-282E6DABAB7A}" type="presParOf" srcId="{036FB812-171C-48CE-92CD-E6D8D33246A2}" destId="{E0AE47EC-F46A-4BEB-A9A0-E02BA5AB8E72}" srcOrd="0" destOrd="0" presId="urn:microsoft.com/office/officeart/2008/layout/VerticalCurvedList"/>
    <dgm:cxn modelId="{D7AAD1B4-9C2C-4AE8-B6D9-E5288A5BD0EE}" type="presParOf" srcId="{16BA9499-086D-4872-B398-9FDC0FDAF575}" destId="{19422E1E-7B02-436A-8BB3-F7171933ECBF}" srcOrd="7" destOrd="0" presId="urn:microsoft.com/office/officeart/2008/layout/VerticalCurvedList"/>
    <dgm:cxn modelId="{8394793E-0BE4-455F-904B-33304F908E5F}" type="presParOf" srcId="{16BA9499-086D-4872-B398-9FDC0FDAF575}" destId="{4ABFE5BF-4FDF-4187-ACB8-8791E697F984}" srcOrd="8" destOrd="0" presId="urn:microsoft.com/office/officeart/2008/layout/VerticalCurvedList"/>
    <dgm:cxn modelId="{F774FBB9-6BBA-4504-B069-5FC39829F89B}" type="presParOf" srcId="{4ABFE5BF-4FDF-4187-ACB8-8791E697F984}" destId="{83AF6D8A-4036-43CD-9630-5432901DC7A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CE385F6-71B8-46A3-BC4A-7AFB163DC553}" type="doc">
      <dgm:prSet loTypeId="urn:microsoft.com/office/officeart/2005/8/layout/bProcess3" loCatId="process" qsTypeId="urn:microsoft.com/office/officeart/2005/8/quickstyle/simple1" qsCatId="simple" csTypeId="urn:microsoft.com/office/officeart/2005/8/colors/accent5_2" csCatId="accent5" phldr="1"/>
      <dgm:spPr/>
      <dgm:t>
        <a:bodyPr/>
        <a:lstStyle/>
        <a:p>
          <a:endParaRPr lang="es-ES"/>
        </a:p>
      </dgm:t>
    </dgm:pt>
    <dgm:pt modelId="{E06B0D6D-676F-4A00-8667-B6750DC4771B}">
      <dgm:prSet phldrT="[Texto]" phldr="0"/>
      <dgm:spPr/>
      <dgm:t>
        <a:bodyPr/>
        <a:lstStyle/>
        <a:p>
          <a:pPr rtl="0"/>
          <a:r>
            <a:rPr lang="es-ES" dirty="0">
              <a:latin typeface="Helvetica Neue"/>
            </a:rPr>
            <a:t>Escoger el tema y modalidad de presentación</a:t>
          </a:r>
          <a:endParaRPr lang="es-ES" dirty="0"/>
        </a:p>
      </dgm:t>
    </dgm:pt>
    <dgm:pt modelId="{7015DA15-5EF1-4C16-B279-BCD67503980B}" type="parTrans" cxnId="{6ECC1D96-2539-4BA4-8F8F-97642193DB15}">
      <dgm:prSet/>
      <dgm:spPr/>
      <dgm:t>
        <a:bodyPr/>
        <a:lstStyle/>
        <a:p>
          <a:endParaRPr lang="es-ES"/>
        </a:p>
      </dgm:t>
    </dgm:pt>
    <dgm:pt modelId="{A65CC6AF-06AA-427D-B4BD-D9864A544207}" type="sibTrans" cxnId="{6ECC1D96-2539-4BA4-8F8F-97642193DB15}">
      <dgm:prSet/>
      <dgm:spPr/>
      <dgm:t>
        <a:bodyPr/>
        <a:lstStyle/>
        <a:p>
          <a:endParaRPr lang="es-ES"/>
        </a:p>
      </dgm:t>
    </dgm:pt>
    <dgm:pt modelId="{EA9759ED-2E96-4FE1-AC34-02CD99F3DE40}">
      <dgm:prSet phldrT="[Texto]" phldr="0"/>
      <dgm:spPr/>
      <dgm:t>
        <a:bodyPr/>
        <a:lstStyle/>
        <a:p>
          <a:pPr rtl="0"/>
          <a:r>
            <a:rPr lang="es-ES" dirty="0">
              <a:latin typeface="Helvetica Neue"/>
            </a:rPr>
            <a:t>Diligenciar el formato</a:t>
          </a:r>
          <a:endParaRPr lang="es-ES" dirty="0"/>
        </a:p>
      </dgm:t>
    </dgm:pt>
    <dgm:pt modelId="{BCA25DE5-7B17-4290-AAF5-937618F0DBB4}" type="parTrans" cxnId="{159B14B0-8A0A-4805-8EA6-56E0DC7D8595}">
      <dgm:prSet/>
      <dgm:spPr/>
      <dgm:t>
        <a:bodyPr/>
        <a:lstStyle/>
        <a:p>
          <a:endParaRPr lang="es-ES"/>
        </a:p>
      </dgm:t>
    </dgm:pt>
    <dgm:pt modelId="{3496B67D-A431-44DD-947F-30966409F249}" type="sibTrans" cxnId="{159B14B0-8A0A-4805-8EA6-56E0DC7D8595}">
      <dgm:prSet/>
      <dgm:spPr/>
      <dgm:t>
        <a:bodyPr/>
        <a:lstStyle/>
        <a:p>
          <a:endParaRPr lang="es-ES"/>
        </a:p>
      </dgm:t>
    </dgm:pt>
    <dgm:pt modelId="{A7FC7928-EBEF-428C-AC9C-0E48FE8F2E4C}">
      <dgm:prSet phldrT="[Texto]" phldr="0"/>
      <dgm:spPr/>
      <dgm:t>
        <a:bodyPr/>
        <a:lstStyle/>
        <a:p>
          <a:pPr rtl="0"/>
          <a:r>
            <a:rPr lang="es-ES" dirty="0">
              <a:latin typeface="Helvetica Neue"/>
            </a:rPr>
            <a:t>Enviar transferencia de conocimiento</a:t>
          </a:r>
          <a:endParaRPr lang="es-ES" dirty="0"/>
        </a:p>
      </dgm:t>
    </dgm:pt>
    <dgm:pt modelId="{AB32854E-80ED-44B0-8EE9-DBDF881377ED}" type="parTrans" cxnId="{063DCF82-29E4-4CFA-81B6-B1978A179586}">
      <dgm:prSet/>
      <dgm:spPr/>
      <dgm:t>
        <a:bodyPr/>
        <a:lstStyle/>
        <a:p>
          <a:endParaRPr lang="es-ES"/>
        </a:p>
      </dgm:t>
    </dgm:pt>
    <dgm:pt modelId="{B8A139D8-E6BB-4CAF-AD7C-F251EAE2E94D}" type="sibTrans" cxnId="{063DCF82-29E4-4CFA-81B6-B1978A179586}">
      <dgm:prSet/>
      <dgm:spPr/>
      <dgm:t>
        <a:bodyPr/>
        <a:lstStyle/>
        <a:p>
          <a:endParaRPr lang="es-ES"/>
        </a:p>
      </dgm:t>
    </dgm:pt>
    <dgm:pt modelId="{B03AC323-8D5D-42CB-BB55-F0328D235C87}">
      <dgm:prSet phldrT="[Texto]" phldr="0"/>
      <dgm:spPr/>
      <dgm:t>
        <a:bodyPr/>
        <a:lstStyle/>
        <a:p>
          <a:pPr rtl="0"/>
          <a:r>
            <a:rPr lang="es-ES" dirty="0">
              <a:latin typeface="Helvetica Neue"/>
            </a:rPr>
            <a:t>Esperar observaciones y/o recomendaciones hechas por el gestor o gestora del conocimiento.</a:t>
          </a:r>
          <a:endParaRPr lang="es-ES" dirty="0"/>
        </a:p>
      </dgm:t>
    </dgm:pt>
    <dgm:pt modelId="{738E557B-1235-45BF-A30F-C2FBDC0D7EA6}" type="parTrans" cxnId="{67D8A02A-13E6-4D60-B1B8-E69A72BB8E4A}">
      <dgm:prSet/>
      <dgm:spPr/>
      <dgm:t>
        <a:bodyPr/>
        <a:lstStyle/>
        <a:p>
          <a:endParaRPr lang="es-ES"/>
        </a:p>
      </dgm:t>
    </dgm:pt>
    <dgm:pt modelId="{0247D533-F33D-4F25-B5D5-362514A89B03}" type="sibTrans" cxnId="{67D8A02A-13E6-4D60-B1B8-E69A72BB8E4A}">
      <dgm:prSet/>
      <dgm:spPr/>
      <dgm:t>
        <a:bodyPr/>
        <a:lstStyle/>
        <a:p>
          <a:endParaRPr lang="es-ES"/>
        </a:p>
      </dgm:t>
    </dgm:pt>
    <dgm:pt modelId="{6FD177D0-C1FB-452E-B928-D4E2A96E18EC}">
      <dgm:prSet phldrT="[Texto]" phldr="0"/>
      <dgm:spPr/>
      <dgm:t>
        <a:bodyPr/>
        <a:lstStyle/>
        <a:p>
          <a:pPr rtl="0"/>
          <a:r>
            <a:rPr lang="es-ES" dirty="0">
              <a:latin typeface="Helvetica Neue"/>
            </a:rPr>
            <a:t>Enviar transferencia del conocimiento corregida</a:t>
          </a:r>
          <a:endParaRPr lang="es-ES" dirty="0"/>
        </a:p>
      </dgm:t>
    </dgm:pt>
    <dgm:pt modelId="{8EF65C00-DC7A-4C94-99D3-7D6DDBFA3408}" type="parTrans" cxnId="{4DD06A66-CA37-41BF-9B8B-ACCB69A6E623}">
      <dgm:prSet/>
      <dgm:spPr/>
      <dgm:t>
        <a:bodyPr/>
        <a:lstStyle/>
        <a:p>
          <a:endParaRPr lang="es-ES"/>
        </a:p>
      </dgm:t>
    </dgm:pt>
    <dgm:pt modelId="{6630D1DC-AADF-402A-AD89-D23636C9F39C}" type="sibTrans" cxnId="{4DD06A66-CA37-41BF-9B8B-ACCB69A6E623}">
      <dgm:prSet/>
      <dgm:spPr/>
      <dgm:t>
        <a:bodyPr/>
        <a:lstStyle/>
        <a:p>
          <a:endParaRPr lang="es-ES"/>
        </a:p>
      </dgm:t>
    </dgm:pt>
    <dgm:pt modelId="{1E3F4A21-E4A2-45DE-83ED-875C6120A174}">
      <dgm:prSet phldr="0"/>
      <dgm:spPr/>
      <dgm:t>
        <a:bodyPr/>
        <a:lstStyle/>
        <a:p>
          <a:pPr rtl="0"/>
          <a:r>
            <a:rPr lang="es-ES" dirty="0">
              <a:latin typeface="Helvetica Neue"/>
            </a:rPr>
            <a:t>Se da cumplimiento al requisito</a:t>
          </a:r>
        </a:p>
      </dgm:t>
    </dgm:pt>
    <dgm:pt modelId="{1E6FDADB-07DF-4D6F-914A-F838B8123051}" type="parTrans" cxnId="{6E33487C-EDBD-4D02-8F43-603B941BAFFB}">
      <dgm:prSet/>
      <dgm:spPr/>
    </dgm:pt>
    <dgm:pt modelId="{8F370D2C-41EC-43AA-A7F4-0C6F5494C84F}" type="sibTrans" cxnId="{6E33487C-EDBD-4D02-8F43-603B941BAFFB}">
      <dgm:prSet/>
      <dgm:spPr/>
      <dgm:t>
        <a:bodyPr/>
        <a:lstStyle/>
        <a:p>
          <a:endParaRPr lang="es-ES"/>
        </a:p>
      </dgm:t>
    </dgm:pt>
    <dgm:pt modelId="{820F7A4F-3089-4590-95F0-958657DDEF7C}" type="pres">
      <dgm:prSet presAssocID="{FCE385F6-71B8-46A3-BC4A-7AFB163DC553}" presName="Name0" presStyleCnt="0">
        <dgm:presLayoutVars>
          <dgm:dir/>
          <dgm:resizeHandles val="exact"/>
        </dgm:presLayoutVars>
      </dgm:prSet>
      <dgm:spPr/>
    </dgm:pt>
    <dgm:pt modelId="{1F388484-1992-49F9-89B7-1FAB405D96EF}" type="pres">
      <dgm:prSet presAssocID="{E06B0D6D-676F-4A00-8667-B6750DC4771B}" presName="node" presStyleLbl="node1" presStyleIdx="0" presStyleCnt="6">
        <dgm:presLayoutVars>
          <dgm:bulletEnabled val="1"/>
        </dgm:presLayoutVars>
      </dgm:prSet>
      <dgm:spPr/>
    </dgm:pt>
    <dgm:pt modelId="{D2AEBBB7-F295-4125-9910-F3520196A0AD}" type="pres">
      <dgm:prSet presAssocID="{A65CC6AF-06AA-427D-B4BD-D9864A544207}" presName="sibTrans" presStyleLbl="sibTrans1D1" presStyleIdx="0" presStyleCnt="5"/>
      <dgm:spPr/>
    </dgm:pt>
    <dgm:pt modelId="{3F9DEA09-2822-47F5-A737-63002A79CAFF}" type="pres">
      <dgm:prSet presAssocID="{A65CC6AF-06AA-427D-B4BD-D9864A544207}" presName="connectorText" presStyleLbl="sibTrans1D1" presStyleIdx="0" presStyleCnt="5"/>
      <dgm:spPr/>
    </dgm:pt>
    <dgm:pt modelId="{7E8BA324-D3D4-4990-B9E1-FE94B119B54A}" type="pres">
      <dgm:prSet presAssocID="{EA9759ED-2E96-4FE1-AC34-02CD99F3DE40}" presName="node" presStyleLbl="node1" presStyleIdx="1" presStyleCnt="6">
        <dgm:presLayoutVars>
          <dgm:bulletEnabled val="1"/>
        </dgm:presLayoutVars>
      </dgm:prSet>
      <dgm:spPr/>
    </dgm:pt>
    <dgm:pt modelId="{E9973275-0CE7-482C-BB48-59BF9B08D530}" type="pres">
      <dgm:prSet presAssocID="{3496B67D-A431-44DD-947F-30966409F249}" presName="sibTrans" presStyleLbl="sibTrans1D1" presStyleIdx="1" presStyleCnt="5"/>
      <dgm:spPr/>
    </dgm:pt>
    <dgm:pt modelId="{49FEDCD6-C5F0-418B-9676-1F70EE2B32F4}" type="pres">
      <dgm:prSet presAssocID="{3496B67D-A431-44DD-947F-30966409F249}" presName="connectorText" presStyleLbl="sibTrans1D1" presStyleIdx="1" presStyleCnt="5"/>
      <dgm:spPr/>
    </dgm:pt>
    <dgm:pt modelId="{F80088A1-FA30-49EE-887D-D5E4B248447A}" type="pres">
      <dgm:prSet presAssocID="{A7FC7928-EBEF-428C-AC9C-0E48FE8F2E4C}" presName="node" presStyleLbl="node1" presStyleIdx="2" presStyleCnt="6">
        <dgm:presLayoutVars>
          <dgm:bulletEnabled val="1"/>
        </dgm:presLayoutVars>
      </dgm:prSet>
      <dgm:spPr/>
    </dgm:pt>
    <dgm:pt modelId="{ACB51009-1A1C-4AC2-8FDC-783DF4D022D9}" type="pres">
      <dgm:prSet presAssocID="{B8A139D8-E6BB-4CAF-AD7C-F251EAE2E94D}" presName="sibTrans" presStyleLbl="sibTrans1D1" presStyleIdx="2" presStyleCnt="5"/>
      <dgm:spPr/>
    </dgm:pt>
    <dgm:pt modelId="{3B9CC5CB-D2F5-4760-8CF8-B91B838F3CB1}" type="pres">
      <dgm:prSet presAssocID="{B8A139D8-E6BB-4CAF-AD7C-F251EAE2E94D}" presName="connectorText" presStyleLbl="sibTrans1D1" presStyleIdx="2" presStyleCnt="5"/>
      <dgm:spPr/>
    </dgm:pt>
    <dgm:pt modelId="{220C97D9-3DCC-42D0-8AE9-3274F00AD612}" type="pres">
      <dgm:prSet presAssocID="{B03AC323-8D5D-42CB-BB55-F0328D235C87}" presName="node" presStyleLbl="node1" presStyleIdx="3" presStyleCnt="6">
        <dgm:presLayoutVars>
          <dgm:bulletEnabled val="1"/>
        </dgm:presLayoutVars>
      </dgm:prSet>
      <dgm:spPr/>
    </dgm:pt>
    <dgm:pt modelId="{ED29645C-0A4C-4E7E-AEF6-48C90D45E49E}" type="pres">
      <dgm:prSet presAssocID="{0247D533-F33D-4F25-B5D5-362514A89B03}" presName="sibTrans" presStyleLbl="sibTrans1D1" presStyleIdx="3" presStyleCnt="5"/>
      <dgm:spPr/>
    </dgm:pt>
    <dgm:pt modelId="{3B43E4B4-7A0A-4B1B-B506-D5B7BC8F46E6}" type="pres">
      <dgm:prSet presAssocID="{0247D533-F33D-4F25-B5D5-362514A89B03}" presName="connectorText" presStyleLbl="sibTrans1D1" presStyleIdx="3" presStyleCnt="5"/>
      <dgm:spPr/>
    </dgm:pt>
    <dgm:pt modelId="{DDB18F15-DC6A-4AB5-9C22-854188FE9466}" type="pres">
      <dgm:prSet presAssocID="{6FD177D0-C1FB-452E-B928-D4E2A96E18EC}" presName="node" presStyleLbl="node1" presStyleIdx="4" presStyleCnt="6">
        <dgm:presLayoutVars>
          <dgm:bulletEnabled val="1"/>
        </dgm:presLayoutVars>
      </dgm:prSet>
      <dgm:spPr/>
    </dgm:pt>
    <dgm:pt modelId="{649ACA82-CBD4-4B96-990A-FCE3CA1DC610}" type="pres">
      <dgm:prSet presAssocID="{6630D1DC-AADF-402A-AD89-D23636C9F39C}" presName="sibTrans" presStyleLbl="sibTrans1D1" presStyleIdx="4" presStyleCnt="5"/>
      <dgm:spPr/>
    </dgm:pt>
    <dgm:pt modelId="{8F5F4B03-9307-49D4-AA32-DBEB4069366F}" type="pres">
      <dgm:prSet presAssocID="{6630D1DC-AADF-402A-AD89-D23636C9F39C}" presName="connectorText" presStyleLbl="sibTrans1D1" presStyleIdx="4" presStyleCnt="5"/>
      <dgm:spPr/>
    </dgm:pt>
    <dgm:pt modelId="{FFB678F0-240B-4072-968F-04DA17FE31B3}" type="pres">
      <dgm:prSet presAssocID="{1E3F4A21-E4A2-45DE-83ED-875C6120A174}" presName="node" presStyleLbl="node1" presStyleIdx="5" presStyleCnt="6">
        <dgm:presLayoutVars>
          <dgm:bulletEnabled val="1"/>
        </dgm:presLayoutVars>
      </dgm:prSet>
      <dgm:spPr/>
    </dgm:pt>
  </dgm:ptLst>
  <dgm:cxnLst>
    <dgm:cxn modelId="{B3C0A00A-DD09-490F-AD1C-40DB45879609}" type="presOf" srcId="{0247D533-F33D-4F25-B5D5-362514A89B03}" destId="{ED29645C-0A4C-4E7E-AEF6-48C90D45E49E}" srcOrd="0" destOrd="0" presId="urn:microsoft.com/office/officeart/2005/8/layout/bProcess3"/>
    <dgm:cxn modelId="{1ED7471A-48AD-41E7-8937-C6D56610F1E3}" type="presOf" srcId="{B03AC323-8D5D-42CB-BB55-F0328D235C87}" destId="{220C97D9-3DCC-42D0-8AE9-3274F00AD612}" srcOrd="0" destOrd="0" presId="urn:microsoft.com/office/officeart/2005/8/layout/bProcess3"/>
    <dgm:cxn modelId="{67D8A02A-13E6-4D60-B1B8-E69A72BB8E4A}" srcId="{FCE385F6-71B8-46A3-BC4A-7AFB163DC553}" destId="{B03AC323-8D5D-42CB-BB55-F0328D235C87}" srcOrd="3" destOrd="0" parTransId="{738E557B-1235-45BF-A30F-C2FBDC0D7EA6}" sibTransId="{0247D533-F33D-4F25-B5D5-362514A89B03}"/>
    <dgm:cxn modelId="{C4AC3B2D-DDEC-44BB-9DC8-9319F36FEFCA}" type="presOf" srcId="{A7FC7928-EBEF-428C-AC9C-0E48FE8F2E4C}" destId="{F80088A1-FA30-49EE-887D-D5E4B248447A}" srcOrd="0" destOrd="0" presId="urn:microsoft.com/office/officeart/2005/8/layout/bProcess3"/>
    <dgm:cxn modelId="{4D0CE939-5325-48D4-B7FC-0D1161591FCB}" type="presOf" srcId="{B8A139D8-E6BB-4CAF-AD7C-F251EAE2E94D}" destId="{ACB51009-1A1C-4AC2-8FDC-783DF4D022D9}" srcOrd="0" destOrd="0" presId="urn:microsoft.com/office/officeart/2005/8/layout/bProcess3"/>
    <dgm:cxn modelId="{73061A66-F9D6-492D-9712-68F54C513F3D}" type="presOf" srcId="{1E3F4A21-E4A2-45DE-83ED-875C6120A174}" destId="{FFB678F0-240B-4072-968F-04DA17FE31B3}" srcOrd="0" destOrd="0" presId="urn:microsoft.com/office/officeart/2005/8/layout/bProcess3"/>
    <dgm:cxn modelId="{4DD06A66-CA37-41BF-9B8B-ACCB69A6E623}" srcId="{FCE385F6-71B8-46A3-BC4A-7AFB163DC553}" destId="{6FD177D0-C1FB-452E-B928-D4E2A96E18EC}" srcOrd="4" destOrd="0" parTransId="{8EF65C00-DC7A-4C94-99D3-7D6DDBFA3408}" sibTransId="{6630D1DC-AADF-402A-AD89-D23636C9F39C}"/>
    <dgm:cxn modelId="{48A15448-A6B3-401C-A06F-9046B2EBBAA8}" type="presOf" srcId="{A65CC6AF-06AA-427D-B4BD-D9864A544207}" destId="{D2AEBBB7-F295-4125-9910-F3520196A0AD}" srcOrd="0" destOrd="0" presId="urn:microsoft.com/office/officeart/2005/8/layout/bProcess3"/>
    <dgm:cxn modelId="{C6CCB970-FD18-4189-AC81-9A447575333A}" type="presOf" srcId="{6630D1DC-AADF-402A-AD89-D23636C9F39C}" destId="{8F5F4B03-9307-49D4-AA32-DBEB4069366F}" srcOrd="1" destOrd="0" presId="urn:microsoft.com/office/officeart/2005/8/layout/bProcess3"/>
    <dgm:cxn modelId="{F2FB5C78-2711-4B00-BBA1-CE240732D411}" type="presOf" srcId="{6630D1DC-AADF-402A-AD89-D23636C9F39C}" destId="{649ACA82-CBD4-4B96-990A-FCE3CA1DC610}" srcOrd="0" destOrd="0" presId="urn:microsoft.com/office/officeart/2005/8/layout/bProcess3"/>
    <dgm:cxn modelId="{6E33487C-EDBD-4D02-8F43-603B941BAFFB}" srcId="{FCE385F6-71B8-46A3-BC4A-7AFB163DC553}" destId="{1E3F4A21-E4A2-45DE-83ED-875C6120A174}" srcOrd="5" destOrd="0" parTransId="{1E6FDADB-07DF-4D6F-914A-F838B8123051}" sibTransId="{8F370D2C-41EC-43AA-A7F4-0C6F5494C84F}"/>
    <dgm:cxn modelId="{66DE507C-CA3B-4C3F-A872-5F8AD67AB121}" type="presOf" srcId="{EA9759ED-2E96-4FE1-AC34-02CD99F3DE40}" destId="{7E8BA324-D3D4-4990-B9E1-FE94B119B54A}" srcOrd="0" destOrd="0" presId="urn:microsoft.com/office/officeart/2005/8/layout/bProcess3"/>
    <dgm:cxn modelId="{063DCF82-29E4-4CFA-81B6-B1978A179586}" srcId="{FCE385F6-71B8-46A3-BC4A-7AFB163DC553}" destId="{A7FC7928-EBEF-428C-AC9C-0E48FE8F2E4C}" srcOrd="2" destOrd="0" parTransId="{AB32854E-80ED-44B0-8EE9-DBDF881377ED}" sibTransId="{B8A139D8-E6BB-4CAF-AD7C-F251EAE2E94D}"/>
    <dgm:cxn modelId="{A88FF68D-E0D9-49FF-A049-1DFAE9CAEEED}" type="presOf" srcId="{0247D533-F33D-4F25-B5D5-362514A89B03}" destId="{3B43E4B4-7A0A-4B1B-B506-D5B7BC8F46E6}" srcOrd="1" destOrd="0" presId="urn:microsoft.com/office/officeart/2005/8/layout/bProcess3"/>
    <dgm:cxn modelId="{0D4A2A90-FB7C-4B2E-833D-BD44E7FCB3B6}" type="presOf" srcId="{E06B0D6D-676F-4A00-8667-B6750DC4771B}" destId="{1F388484-1992-49F9-89B7-1FAB405D96EF}" srcOrd="0" destOrd="0" presId="urn:microsoft.com/office/officeart/2005/8/layout/bProcess3"/>
    <dgm:cxn modelId="{6ECC1D96-2539-4BA4-8F8F-97642193DB15}" srcId="{FCE385F6-71B8-46A3-BC4A-7AFB163DC553}" destId="{E06B0D6D-676F-4A00-8667-B6750DC4771B}" srcOrd="0" destOrd="0" parTransId="{7015DA15-5EF1-4C16-B279-BCD67503980B}" sibTransId="{A65CC6AF-06AA-427D-B4BD-D9864A544207}"/>
    <dgm:cxn modelId="{390E5897-EDB9-4606-922D-CA23DC1D083F}" type="presOf" srcId="{A65CC6AF-06AA-427D-B4BD-D9864A544207}" destId="{3F9DEA09-2822-47F5-A737-63002A79CAFF}" srcOrd="1" destOrd="0" presId="urn:microsoft.com/office/officeart/2005/8/layout/bProcess3"/>
    <dgm:cxn modelId="{159B14B0-8A0A-4805-8EA6-56E0DC7D8595}" srcId="{FCE385F6-71B8-46A3-BC4A-7AFB163DC553}" destId="{EA9759ED-2E96-4FE1-AC34-02CD99F3DE40}" srcOrd="1" destOrd="0" parTransId="{BCA25DE5-7B17-4290-AAF5-937618F0DBB4}" sibTransId="{3496B67D-A431-44DD-947F-30966409F249}"/>
    <dgm:cxn modelId="{F7DD57B0-0EA6-4991-B7FE-AEAC527DD4E3}" type="presOf" srcId="{3496B67D-A431-44DD-947F-30966409F249}" destId="{49FEDCD6-C5F0-418B-9676-1F70EE2B32F4}" srcOrd="1" destOrd="0" presId="urn:microsoft.com/office/officeart/2005/8/layout/bProcess3"/>
    <dgm:cxn modelId="{304E33B7-9926-4A5E-A4C2-ACB9776ED209}" type="presOf" srcId="{3496B67D-A431-44DD-947F-30966409F249}" destId="{E9973275-0CE7-482C-BB48-59BF9B08D530}" srcOrd="0" destOrd="0" presId="urn:microsoft.com/office/officeart/2005/8/layout/bProcess3"/>
    <dgm:cxn modelId="{AF85F8BA-65FD-4274-BB7F-3AE0D0BF43DD}" type="presOf" srcId="{B8A139D8-E6BB-4CAF-AD7C-F251EAE2E94D}" destId="{3B9CC5CB-D2F5-4760-8CF8-B91B838F3CB1}" srcOrd="1" destOrd="0" presId="urn:microsoft.com/office/officeart/2005/8/layout/bProcess3"/>
    <dgm:cxn modelId="{5BC20DC5-A8C4-4057-8A0E-C02EFC876845}" type="presOf" srcId="{6FD177D0-C1FB-452E-B928-D4E2A96E18EC}" destId="{DDB18F15-DC6A-4AB5-9C22-854188FE9466}" srcOrd="0" destOrd="0" presId="urn:microsoft.com/office/officeart/2005/8/layout/bProcess3"/>
    <dgm:cxn modelId="{76AB07DC-6FCF-43E7-9D41-179A115DD8E9}" type="presOf" srcId="{FCE385F6-71B8-46A3-BC4A-7AFB163DC553}" destId="{820F7A4F-3089-4590-95F0-958657DDEF7C}" srcOrd="0" destOrd="0" presId="urn:microsoft.com/office/officeart/2005/8/layout/bProcess3"/>
    <dgm:cxn modelId="{3CBB8DE5-A99A-4C93-81BD-D578AE19CEB6}" type="presParOf" srcId="{820F7A4F-3089-4590-95F0-958657DDEF7C}" destId="{1F388484-1992-49F9-89B7-1FAB405D96EF}" srcOrd="0" destOrd="0" presId="urn:microsoft.com/office/officeart/2005/8/layout/bProcess3"/>
    <dgm:cxn modelId="{68342414-4D73-4305-92BA-8D90FB26A3F4}" type="presParOf" srcId="{820F7A4F-3089-4590-95F0-958657DDEF7C}" destId="{D2AEBBB7-F295-4125-9910-F3520196A0AD}" srcOrd="1" destOrd="0" presId="urn:microsoft.com/office/officeart/2005/8/layout/bProcess3"/>
    <dgm:cxn modelId="{4DF5CCFB-04D1-4651-8E71-058734205649}" type="presParOf" srcId="{D2AEBBB7-F295-4125-9910-F3520196A0AD}" destId="{3F9DEA09-2822-47F5-A737-63002A79CAFF}" srcOrd="0" destOrd="0" presId="urn:microsoft.com/office/officeart/2005/8/layout/bProcess3"/>
    <dgm:cxn modelId="{9FD468E5-3F07-4BF3-BC97-2F3B0A73889A}" type="presParOf" srcId="{820F7A4F-3089-4590-95F0-958657DDEF7C}" destId="{7E8BA324-D3D4-4990-B9E1-FE94B119B54A}" srcOrd="2" destOrd="0" presId="urn:microsoft.com/office/officeart/2005/8/layout/bProcess3"/>
    <dgm:cxn modelId="{107EF31D-A6FE-4F79-91D6-00CEC3376657}" type="presParOf" srcId="{820F7A4F-3089-4590-95F0-958657DDEF7C}" destId="{E9973275-0CE7-482C-BB48-59BF9B08D530}" srcOrd="3" destOrd="0" presId="urn:microsoft.com/office/officeart/2005/8/layout/bProcess3"/>
    <dgm:cxn modelId="{4CD34BFE-17F6-4B3F-8B02-6676E380FAAE}" type="presParOf" srcId="{E9973275-0CE7-482C-BB48-59BF9B08D530}" destId="{49FEDCD6-C5F0-418B-9676-1F70EE2B32F4}" srcOrd="0" destOrd="0" presId="urn:microsoft.com/office/officeart/2005/8/layout/bProcess3"/>
    <dgm:cxn modelId="{65B7E072-8F75-4AE9-B6AE-A0EF146895EF}" type="presParOf" srcId="{820F7A4F-3089-4590-95F0-958657DDEF7C}" destId="{F80088A1-FA30-49EE-887D-D5E4B248447A}" srcOrd="4" destOrd="0" presId="urn:microsoft.com/office/officeart/2005/8/layout/bProcess3"/>
    <dgm:cxn modelId="{1A6BC613-554A-4EB3-98EC-FFEBE6EFF4CB}" type="presParOf" srcId="{820F7A4F-3089-4590-95F0-958657DDEF7C}" destId="{ACB51009-1A1C-4AC2-8FDC-783DF4D022D9}" srcOrd="5" destOrd="0" presId="urn:microsoft.com/office/officeart/2005/8/layout/bProcess3"/>
    <dgm:cxn modelId="{1047A293-602C-422C-B966-D3FBDB2009D0}" type="presParOf" srcId="{ACB51009-1A1C-4AC2-8FDC-783DF4D022D9}" destId="{3B9CC5CB-D2F5-4760-8CF8-B91B838F3CB1}" srcOrd="0" destOrd="0" presId="urn:microsoft.com/office/officeart/2005/8/layout/bProcess3"/>
    <dgm:cxn modelId="{955AB089-F083-42B3-9893-D20CA2DB82D2}" type="presParOf" srcId="{820F7A4F-3089-4590-95F0-958657DDEF7C}" destId="{220C97D9-3DCC-42D0-8AE9-3274F00AD612}" srcOrd="6" destOrd="0" presId="urn:microsoft.com/office/officeart/2005/8/layout/bProcess3"/>
    <dgm:cxn modelId="{D739233C-6959-47B0-BD6A-4092E169D61C}" type="presParOf" srcId="{820F7A4F-3089-4590-95F0-958657DDEF7C}" destId="{ED29645C-0A4C-4E7E-AEF6-48C90D45E49E}" srcOrd="7" destOrd="0" presId="urn:microsoft.com/office/officeart/2005/8/layout/bProcess3"/>
    <dgm:cxn modelId="{7A7DF42D-7328-48DA-8EFA-8EEBD71F5947}" type="presParOf" srcId="{ED29645C-0A4C-4E7E-AEF6-48C90D45E49E}" destId="{3B43E4B4-7A0A-4B1B-B506-D5B7BC8F46E6}" srcOrd="0" destOrd="0" presId="urn:microsoft.com/office/officeart/2005/8/layout/bProcess3"/>
    <dgm:cxn modelId="{660F2D28-BC4B-48FE-B65A-E1F5556FFB2D}" type="presParOf" srcId="{820F7A4F-3089-4590-95F0-958657DDEF7C}" destId="{DDB18F15-DC6A-4AB5-9C22-854188FE9466}" srcOrd="8" destOrd="0" presId="urn:microsoft.com/office/officeart/2005/8/layout/bProcess3"/>
    <dgm:cxn modelId="{78FF07ED-5B11-455B-8787-EE66AB3F423A}" type="presParOf" srcId="{820F7A4F-3089-4590-95F0-958657DDEF7C}" destId="{649ACA82-CBD4-4B96-990A-FCE3CA1DC610}" srcOrd="9" destOrd="0" presId="urn:microsoft.com/office/officeart/2005/8/layout/bProcess3"/>
    <dgm:cxn modelId="{5F9E231C-C648-4F34-AF33-BDBFC9B2EFAD}" type="presParOf" srcId="{649ACA82-CBD4-4B96-990A-FCE3CA1DC610}" destId="{8F5F4B03-9307-49D4-AA32-DBEB4069366F}" srcOrd="0" destOrd="0" presId="urn:microsoft.com/office/officeart/2005/8/layout/bProcess3"/>
    <dgm:cxn modelId="{78606786-9EE8-4F7A-BF07-622426B14B31}" type="presParOf" srcId="{820F7A4F-3089-4590-95F0-958657DDEF7C}" destId="{FFB678F0-240B-4072-968F-04DA17FE31B3}" srcOrd="10"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022F53-FE48-41F9-93A6-655344FDEEC7}">
      <dsp:nvSpPr>
        <dsp:cNvPr id="0" name=""/>
        <dsp:cNvSpPr/>
      </dsp:nvSpPr>
      <dsp:spPr>
        <a:xfrm rot="16200000">
          <a:off x="324" y="1114997"/>
          <a:ext cx="3713604" cy="3713604"/>
        </a:xfrm>
        <a:prstGeom prst="upArrow">
          <a:avLst>
            <a:gd name="adj1" fmla="val 50000"/>
            <a:gd name="adj2" fmla="val 35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rtl="0">
            <a:lnSpc>
              <a:spcPct val="90000"/>
            </a:lnSpc>
            <a:spcBef>
              <a:spcPct val="0"/>
            </a:spcBef>
            <a:spcAft>
              <a:spcPct val="35000"/>
            </a:spcAft>
            <a:buNone/>
          </a:pPr>
          <a:r>
            <a:rPr lang="es-ES" sz="2300" kern="1200" dirty="0"/>
            <a:t>Inicia con el diligenciamiento del formato GTH-FT-204 Formato de Réplica de Conocimiento</a:t>
          </a:r>
        </a:p>
      </dsp:txBody>
      <dsp:txXfrm rot="5400000">
        <a:off x="650206" y="2043397"/>
        <a:ext cx="3063723" cy="1856802"/>
      </dsp:txXfrm>
    </dsp:sp>
    <dsp:sp modelId="{8D4788A5-5EC7-439E-AB09-D881A66232F4}">
      <dsp:nvSpPr>
        <dsp:cNvPr id="0" name=""/>
        <dsp:cNvSpPr/>
      </dsp:nvSpPr>
      <dsp:spPr>
        <a:xfrm rot="5400000">
          <a:off x="4086544" y="1114997"/>
          <a:ext cx="3713604" cy="3713604"/>
        </a:xfrm>
        <a:prstGeom prst="upArrow">
          <a:avLst>
            <a:gd name="adj1" fmla="val 50000"/>
            <a:gd name="adj2" fmla="val 35000"/>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ctr" anchorCtr="0">
          <a:noAutofit/>
        </a:bodyPr>
        <a:lstStyle/>
        <a:p>
          <a:pPr marL="0" lvl="0" indent="0" algn="ctr" defTabSz="1022350" rtl="0">
            <a:lnSpc>
              <a:spcPct val="90000"/>
            </a:lnSpc>
            <a:spcBef>
              <a:spcPct val="0"/>
            </a:spcBef>
            <a:spcAft>
              <a:spcPct val="35000"/>
            </a:spcAft>
            <a:buNone/>
          </a:pPr>
          <a:r>
            <a:rPr lang="es-ES" sz="2300" kern="1200" dirty="0">
              <a:latin typeface="Helvetica Neue"/>
            </a:rPr>
            <a:t>Socialización</a:t>
          </a:r>
          <a:r>
            <a:rPr lang="es-ES" sz="2300" kern="1200" dirty="0"/>
            <a:t> del producto elegido </a:t>
          </a:r>
        </a:p>
      </dsp:txBody>
      <dsp:txXfrm rot="-5400000">
        <a:off x="4086545" y="2043398"/>
        <a:ext cx="3063723" cy="18568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95D84-353F-43AC-983A-93966C05D408}">
      <dsp:nvSpPr>
        <dsp:cNvPr id="0" name=""/>
        <dsp:cNvSpPr/>
      </dsp:nvSpPr>
      <dsp:spPr>
        <a:xfrm rot="10800000">
          <a:off x="2505362" y="15"/>
          <a:ext cx="8199140" cy="1760661"/>
        </a:xfrm>
        <a:prstGeom prst="homePlate">
          <a:avLst/>
        </a:prstGeom>
        <a:solidFill>
          <a:schemeClr val="accent5">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76403" tIns="60960" rIns="113792" bIns="60960" numCol="1" spcCol="1270" anchor="ctr" anchorCtr="0">
          <a:noAutofit/>
        </a:bodyPr>
        <a:lstStyle/>
        <a:p>
          <a:pPr marL="0" lvl="0" indent="0" algn="ctr" defTabSz="711200">
            <a:lnSpc>
              <a:spcPct val="90000"/>
            </a:lnSpc>
            <a:spcBef>
              <a:spcPct val="0"/>
            </a:spcBef>
            <a:spcAft>
              <a:spcPct val="35000"/>
            </a:spcAft>
            <a:buNone/>
          </a:pPr>
          <a:r>
            <a:rPr lang="es-419" sz="1600" b="0" i="0" kern="1200" dirty="0"/>
            <a:t>1. Diligenciar – GTH-FT-160 Formato postulación auxilios educativos</a:t>
          </a:r>
          <a:endParaRPr lang="es-419" sz="1600" kern="1200" dirty="0"/>
        </a:p>
      </dsp:txBody>
      <dsp:txXfrm rot="10800000">
        <a:off x="2945527" y="15"/>
        <a:ext cx="7758975" cy="1760661"/>
      </dsp:txXfrm>
    </dsp:sp>
    <dsp:sp modelId="{F82B8341-E262-4022-965E-F5F846D13CB8}">
      <dsp:nvSpPr>
        <dsp:cNvPr id="0" name=""/>
        <dsp:cNvSpPr/>
      </dsp:nvSpPr>
      <dsp:spPr>
        <a:xfrm>
          <a:off x="1625031" y="15"/>
          <a:ext cx="1760661" cy="176066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E2FC7DD-95C0-4CF2-9583-D931E1522D12}">
      <dsp:nvSpPr>
        <dsp:cNvPr id="0" name=""/>
        <dsp:cNvSpPr/>
      </dsp:nvSpPr>
      <dsp:spPr>
        <a:xfrm rot="10800000">
          <a:off x="2505362" y="2286247"/>
          <a:ext cx="8199140" cy="1760661"/>
        </a:xfrm>
        <a:prstGeom prst="homePlate">
          <a:avLst/>
        </a:prstGeom>
        <a:solidFill>
          <a:schemeClr val="accent5">
            <a:alpha val="90000"/>
            <a:hueOff val="0"/>
            <a:satOff val="0"/>
            <a:lumOff val="0"/>
            <a:alphaOff val="-13333"/>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76403" tIns="60960" rIns="113792" bIns="60960" numCol="1" spcCol="1270" anchor="ctr" anchorCtr="0">
          <a:noAutofit/>
        </a:bodyPr>
        <a:lstStyle/>
        <a:p>
          <a:pPr marL="0" lvl="0" indent="0" algn="ctr" defTabSz="711200">
            <a:lnSpc>
              <a:spcPct val="90000"/>
            </a:lnSpc>
            <a:spcBef>
              <a:spcPct val="0"/>
            </a:spcBef>
            <a:spcAft>
              <a:spcPct val="35000"/>
            </a:spcAft>
            <a:buNone/>
          </a:pPr>
          <a:r>
            <a:rPr lang="es-ES" sz="1600" kern="1200" dirty="0"/>
            <a:t>2. Expedición del acto administrativo que confiere el auxilio</a:t>
          </a:r>
          <a:endParaRPr lang="es-419" sz="1600" kern="1200" dirty="0"/>
        </a:p>
      </dsp:txBody>
      <dsp:txXfrm rot="10800000">
        <a:off x="2945527" y="2286247"/>
        <a:ext cx="7758975" cy="1760661"/>
      </dsp:txXfrm>
    </dsp:sp>
    <dsp:sp modelId="{AF75A120-B552-4629-A137-986756063238}">
      <dsp:nvSpPr>
        <dsp:cNvPr id="0" name=""/>
        <dsp:cNvSpPr/>
      </dsp:nvSpPr>
      <dsp:spPr>
        <a:xfrm>
          <a:off x="1625031" y="2286247"/>
          <a:ext cx="1760661" cy="176066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2E38ED-CF35-41B1-BB08-5E353E22D938}">
      <dsp:nvSpPr>
        <dsp:cNvPr id="0" name=""/>
        <dsp:cNvSpPr/>
      </dsp:nvSpPr>
      <dsp:spPr>
        <a:xfrm rot="10800000">
          <a:off x="2505362" y="4572478"/>
          <a:ext cx="8199140" cy="1760661"/>
        </a:xfrm>
        <a:prstGeom prst="homePlate">
          <a:avLst/>
        </a:prstGeom>
        <a:solidFill>
          <a:schemeClr val="accent5">
            <a:alpha val="90000"/>
            <a:hueOff val="0"/>
            <a:satOff val="0"/>
            <a:lumOff val="0"/>
            <a:alphaOff val="-26667"/>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76403" tIns="60960" rIns="113792" bIns="60960" numCol="1" spcCol="1270" anchor="ctr" anchorCtr="0">
          <a:noAutofit/>
        </a:bodyPr>
        <a:lstStyle/>
        <a:p>
          <a:pPr marL="0" lvl="0" indent="0" algn="ctr" defTabSz="711200">
            <a:lnSpc>
              <a:spcPct val="90000"/>
            </a:lnSpc>
            <a:spcBef>
              <a:spcPct val="0"/>
            </a:spcBef>
            <a:spcAft>
              <a:spcPct val="35000"/>
            </a:spcAft>
            <a:buNone/>
          </a:pPr>
          <a:r>
            <a:rPr lang="es-ES" sz="1600" kern="1200" dirty="0"/>
            <a:t>3. Diligenciar –GTH-FT-153  Acta de compromiso para auxilio educativo y consentimiento</a:t>
          </a:r>
          <a:endParaRPr lang="es-419" sz="1600" kern="1200" dirty="0"/>
        </a:p>
      </dsp:txBody>
      <dsp:txXfrm rot="10800000">
        <a:off x="2945527" y="4572478"/>
        <a:ext cx="7758975" cy="1760661"/>
      </dsp:txXfrm>
    </dsp:sp>
    <dsp:sp modelId="{277E4CBC-1F63-4317-A3F7-59BC0B284BB8}">
      <dsp:nvSpPr>
        <dsp:cNvPr id="0" name=""/>
        <dsp:cNvSpPr/>
      </dsp:nvSpPr>
      <dsp:spPr>
        <a:xfrm>
          <a:off x="1625031" y="4572478"/>
          <a:ext cx="1760661" cy="1760661"/>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6B4E42-057F-45FB-816F-EF201BA9EE88}">
      <dsp:nvSpPr>
        <dsp:cNvPr id="0" name=""/>
        <dsp:cNvSpPr/>
      </dsp:nvSpPr>
      <dsp:spPr>
        <a:xfrm rot="10800000">
          <a:off x="2505362" y="6858710"/>
          <a:ext cx="8199140" cy="1760661"/>
        </a:xfrm>
        <a:prstGeom prst="homePlate">
          <a:avLst/>
        </a:prstGeom>
        <a:solidFill>
          <a:schemeClr val="accent5">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76403" tIns="60960" rIns="113792" bIns="60960" numCol="1" spcCol="1270" anchor="ctr" anchorCtr="0">
          <a:noAutofit/>
        </a:bodyPr>
        <a:lstStyle/>
        <a:p>
          <a:pPr marL="0" lvl="0" indent="0" algn="ctr" defTabSz="711200">
            <a:lnSpc>
              <a:spcPct val="90000"/>
            </a:lnSpc>
            <a:spcBef>
              <a:spcPct val="0"/>
            </a:spcBef>
            <a:spcAft>
              <a:spcPct val="35000"/>
            </a:spcAft>
            <a:buNone/>
          </a:pPr>
          <a:r>
            <a:rPr lang="es-ES" sz="1600" kern="1200" dirty="0"/>
            <a:t>4. Aplicar la transferencia del conocimiento</a:t>
          </a:r>
          <a:endParaRPr lang="es-419" sz="1600" kern="1200" dirty="0"/>
        </a:p>
      </dsp:txBody>
      <dsp:txXfrm rot="10800000">
        <a:off x="2945527" y="6858710"/>
        <a:ext cx="7758975" cy="1760661"/>
      </dsp:txXfrm>
    </dsp:sp>
    <dsp:sp modelId="{C061FF0F-69E1-46B8-AB49-475ECC44FD09}">
      <dsp:nvSpPr>
        <dsp:cNvPr id="0" name=""/>
        <dsp:cNvSpPr/>
      </dsp:nvSpPr>
      <dsp:spPr>
        <a:xfrm>
          <a:off x="1625031" y="6858710"/>
          <a:ext cx="1760661" cy="1760661"/>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B7F14A-2117-4951-AE95-216CC7D83D97}">
      <dsp:nvSpPr>
        <dsp:cNvPr id="0" name=""/>
        <dsp:cNvSpPr/>
      </dsp:nvSpPr>
      <dsp:spPr>
        <a:xfrm>
          <a:off x="1361072" y="0"/>
          <a:ext cx="15425485" cy="5161547"/>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E93F93-B293-4B6D-969C-EBB6A57EC570}">
      <dsp:nvSpPr>
        <dsp:cNvPr id="0" name=""/>
        <dsp:cNvSpPr/>
      </dsp:nvSpPr>
      <dsp:spPr>
        <a:xfrm>
          <a:off x="614963" y="1548464"/>
          <a:ext cx="5444289" cy="2064618"/>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s-ES" sz="2600" kern="1200" dirty="0">
              <a:latin typeface="Helvetica Neue"/>
            </a:rPr>
            <a:t>CONOCIMIENTO ESENCIAL PARA EL CUMPLIMIENTO DE LOS FINES DEL ESTADO</a:t>
          </a:r>
          <a:endParaRPr lang="es-ES" sz="2600" kern="1200" dirty="0"/>
        </a:p>
      </dsp:txBody>
      <dsp:txXfrm>
        <a:off x="715749" y="1649250"/>
        <a:ext cx="5242717" cy="1863046"/>
      </dsp:txXfrm>
    </dsp:sp>
    <dsp:sp modelId="{590C8D4B-B137-415D-BA84-B651E0598F91}">
      <dsp:nvSpPr>
        <dsp:cNvPr id="0" name=""/>
        <dsp:cNvSpPr/>
      </dsp:nvSpPr>
      <dsp:spPr>
        <a:xfrm>
          <a:off x="6351670" y="1548464"/>
          <a:ext cx="5444289" cy="2064618"/>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s-ES" sz="2600" kern="1200" dirty="0">
              <a:latin typeface="Helvetica Neue"/>
            </a:rPr>
            <a:t>CONOCIMIENTO ESPECIFICO PARA EL CUMPLIMIENTO DE LOS OBJETIVOS DE LA ENTIDAD</a:t>
          </a:r>
          <a:endParaRPr lang="es-ES" sz="2600" kern="1200" dirty="0"/>
        </a:p>
      </dsp:txBody>
      <dsp:txXfrm>
        <a:off x="6452456" y="1649250"/>
        <a:ext cx="5242717" cy="1863046"/>
      </dsp:txXfrm>
    </dsp:sp>
    <dsp:sp modelId="{F17C5426-E011-4140-9866-456CDF96FEF0}">
      <dsp:nvSpPr>
        <dsp:cNvPr id="0" name=""/>
        <dsp:cNvSpPr/>
      </dsp:nvSpPr>
      <dsp:spPr>
        <a:xfrm>
          <a:off x="12088377" y="1548464"/>
          <a:ext cx="5444289" cy="2064618"/>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rtl="0">
            <a:lnSpc>
              <a:spcPct val="90000"/>
            </a:lnSpc>
            <a:spcBef>
              <a:spcPct val="0"/>
            </a:spcBef>
            <a:spcAft>
              <a:spcPct val="35000"/>
            </a:spcAft>
            <a:buNone/>
          </a:pPr>
          <a:r>
            <a:rPr lang="es-ES" sz="2600" kern="1200" dirty="0">
              <a:latin typeface="Helvetica Neue"/>
            </a:rPr>
            <a:t>CONOCIMIENTO ESPECIALIZADO PARA EL CUMPLIMIENTO DE LOS OBJETIVOS DE LAS DEPENDENCIAS</a:t>
          </a:r>
          <a:endParaRPr lang="es-ES" sz="2600" kern="1200" dirty="0"/>
        </a:p>
      </dsp:txBody>
      <dsp:txXfrm>
        <a:off x="12189163" y="1649250"/>
        <a:ext cx="5242717" cy="186304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E9EDB1-ACDA-482B-BB83-995EE3BB7657}">
      <dsp:nvSpPr>
        <dsp:cNvPr id="0" name=""/>
        <dsp:cNvSpPr/>
      </dsp:nvSpPr>
      <dsp:spPr>
        <a:xfrm>
          <a:off x="-8728420" y="-1332898"/>
          <a:ext cx="10383810" cy="10383810"/>
        </a:xfrm>
        <a:prstGeom prst="blockArc">
          <a:avLst>
            <a:gd name="adj1" fmla="val 18900000"/>
            <a:gd name="adj2" fmla="val 2700000"/>
            <a:gd name="adj3" fmla="val 208"/>
          </a:avLst>
        </a:prstGeom>
        <a:noFill/>
        <a:ln w="25400" cap="flat" cmpd="sng" algn="ctr">
          <a:solidFill>
            <a:schemeClr val="accent5">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00B1205-1BB5-4CE4-A82D-5DE10C02BF09}">
      <dsp:nvSpPr>
        <dsp:cNvPr id="0" name=""/>
        <dsp:cNvSpPr/>
      </dsp:nvSpPr>
      <dsp:spPr>
        <a:xfrm>
          <a:off x="865746" y="593360"/>
          <a:ext cx="11248284" cy="1187339"/>
        </a:xfrm>
        <a:prstGeom prst="rect">
          <a:avLst/>
        </a:prstGeom>
        <a:solidFill>
          <a:schemeClr val="accent5">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42451" tIns="40640" rIns="40640" bIns="40640" numCol="1" spcCol="1270" anchor="ctr" anchorCtr="0">
          <a:noAutofit/>
        </a:bodyPr>
        <a:lstStyle/>
        <a:p>
          <a:pPr marL="0" lvl="0" indent="0" algn="l" defTabSz="711200">
            <a:lnSpc>
              <a:spcPct val="90000"/>
            </a:lnSpc>
            <a:spcBef>
              <a:spcPct val="0"/>
            </a:spcBef>
            <a:spcAft>
              <a:spcPct val="35000"/>
            </a:spcAft>
            <a:buNone/>
          </a:pPr>
          <a:r>
            <a:rPr lang="es-419" sz="1600" b="0" i="0" kern="1200" dirty="0"/>
            <a:t>Presentación a la comunidad</a:t>
          </a:r>
          <a:endParaRPr lang="es-419" sz="1600" kern="1200" dirty="0"/>
        </a:p>
      </dsp:txBody>
      <dsp:txXfrm>
        <a:off x="865746" y="593360"/>
        <a:ext cx="11248284" cy="1187339"/>
      </dsp:txXfrm>
    </dsp:sp>
    <dsp:sp modelId="{C6BA468A-C1D1-4039-8874-D703169EE6B6}">
      <dsp:nvSpPr>
        <dsp:cNvPr id="0" name=""/>
        <dsp:cNvSpPr/>
      </dsp:nvSpPr>
      <dsp:spPr>
        <a:xfrm>
          <a:off x="123659" y="444943"/>
          <a:ext cx="1484174" cy="1484174"/>
        </a:xfrm>
        <a:prstGeom prst="ellipse">
          <a:avLst/>
        </a:prstGeom>
        <a:solidFill>
          <a:schemeClr val="lt1">
            <a:hueOff val="0"/>
            <a:satOff val="0"/>
            <a:lumOff val="0"/>
            <a:alphaOff val="0"/>
          </a:schemeClr>
        </a:solidFill>
        <a:ln w="25400" cap="flat" cmpd="sng" algn="ctr">
          <a:solidFill>
            <a:schemeClr val="accent5">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C31CB32-20C3-4250-9B03-FED3E9C30782}">
      <dsp:nvSpPr>
        <dsp:cNvPr id="0" name=""/>
        <dsp:cNvSpPr/>
      </dsp:nvSpPr>
      <dsp:spPr>
        <a:xfrm>
          <a:off x="1546475" y="2374678"/>
          <a:ext cx="10567555" cy="1187339"/>
        </a:xfrm>
        <a:prstGeom prst="rect">
          <a:avLst/>
        </a:prstGeom>
        <a:solidFill>
          <a:schemeClr val="accent5">
            <a:shade val="50000"/>
            <a:hueOff val="-100738"/>
            <a:satOff val="22654"/>
            <a:lumOff val="1948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42451" tIns="40640" rIns="40640" bIns="40640" numCol="1" spcCol="1270" anchor="ctr" anchorCtr="0">
          <a:noAutofit/>
        </a:bodyPr>
        <a:lstStyle/>
        <a:p>
          <a:pPr marL="0" lvl="0" indent="0" algn="l" defTabSz="711200">
            <a:lnSpc>
              <a:spcPct val="90000"/>
            </a:lnSpc>
            <a:spcBef>
              <a:spcPct val="0"/>
            </a:spcBef>
            <a:spcAft>
              <a:spcPct val="35000"/>
            </a:spcAft>
            <a:buNone/>
          </a:pPr>
          <a:r>
            <a:rPr lang="es-ES" sz="1600" kern="1200" dirty="0"/>
            <a:t>Ensayo</a:t>
          </a:r>
          <a:endParaRPr lang="es-419" sz="1600" kern="1200" dirty="0"/>
        </a:p>
      </dsp:txBody>
      <dsp:txXfrm>
        <a:off x="1546475" y="2374678"/>
        <a:ext cx="10567555" cy="1187339"/>
      </dsp:txXfrm>
    </dsp:sp>
    <dsp:sp modelId="{FBD8023E-EE78-4F00-A688-F4D23A042435}">
      <dsp:nvSpPr>
        <dsp:cNvPr id="0" name=""/>
        <dsp:cNvSpPr/>
      </dsp:nvSpPr>
      <dsp:spPr>
        <a:xfrm>
          <a:off x="804388" y="2226261"/>
          <a:ext cx="1484174" cy="1484174"/>
        </a:xfrm>
        <a:prstGeom prst="ellipse">
          <a:avLst/>
        </a:prstGeom>
        <a:solidFill>
          <a:schemeClr val="lt1">
            <a:hueOff val="0"/>
            <a:satOff val="0"/>
            <a:lumOff val="0"/>
            <a:alphaOff val="0"/>
          </a:schemeClr>
        </a:solidFill>
        <a:ln w="25400" cap="flat" cmpd="sng" algn="ctr">
          <a:solidFill>
            <a:schemeClr val="accent5">
              <a:shade val="50000"/>
              <a:hueOff val="-100738"/>
              <a:satOff val="22654"/>
              <a:lumOff val="19482"/>
              <a:alphaOff val="0"/>
            </a:schemeClr>
          </a:solidFill>
          <a:prstDash val="solid"/>
        </a:ln>
        <a:effectLst/>
      </dsp:spPr>
      <dsp:style>
        <a:lnRef idx="2">
          <a:scrgbClr r="0" g="0" b="0"/>
        </a:lnRef>
        <a:fillRef idx="1">
          <a:scrgbClr r="0" g="0" b="0"/>
        </a:fillRef>
        <a:effectRef idx="0">
          <a:scrgbClr r="0" g="0" b="0"/>
        </a:effectRef>
        <a:fontRef idx="minor"/>
      </dsp:style>
    </dsp:sp>
    <dsp:sp modelId="{55F8D553-4793-4FBD-8E62-BCE07ADCAB9B}">
      <dsp:nvSpPr>
        <dsp:cNvPr id="0" name=""/>
        <dsp:cNvSpPr/>
      </dsp:nvSpPr>
      <dsp:spPr>
        <a:xfrm>
          <a:off x="1546475" y="4155996"/>
          <a:ext cx="10567555" cy="1187339"/>
        </a:xfrm>
        <a:prstGeom prst="rect">
          <a:avLst/>
        </a:prstGeom>
        <a:solidFill>
          <a:schemeClr val="accent5">
            <a:shade val="50000"/>
            <a:hueOff val="-201475"/>
            <a:satOff val="45308"/>
            <a:lumOff val="3896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42451" tIns="40640" rIns="40640" bIns="40640" numCol="1" spcCol="1270" anchor="ctr" anchorCtr="0">
          <a:noAutofit/>
        </a:bodyPr>
        <a:lstStyle/>
        <a:p>
          <a:pPr marL="0" lvl="0" indent="0" algn="l" defTabSz="711200">
            <a:lnSpc>
              <a:spcPct val="90000"/>
            </a:lnSpc>
            <a:spcBef>
              <a:spcPct val="0"/>
            </a:spcBef>
            <a:spcAft>
              <a:spcPct val="35000"/>
            </a:spcAft>
            <a:buNone/>
          </a:pPr>
          <a:r>
            <a:rPr lang="es-ES" sz="1600" kern="1200" dirty="0"/>
            <a:t>Infografía</a:t>
          </a:r>
          <a:endParaRPr lang="es-419" sz="1600" kern="1200" dirty="0"/>
        </a:p>
      </dsp:txBody>
      <dsp:txXfrm>
        <a:off x="1546475" y="4155996"/>
        <a:ext cx="10567555" cy="1187339"/>
      </dsp:txXfrm>
    </dsp:sp>
    <dsp:sp modelId="{E0AE47EC-F46A-4BEB-A9A0-E02BA5AB8E72}">
      <dsp:nvSpPr>
        <dsp:cNvPr id="0" name=""/>
        <dsp:cNvSpPr/>
      </dsp:nvSpPr>
      <dsp:spPr>
        <a:xfrm>
          <a:off x="804388" y="4007578"/>
          <a:ext cx="1484174" cy="1484174"/>
        </a:xfrm>
        <a:prstGeom prst="ellipse">
          <a:avLst/>
        </a:prstGeom>
        <a:solidFill>
          <a:schemeClr val="lt1">
            <a:hueOff val="0"/>
            <a:satOff val="0"/>
            <a:lumOff val="0"/>
            <a:alphaOff val="0"/>
          </a:schemeClr>
        </a:solidFill>
        <a:ln w="25400" cap="flat" cmpd="sng" algn="ctr">
          <a:solidFill>
            <a:schemeClr val="accent5">
              <a:shade val="50000"/>
              <a:hueOff val="-201475"/>
              <a:satOff val="45308"/>
              <a:lumOff val="38963"/>
              <a:alphaOff val="0"/>
            </a:schemeClr>
          </a:solidFill>
          <a:prstDash val="solid"/>
        </a:ln>
        <a:effectLst/>
      </dsp:spPr>
      <dsp:style>
        <a:lnRef idx="2">
          <a:scrgbClr r="0" g="0" b="0"/>
        </a:lnRef>
        <a:fillRef idx="1">
          <a:scrgbClr r="0" g="0" b="0"/>
        </a:fillRef>
        <a:effectRef idx="0">
          <a:scrgbClr r="0" g="0" b="0"/>
        </a:effectRef>
        <a:fontRef idx="minor"/>
      </dsp:style>
    </dsp:sp>
    <dsp:sp modelId="{19422E1E-7B02-436A-8BB3-F7171933ECBF}">
      <dsp:nvSpPr>
        <dsp:cNvPr id="0" name=""/>
        <dsp:cNvSpPr/>
      </dsp:nvSpPr>
      <dsp:spPr>
        <a:xfrm>
          <a:off x="865746" y="5937313"/>
          <a:ext cx="11248284" cy="1187339"/>
        </a:xfrm>
        <a:prstGeom prst="rect">
          <a:avLst/>
        </a:prstGeom>
        <a:solidFill>
          <a:schemeClr val="accent5">
            <a:shade val="50000"/>
            <a:hueOff val="-100738"/>
            <a:satOff val="22654"/>
            <a:lumOff val="1948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42451" tIns="40640" rIns="40640" bIns="40640" numCol="1" spcCol="1270" anchor="ctr" anchorCtr="0">
          <a:noAutofit/>
        </a:bodyPr>
        <a:lstStyle/>
        <a:p>
          <a:pPr marL="0" lvl="0" indent="0" algn="l" defTabSz="711200">
            <a:lnSpc>
              <a:spcPct val="90000"/>
            </a:lnSpc>
            <a:spcBef>
              <a:spcPct val="0"/>
            </a:spcBef>
            <a:spcAft>
              <a:spcPct val="35000"/>
            </a:spcAft>
            <a:buNone/>
          </a:pPr>
          <a:r>
            <a:rPr lang="es-ES" sz="1600" kern="1200" dirty="0"/>
            <a:t>Artículo resultado de una investigación</a:t>
          </a:r>
          <a:endParaRPr lang="es-419" sz="1600" kern="1200" dirty="0"/>
        </a:p>
      </dsp:txBody>
      <dsp:txXfrm>
        <a:off x="865746" y="5937313"/>
        <a:ext cx="11248284" cy="1187339"/>
      </dsp:txXfrm>
    </dsp:sp>
    <dsp:sp modelId="{83AF6D8A-4036-43CD-9630-5432901DC7AE}">
      <dsp:nvSpPr>
        <dsp:cNvPr id="0" name=""/>
        <dsp:cNvSpPr/>
      </dsp:nvSpPr>
      <dsp:spPr>
        <a:xfrm>
          <a:off x="123659" y="5788896"/>
          <a:ext cx="1484174" cy="1484174"/>
        </a:xfrm>
        <a:prstGeom prst="ellipse">
          <a:avLst/>
        </a:prstGeom>
        <a:solidFill>
          <a:schemeClr val="lt1">
            <a:hueOff val="0"/>
            <a:satOff val="0"/>
            <a:lumOff val="0"/>
            <a:alphaOff val="0"/>
          </a:schemeClr>
        </a:solidFill>
        <a:ln w="25400" cap="flat" cmpd="sng" algn="ctr">
          <a:solidFill>
            <a:schemeClr val="accent5">
              <a:shade val="50000"/>
              <a:hueOff val="-100738"/>
              <a:satOff val="22654"/>
              <a:lumOff val="19482"/>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AEBBB7-F295-4125-9910-F3520196A0AD}">
      <dsp:nvSpPr>
        <dsp:cNvPr id="0" name=""/>
        <dsp:cNvSpPr/>
      </dsp:nvSpPr>
      <dsp:spPr>
        <a:xfrm>
          <a:off x="4725674" y="1092180"/>
          <a:ext cx="841556" cy="91440"/>
        </a:xfrm>
        <a:custGeom>
          <a:avLst/>
          <a:gdLst/>
          <a:ahLst/>
          <a:cxnLst/>
          <a:rect l="0" t="0" r="0" b="0"/>
          <a:pathLst>
            <a:path>
              <a:moveTo>
                <a:pt x="0" y="45720"/>
              </a:moveTo>
              <a:lnTo>
                <a:pt x="841556" y="45720"/>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124648" y="1133539"/>
        <a:ext cx="43607" cy="8721"/>
      </dsp:txXfrm>
    </dsp:sp>
    <dsp:sp modelId="{1F388484-1992-49F9-89B7-1FAB405D96EF}">
      <dsp:nvSpPr>
        <dsp:cNvPr id="0" name=""/>
        <dsp:cNvSpPr/>
      </dsp:nvSpPr>
      <dsp:spPr>
        <a:xfrm>
          <a:off x="935490" y="305"/>
          <a:ext cx="3791983" cy="2275190"/>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rtl="0">
            <a:lnSpc>
              <a:spcPct val="90000"/>
            </a:lnSpc>
            <a:spcBef>
              <a:spcPct val="0"/>
            </a:spcBef>
            <a:spcAft>
              <a:spcPct val="35000"/>
            </a:spcAft>
            <a:buNone/>
          </a:pPr>
          <a:r>
            <a:rPr lang="es-ES" sz="2600" kern="1200" dirty="0">
              <a:latin typeface="Helvetica Neue"/>
            </a:rPr>
            <a:t>Escoger el tema y modalidad de presentación</a:t>
          </a:r>
          <a:endParaRPr lang="es-ES" sz="2600" kern="1200" dirty="0"/>
        </a:p>
      </dsp:txBody>
      <dsp:txXfrm>
        <a:off x="935490" y="305"/>
        <a:ext cx="3791983" cy="2275190"/>
      </dsp:txXfrm>
    </dsp:sp>
    <dsp:sp modelId="{E9973275-0CE7-482C-BB48-59BF9B08D530}">
      <dsp:nvSpPr>
        <dsp:cNvPr id="0" name=""/>
        <dsp:cNvSpPr/>
      </dsp:nvSpPr>
      <dsp:spPr>
        <a:xfrm>
          <a:off x="2831482" y="2273695"/>
          <a:ext cx="4664140" cy="841556"/>
        </a:xfrm>
        <a:custGeom>
          <a:avLst/>
          <a:gdLst/>
          <a:ahLst/>
          <a:cxnLst/>
          <a:rect l="0" t="0" r="0" b="0"/>
          <a:pathLst>
            <a:path>
              <a:moveTo>
                <a:pt x="4664140" y="0"/>
              </a:moveTo>
              <a:lnTo>
                <a:pt x="4664140" y="437878"/>
              </a:lnTo>
              <a:lnTo>
                <a:pt x="0" y="437878"/>
              </a:lnTo>
              <a:lnTo>
                <a:pt x="0" y="841556"/>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044927" y="2690112"/>
        <a:ext cx="237249" cy="8721"/>
      </dsp:txXfrm>
    </dsp:sp>
    <dsp:sp modelId="{7E8BA324-D3D4-4990-B9E1-FE94B119B54A}">
      <dsp:nvSpPr>
        <dsp:cNvPr id="0" name=""/>
        <dsp:cNvSpPr/>
      </dsp:nvSpPr>
      <dsp:spPr>
        <a:xfrm>
          <a:off x="5599630" y="305"/>
          <a:ext cx="3791983" cy="2275190"/>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rtl="0">
            <a:lnSpc>
              <a:spcPct val="90000"/>
            </a:lnSpc>
            <a:spcBef>
              <a:spcPct val="0"/>
            </a:spcBef>
            <a:spcAft>
              <a:spcPct val="35000"/>
            </a:spcAft>
            <a:buNone/>
          </a:pPr>
          <a:r>
            <a:rPr lang="es-ES" sz="2600" kern="1200" dirty="0">
              <a:latin typeface="Helvetica Neue"/>
            </a:rPr>
            <a:t>Diligenciar el formato</a:t>
          </a:r>
          <a:endParaRPr lang="es-ES" sz="2600" kern="1200" dirty="0"/>
        </a:p>
      </dsp:txBody>
      <dsp:txXfrm>
        <a:off x="5599630" y="305"/>
        <a:ext cx="3791983" cy="2275190"/>
      </dsp:txXfrm>
    </dsp:sp>
    <dsp:sp modelId="{ACB51009-1A1C-4AC2-8FDC-783DF4D022D9}">
      <dsp:nvSpPr>
        <dsp:cNvPr id="0" name=""/>
        <dsp:cNvSpPr/>
      </dsp:nvSpPr>
      <dsp:spPr>
        <a:xfrm>
          <a:off x="4725674" y="4239527"/>
          <a:ext cx="841556" cy="91440"/>
        </a:xfrm>
        <a:custGeom>
          <a:avLst/>
          <a:gdLst/>
          <a:ahLst/>
          <a:cxnLst/>
          <a:rect l="0" t="0" r="0" b="0"/>
          <a:pathLst>
            <a:path>
              <a:moveTo>
                <a:pt x="0" y="45720"/>
              </a:moveTo>
              <a:lnTo>
                <a:pt x="841556" y="45720"/>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124648" y="4280886"/>
        <a:ext cx="43607" cy="8721"/>
      </dsp:txXfrm>
    </dsp:sp>
    <dsp:sp modelId="{F80088A1-FA30-49EE-887D-D5E4B248447A}">
      <dsp:nvSpPr>
        <dsp:cNvPr id="0" name=""/>
        <dsp:cNvSpPr/>
      </dsp:nvSpPr>
      <dsp:spPr>
        <a:xfrm>
          <a:off x="935490" y="3147651"/>
          <a:ext cx="3791983" cy="2275190"/>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rtl="0">
            <a:lnSpc>
              <a:spcPct val="90000"/>
            </a:lnSpc>
            <a:spcBef>
              <a:spcPct val="0"/>
            </a:spcBef>
            <a:spcAft>
              <a:spcPct val="35000"/>
            </a:spcAft>
            <a:buNone/>
          </a:pPr>
          <a:r>
            <a:rPr lang="es-ES" sz="2600" kern="1200" dirty="0">
              <a:latin typeface="Helvetica Neue"/>
            </a:rPr>
            <a:t>Enviar transferencia de conocimiento</a:t>
          </a:r>
          <a:endParaRPr lang="es-ES" sz="2600" kern="1200" dirty="0"/>
        </a:p>
      </dsp:txBody>
      <dsp:txXfrm>
        <a:off x="935490" y="3147651"/>
        <a:ext cx="3791983" cy="2275190"/>
      </dsp:txXfrm>
    </dsp:sp>
    <dsp:sp modelId="{ED29645C-0A4C-4E7E-AEF6-48C90D45E49E}">
      <dsp:nvSpPr>
        <dsp:cNvPr id="0" name=""/>
        <dsp:cNvSpPr/>
      </dsp:nvSpPr>
      <dsp:spPr>
        <a:xfrm>
          <a:off x="2831482" y="5421042"/>
          <a:ext cx="4664140" cy="841556"/>
        </a:xfrm>
        <a:custGeom>
          <a:avLst/>
          <a:gdLst/>
          <a:ahLst/>
          <a:cxnLst/>
          <a:rect l="0" t="0" r="0" b="0"/>
          <a:pathLst>
            <a:path>
              <a:moveTo>
                <a:pt x="4664140" y="0"/>
              </a:moveTo>
              <a:lnTo>
                <a:pt x="4664140" y="437878"/>
              </a:lnTo>
              <a:lnTo>
                <a:pt x="0" y="437878"/>
              </a:lnTo>
              <a:lnTo>
                <a:pt x="0" y="841556"/>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044927" y="5837459"/>
        <a:ext cx="237249" cy="8721"/>
      </dsp:txXfrm>
    </dsp:sp>
    <dsp:sp modelId="{220C97D9-3DCC-42D0-8AE9-3274F00AD612}">
      <dsp:nvSpPr>
        <dsp:cNvPr id="0" name=""/>
        <dsp:cNvSpPr/>
      </dsp:nvSpPr>
      <dsp:spPr>
        <a:xfrm>
          <a:off x="5599630" y="3147651"/>
          <a:ext cx="3791983" cy="2275190"/>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rtl="0">
            <a:lnSpc>
              <a:spcPct val="90000"/>
            </a:lnSpc>
            <a:spcBef>
              <a:spcPct val="0"/>
            </a:spcBef>
            <a:spcAft>
              <a:spcPct val="35000"/>
            </a:spcAft>
            <a:buNone/>
          </a:pPr>
          <a:r>
            <a:rPr lang="es-ES" sz="2600" kern="1200" dirty="0">
              <a:latin typeface="Helvetica Neue"/>
            </a:rPr>
            <a:t>Esperar observaciones y/o recomendaciones hechas por el gestor o gestora del conocimiento.</a:t>
          </a:r>
          <a:endParaRPr lang="es-ES" sz="2600" kern="1200" dirty="0"/>
        </a:p>
      </dsp:txBody>
      <dsp:txXfrm>
        <a:off x="5599630" y="3147651"/>
        <a:ext cx="3791983" cy="2275190"/>
      </dsp:txXfrm>
    </dsp:sp>
    <dsp:sp modelId="{649ACA82-CBD4-4B96-990A-FCE3CA1DC610}">
      <dsp:nvSpPr>
        <dsp:cNvPr id="0" name=""/>
        <dsp:cNvSpPr/>
      </dsp:nvSpPr>
      <dsp:spPr>
        <a:xfrm>
          <a:off x="4725674" y="7386873"/>
          <a:ext cx="841556" cy="91440"/>
        </a:xfrm>
        <a:custGeom>
          <a:avLst/>
          <a:gdLst/>
          <a:ahLst/>
          <a:cxnLst/>
          <a:rect l="0" t="0" r="0" b="0"/>
          <a:pathLst>
            <a:path>
              <a:moveTo>
                <a:pt x="0" y="45720"/>
              </a:moveTo>
              <a:lnTo>
                <a:pt x="841556" y="45720"/>
              </a:lnTo>
            </a:path>
          </a:pathLst>
        </a:custGeom>
        <a:noFill/>
        <a:ln w="9525" cap="flat" cmpd="sng" algn="ctr">
          <a:solidFill>
            <a:schemeClr val="accent5">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ES" sz="500" kern="1200"/>
        </a:p>
      </dsp:txBody>
      <dsp:txXfrm>
        <a:off x="5124648" y="7428232"/>
        <a:ext cx="43607" cy="8721"/>
      </dsp:txXfrm>
    </dsp:sp>
    <dsp:sp modelId="{DDB18F15-DC6A-4AB5-9C22-854188FE9466}">
      <dsp:nvSpPr>
        <dsp:cNvPr id="0" name=""/>
        <dsp:cNvSpPr/>
      </dsp:nvSpPr>
      <dsp:spPr>
        <a:xfrm>
          <a:off x="935490" y="6294998"/>
          <a:ext cx="3791983" cy="2275190"/>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rtl="0">
            <a:lnSpc>
              <a:spcPct val="90000"/>
            </a:lnSpc>
            <a:spcBef>
              <a:spcPct val="0"/>
            </a:spcBef>
            <a:spcAft>
              <a:spcPct val="35000"/>
            </a:spcAft>
            <a:buNone/>
          </a:pPr>
          <a:r>
            <a:rPr lang="es-ES" sz="2600" kern="1200" dirty="0">
              <a:latin typeface="Helvetica Neue"/>
            </a:rPr>
            <a:t>Enviar transferencia del conocimiento corregida</a:t>
          </a:r>
          <a:endParaRPr lang="es-ES" sz="2600" kern="1200" dirty="0"/>
        </a:p>
      </dsp:txBody>
      <dsp:txXfrm>
        <a:off x="935490" y="6294998"/>
        <a:ext cx="3791983" cy="2275190"/>
      </dsp:txXfrm>
    </dsp:sp>
    <dsp:sp modelId="{FFB678F0-240B-4072-968F-04DA17FE31B3}">
      <dsp:nvSpPr>
        <dsp:cNvPr id="0" name=""/>
        <dsp:cNvSpPr/>
      </dsp:nvSpPr>
      <dsp:spPr>
        <a:xfrm>
          <a:off x="5599630" y="6294998"/>
          <a:ext cx="3791983" cy="2275190"/>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ctr" anchorCtr="0">
          <a:noAutofit/>
        </a:bodyPr>
        <a:lstStyle/>
        <a:p>
          <a:pPr marL="0" lvl="0" indent="0" algn="ctr" defTabSz="1155700" rtl="0">
            <a:lnSpc>
              <a:spcPct val="90000"/>
            </a:lnSpc>
            <a:spcBef>
              <a:spcPct val="0"/>
            </a:spcBef>
            <a:spcAft>
              <a:spcPct val="35000"/>
            </a:spcAft>
            <a:buNone/>
          </a:pPr>
          <a:r>
            <a:rPr lang="es-ES" sz="2600" kern="1200" dirty="0">
              <a:latin typeface="Helvetica Neue"/>
            </a:rPr>
            <a:t>Se da cumplimiento al requisito</a:t>
          </a:r>
        </a:p>
      </dsp:txBody>
      <dsp:txXfrm>
        <a:off x="5599630" y="6294998"/>
        <a:ext cx="3791983" cy="2275190"/>
      </dsp:txXfrm>
    </dsp:sp>
  </dsp:spTree>
</dsp:drawing>
</file>

<file path=ppt/diagrams/layout1.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8" name="Shape 128"/>
          <p:cNvSpPr>
            <a:spLocks noGrp="1" noRot="1" noChangeAspect="1"/>
          </p:cNvSpPr>
          <p:nvPr>
            <p:ph type="sldImg"/>
          </p:nvPr>
        </p:nvSpPr>
        <p:spPr>
          <a:xfrm>
            <a:off x="1143000" y="685800"/>
            <a:ext cx="4572000" cy="3429000"/>
          </a:xfrm>
          <a:prstGeom prst="rect">
            <a:avLst/>
          </a:prstGeom>
        </p:spPr>
        <p:txBody>
          <a:bodyPr/>
          <a:lstStyle/>
          <a:p>
            <a:endParaRPr/>
          </a:p>
        </p:txBody>
      </p:sp>
      <p:sp>
        <p:nvSpPr>
          <p:cNvPr id="129" name="Shape 12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Portada">
    <p:spTree>
      <p:nvGrpSpPr>
        <p:cNvPr id="1" name=""/>
        <p:cNvGrpSpPr/>
        <p:nvPr/>
      </p:nvGrpSpPr>
      <p:grpSpPr>
        <a:xfrm>
          <a:off x="0" y="0"/>
          <a:ext cx="0" cy="0"/>
          <a:chOff x="0" y="0"/>
          <a:chExt cx="0" cy="0"/>
        </a:xfrm>
      </p:grpSpPr>
      <p:sp>
        <p:nvSpPr>
          <p:cNvPr id="12"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Título">
    <p:spTree>
      <p:nvGrpSpPr>
        <p:cNvPr id="1" name=""/>
        <p:cNvGrpSpPr/>
        <p:nvPr/>
      </p:nvGrpSpPr>
      <p:grpSpPr>
        <a:xfrm>
          <a:off x="0" y="0"/>
          <a:ext cx="0" cy="0"/>
          <a:chOff x="0" y="0"/>
          <a:chExt cx="0" cy="0"/>
        </a:xfrm>
      </p:grpSpPr>
      <p:sp>
        <p:nvSpPr>
          <p:cNvPr id="19" name="Documento de Uso Interno"/>
          <p:cNvSpPr txBox="1"/>
          <p:nvPr/>
        </p:nvSpPr>
        <p:spPr>
          <a:xfrm>
            <a:off x="11375950" y="13508037"/>
            <a:ext cx="1632100" cy="254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914400">
              <a:defRPr sz="1000">
                <a:solidFill>
                  <a:srgbClr val="FFFFFF"/>
                </a:solidFill>
                <a:latin typeface="Helvetica"/>
                <a:ea typeface="Helvetica"/>
                <a:cs typeface="Helvetica"/>
                <a:sym typeface="Helvetica"/>
              </a:defRPr>
            </a:lvl1pPr>
          </a:lstStyle>
          <a:p>
            <a:r>
              <a:t>Documento de Uso Interno</a:t>
            </a:r>
          </a:p>
        </p:txBody>
      </p:sp>
      <p:grpSp>
        <p:nvGrpSpPr>
          <p:cNvPr id="23" name="Agrupar"/>
          <p:cNvGrpSpPr/>
          <p:nvPr/>
        </p:nvGrpSpPr>
        <p:grpSpPr>
          <a:xfrm>
            <a:off x="11300546" y="12670610"/>
            <a:ext cx="1782908" cy="152401"/>
            <a:chOff x="0" y="0"/>
            <a:chExt cx="1782907" cy="152400"/>
          </a:xfrm>
        </p:grpSpPr>
        <p:sp>
          <p:nvSpPr>
            <p:cNvPr id="20" name="Rectángulo"/>
            <p:cNvSpPr/>
            <p:nvPr/>
          </p:nvSpPr>
          <p:spPr>
            <a:xfrm>
              <a:off x="-1" y="-1"/>
              <a:ext cx="890605" cy="152401"/>
            </a:xfrm>
            <a:prstGeom prst="rect">
              <a:avLst/>
            </a:prstGeom>
            <a:solidFill>
              <a:srgbClr val="F6C94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1" name="Rectángulo"/>
            <p:cNvSpPr/>
            <p:nvPr/>
          </p:nvSpPr>
          <p:spPr>
            <a:xfrm>
              <a:off x="887685" y="0"/>
              <a:ext cx="447946" cy="152400"/>
            </a:xfrm>
            <a:prstGeom prst="rect">
              <a:avLst/>
            </a:prstGeom>
            <a:solidFill>
              <a:srgbClr val="27437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22" name="Rectángulo"/>
            <p:cNvSpPr/>
            <p:nvPr/>
          </p:nvSpPr>
          <p:spPr>
            <a:xfrm>
              <a:off x="1334962" y="0"/>
              <a:ext cx="447946" cy="152400"/>
            </a:xfrm>
            <a:prstGeom prst="rect">
              <a:avLst/>
            </a:prstGeom>
            <a:solidFill>
              <a:srgbClr val="CB363C"/>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sp>
        <p:nvSpPr>
          <p:cNvPr id="24" name="Rectángulo"/>
          <p:cNvSpPr/>
          <p:nvPr/>
        </p:nvSpPr>
        <p:spPr>
          <a:xfrm>
            <a:off x="0" y="1587499"/>
            <a:ext cx="24384000" cy="10541002"/>
          </a:xfrm>
          <a:prstGeom prst="rect">
            <a:avLst/>
          </a:prstGeom>
          <a:solidFill>
            <a:srgbClr val="C4494D"/>
          </a:solidFill>
          <a:ln w="12700">
            <a:miter lim="400000"/>
          </a:ln>
        </p:spPr>
        <p:txBody>
          <a:bodyPr lIns="50800" tIns="50800" rIns="50800" bIns="50800" anchor="ctr"/>
          <a:lstStyle/>
          <a:p>
            <a:pPr marR="203201" defTabSz="825500">
              <a:defRPr sz="3200">
                <a:solidFill>
                  <a:srgbClr val="FFFFFF"/>
                </a:solidFill>
                <a:latin typeface="Helvetica Neue Medium"/>
                <a:ea typeface="Helvetica Neue Medium"/>
                <a:cs typeface="Helvetica Neue Medium"/>
                <a:sym typeface="Helvetica Neue Medium"/>
              </a:defRPr>
            </a:pPr>
            <a:endParaRPr/>
          </a:p>
        </p:txBody>
      </p:sp>
      <p:sp>
        <p:nvSpPr>
          <p:cNvPr id="25"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Plantilla Subtítulo">
    <p:spTree>
      <p:nvGrpSpPr>
        <p:cNvPr id="1" name=""/>
        <p:cNvGrpSpPr/>
        <p:nvPr/>
      </p:nvGrpSpPr>
      <p:grpSpPr>
        <a:xfrm>
          <a:off x="0" y="0"/>
          <a:ext cx="0" cy="0"/>
          <a:chOff x="0" y="0"/>
          <a:chExt cx="0" cy="0"/>
        </a:xfrm>
      </p:grpSpPr>
      <p:sp>
        <p:nvSpPr>
          <p:cNvPr id="32" name="Línea"/>
          <p:cNvSpPr/>
          <p:nvPr/>
        </p:nvSpPr>
        <p:spPr>
          <a:xfrm>
            <a:off x="5938226" y="6456455"/>
            <a:ext cx="12507549" cy="1"/>
          </a:xfrm>
          <a:prstGeom prst="line">
            <a:avLst/>
          </a:prstGeom>
          <a:ln w="25400">
            <a:solidFill>
              <a:srgbClr val="D5D5D5"/>
            </a:solidFill>
            <a:miter lim="400000"/>
          </a:ln>
        </p:spPr>
        <p:txBody>
          <a:bodyPr lIns="50800" tIns="50800" rIns="50800" bIns="50800" anchor="ctr"/>
          <a:lstStyle/>
          <a:p>
            <a:endParaRPr/>
          </a:p>
        </p:txBody>
      </p:sp>
      <p:sp>
        <p:nvSpPr>
          <p:cNvPr id="33" name="Línea"/>
          <p:cNvSpPr/>
          <p:nvPr/>
        </p:nvSpPr>
        <p:spPr>
          <a:xfrm>
            <a:off x="5938226" y="7901354"/>
            <a:ext cx="12507549" cy="1"/>
          </a:xfrm>
          <a:prstGeom prst="line">
            <a:avLst/>
          </a:prstGeom>
          <a:ln w="25400">
            <a:solidFill>
              <a:srgbClr val="D5D5D5"/>
            </a:solidFill>
            <a:miter lim="400000"/>
          </a:ln>
        </p:spPr>
        <p:txBody>
          <a:bodyPr lIns="50800" tIns="50800" rIns="50800" bIns="50800" anchor="ctr"/>
          <a:lstStyle/>
          <a:p>
            <a:endParaRPr/>
          </a:p>
        </p:txBody>
      </p:sp>
      <p:grpSp>
        <p:nvGrpSpPr>
          <p:cNvPr id="37" name="Agrupar"/>
          <p:cNvGrpSpPr/>
          <p:nvPr/>
        </p:nvGrpSpPr>
        <p:grpSpPr>
          <a:xfrm>
            <a:off x="11746273" y="8192671"/>
            <a:ext cx="891454" cy="76201"/>
            <a:chOff x="0" y="0"/>
            <a:chExt cx="891453" cy="76200"/>
          </a:xfrm>
        </p:grpSpPr>
        <p:sp>
          <p:nvSpPr>
            <p:cNvPr id="34" name="Rectángulo"/>
            <p:cNvSpPr/>
            <p:nvPr/>
          </p:nvSpPr>
          <p:spPr>
            <a:xfrm>
              <a:off x="-1" y="-1"/>
              <a:ext cx="445303" cy="76201"/>
            </a:xfrm>
            <a:prstGeom prst="rect">
              <a:avLst/>
            </a:prstGeom>
            <a:solidFill>
              <a:srgbClr val="F6C94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5" name="Rectángulo"/>
            <p:cNvSpPr/>
            <p:nvPr/>
          </p:nvSpPr>
          <p:spPr>
            <a:xfrm>
              <a:off x="443842" y="0"/>
              <a:ext cx="223974" cy="76201"/>
            </a:xfrm>
            <a:prstGeom prst="rect">
              <a:avLst/>
            </a:prstGeom>
            <a:solidFill>
              <a:srgbClr val="27437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36" name="Rectángulo"/>
            <p:cNvSpPr/>
            <p:nvPr/>
          </p:nvSpPr>
          <p:spPr>
            <a:xfrm>
              <a:off x="667481" y="0"/>
              <a:ext cx="223973" cy="76201"/>
            </a:xfrm>
            <a:prstGeom prst="rect">
              <a:avLst/>
            </a:prstGeom>
            <a:solidFill>
              <a:srgbClr val="CB363C"/>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sp>
        <p:nvSpPr>
          <p:cNvPr id="38" name="Subtítulo:"/>
          <p:cNvSpPr txBox="1"/>
          <p:nvPr/>
        </p:nvSpPr>
        <p:spPr>
          <a:xfrm>
            <a:off x="4572000" y="6516155"/>
            <a:ext cx="15240000" cy="901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4600">
                <a:solidFill>
                  <a:srgbClr val="000000"/>
                </a:solidFill>
                <a:latin typeface="Nunito Sans 12pt ExtraLight SemiBold"/>
                <a:ea typeface="Nunito Sans 12pt ExtraLight SemiBold"/>
                <a:cs typeface="Nunito Sans 12pt ExtraLight SemiBold"/>
                <a:sym typeface="Nunito Sans 12pt ExtraLight SemiBold"/>
              </a:defRPr>
            </a:lvl1pPr>
          </a:lstStyle>
          <a:p>
            <a:r>
              <a:t>Subtítulo:</a:t>
            </a:r>
          </a:p>
        </p:txBody>
      </p:sp>
      <p:sp>
        <p:nvSpPr>
          <p:cNvPr id="39" name="Descripción, solo si es necesario"/>
          <p:cNvSpPr txBox="1"/>
          <p:nvPr/>
        </p:nvSpPr>
        <p:spPr>
          <a:xfrm>
            <a:off x="4572000" y="7197722"/>
            <a:ext cx="15240000" cy="6223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defRPr sz="3000">
                <a:solidFill>
                  <a:srgbClr val="000000"/>
                </a:solidFill>
                <a:latin typeface="Nunito Sans 12pt ExtraLight Regular"/>
                <a:ea typeface="Nunito Sans 12pt ExtraLight Regular"/>
                <a:cs typeface="Nunito Sans 12pt ExtraLight Regular"/>
                <a:sym typeface="Nunito Sans 12pt ExtraLight Regular"/>
              </a:defRPr>
            </a:lvl1pPr>
          </a:lstStyle>
          <a:p>
            <a:r>
              <a:t>Descripción, solo si es necesario</a:t>
            </a:r>
          </a:p>
        </p:txBody>
      </p:sp>
      <p:sp>
        <p:nvSpPr>
          <p:cNvPr id="40"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lantilla básica ">
    <p:spTree>
      <p:nvGrpSpPr>
        <p:cNvPr id="1" name=""/>
        <p:cNvGrpSpPr/>
        <p:nvPr/>
      </p:nvGrpSpPr>
      <p:grpSpPr>
        <a:xfrm>
          <a:off x="0" y="0"/>
          <a:ext cx="0" cy="0"/>
          <a:chOff x="0" y="0"/>
          <a:chExt cx="0" cy="0"/>
        </a:xfrm>
      </p:grpSpPr>
      <p:sp>
        <p:nvSpPr>
          <p:cNvPr id="47" name="Rectángulo"/>
          <p:cNvSpPr/>
          <p:nvPr/>
        </p:nvSpPr>
        <p:spPr>
          <a:xfrm>
            <a:off x="0" y="13431837"/>
            <a:ext cx="24384000" cy="304801"/>
          </a:xfrm>
          <a:prstGeom prst="rect">
            <a:avLst/>
          </a:prstGeom>
          <a:solidFill>
            <a:srgbClr val="C4494D"/>
          </a:solidFill>
          <a:ln w="12700">
            <a:miter lim="400000"/>
          </a:ln>
        </p:spPr>
        <p:txBody>
          <a:bodyPr lIns="0" tIns="0" rIns="0" bIns="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pic>
        <p:nvPicPr>
          <p:cNvPr id="48" name="sOC80pCGFqkHRRmPSyza11sG_Bv0z_SxUCBXAq0d2C9gkCEMIjVmH9LrdXL3CA9hHG-XHY14Gxr3EaXcVUwfInW4cEx31eSn89ckERq_OId_a7e8EdE4Umzp9Ayb_DTPYJIiX2JKKEakKUWcZa2ngw=s2048.png" descr="sOC80pCGFqkHRRmPSyza11sG_Bv0z_SxUCBXAq0d2C9gkCEMIjVmH9LrdXL3CA9hHG-XHY14Gxr3EaXcVUwfInW4cEx31eSn89ckERq_OId_a7e8EdE4Umzp9Ayb_DTPYJIiX2JKKEakKUWcZa2ngw=s2048.png"/>
          <p:cNvPicPr>
            <a:picLocks noChangeAspect="1"/>
          </p:cNvPicPr>
          <p:nvPr/>
        </p:nvPicPr>
        <p:blipFill>
          <a:blip r:embed="rId2"/>
          <a:stretch>
            <a:fillRect/>
          </a:stretch>
        </p:blipFill>
        <p:spPr>
          <a:xfrm>
            <a:off x="19057451" y="1157487"/>
            <a:ext cx="4102595" cy="727653"/>
          </a:xfrm>
          <a:prstGeom prst="rect">
            <a:avLst/>
          </a:prstGeom>
          <a:ln w="12700">
            <a:miter lim="400000"/>
          </a:ln>
        </p:spPr>
      </p:pic>
      <p:pic>
        <p:nvPicPr>
          <p:cNvPr id="49" name="STH 1.png" descr="STH 1.png"/>
          <p:cNvPicPr>
            <a:picLocks noChangeAspect="1"/>
          </p:cNvPicPr>
          <p:nvPr/>
        </p:nvPicPr>
        <p:blipFill>
          <a:blip r:embed="rId3"/>
          <a:stretch>
            <a:fillRect/>
          </a:stretch>
        </p:blipFill>
        <p:spPr>
          <a:xfrm>
            <a:off x="14569313" y="923797"/>
            <a:ext cx="4102894" cy="1321854"/>
          </a:xfrm>
          <a:prstGeom prst="rect">
            <a:avLst/>
          </a:prstGeom>
          <a:ln w="12700">
            <a:miter lim="400000"/>
          </a:ln>
        </p:spPr>
      </p:pic>
      <p:pic>
        <p:nvPicPr>
          <p:cNvPr id="50" name="UNP II.png" descr="UNP II.png"/>
          <p:cNvPicPr>
            <a:picLocks noChangeAspect="1"/>
          </p:cNvPicPr>
          <p:nvPr/>
        </p:nvPicPr>
        <p:blipFill>
          <a:blip r:embed="rId4"/>
          <a:stretch>
            <a:fillRect/>
          </a:stretch>
        </p:blipFill>
        <p:spPr>
          <a:xfrm>
            <a:off x="12463750" y="757804"/>
            <a:ext cx="1526840" cy="1526839"/>
          </a:xfrm>
          <a:prstGeom prst="rect">
            <a:avLst/>
          </a:prstGeom>
          <a:ln w="12700">
            <a:miter lim="400000"/>
          </a:ln>
        </p:spPr>
      </p:pic>
      <p:sp>
        <p:nvSpPr>
          <p:cNvPr id="51" name="Línea"/>
          <p:cNvSpPr/>
          <p:nvPr/>
        </p:nvSpPr>
        <p:spPr>
          <a:xfrm flipV="1">
            <a:off x="14087497" y="761999"/>
            <a:ext cx="1" cy="1518449"/>
          </a:xfrm>
          <a:prstGeom prst="line">
            <a:avLst/>
          </a:prstGeom>
          <a:ln w="25400">
            <a:solidFill>
              <a:srgbClr val="000000"/>
            </a:solidFill>
            <a:miter lim="400000"/>
          </a:ln>
        </p:spPr>
        <p:txBody>
          <a:bodyPr lIns="50800" tIns="50800" rIns="50800" bIns="50800" anchor="ctr"/>
          <a:lstStyle/>
          <a:p>
            <a:endParaRPr/>
          </a:p>
        </p:txBody>
      </p:sp>
      <p:sp>
        <p:nvSpPr>
          <p:cNvPr id="52" name="www.unp.gov.co"/>
          <p:cNvSpPr txBox="1"/>
          <p:nvPr/>
        </p:nvSpPr>
        <p:spPr>
          <a:xfrm>
            <a:off x="11410574" y="13412787"/>
            <a:ext cx="1562852"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400" spc="70">
                <a:solidFill>
                  <a:srgbClr val="FFFFFF"/>
                </a:solidFill>
                <a:latin typeface="Nunito Sans 12pt ExtraLight Regular"/>
                <a:ea typeface="Nunito Sans 12pt ExtraLight Regular"/>
                <a:cs typeface="Nunito Sans 12pt ExtraLight Regular"/>
                <a:sym typeface="Nunito Sans 12pt ExtraLight Regular"/>
              </a:defRPr>
            </a:lvl1pPr>
          </a:lstStyle>
          <a:p>
            <a:r>
              <a:t>www.unp.gov.co</a:t>
            </a:r>
          </a:p>
        </p:txBody>
      </p:sp>
      <p:sp>
        <p:nvSpPr>
          <p:cNvPr id="53"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Plantilla PACO">
    <p:spTree>
      <p:nvGrpSpPr>
        <p:cNvPr id="1" name=""/>
        <p:cNvGrpSpPr/>
        <p:nvPr/>
      </p:nvGrpSpPr>
      <p:grpSpPr>
        <a:xfrm>
          <a:off x="0" y="0"/>
          <a:ext cx="0" cy="0"/>
          <a:chOff x="0" y="0"/>
          <a:chExt cx="0" cy="0"/>
        </a:xfrm>
      </p:grpSpPr>
      <p:pic>
        <p:nvPicPr>
          <p:cNvPr id="60" name="Panal.png" descr="Panal.png"/>
          <p:cNvPicPr>
            <a:picLocks noChangeAspect="1"/>
          </p:cNvPicPr>
          <p:nvPr/>
        </p:nvPicPr>
        <p:blipFill>
          <a:blip r:embed="rId2">
            <a:alphaModFix amt="50000"/>
          </a:blip>
          <a:stretch>
            <a:fillRect/>
          </a:stretch>
        </p:blipFill>
        <p:spPr>
          <a:xfrm>
            <a:off x="0" y="2608486"/>
            <a:ext cx="24384000" cy="13716001"/>
          </a:xfrm>
          <a:prstGeom prst="rect">
            <a:avLst/>
          </a:prstGeom>
          <a:ln w="12700">
            <a:miter lim="400000"/>
          </a:ln>
        </p:spPr>
      </p:pic>
      <p:sp>
        <p:nvSpPr>
          <p:cNvPr id="61" name="Rectángulo"/>
          <p:cNvSpPr/>
          <p:nvPr/>
        </p:nvSpPr>
        <p:spPr>
          <a:xfrm>
            <a:off x="0" y="13431837"/>
            <a:ext cx="24384000" cy="304801"/>
          </a:xfrm>
          <a:prstGeom prst="rect">
            <a:avLst/>
          </a:prstGeom>
          <a:solidFill>
            <a:srgbClr val="C4494D"/>
          </a:solidFill>
          <a:ln w="12700">
            <a:miter lim="400000"/>
          </a:ln>
        </p:spPr>
        <p:txBody>
          <a:bodyPr lIns="0" tIns="0" rIns="0" bIns="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62" name="www.unp.gov.co"/>
          <p:cNvSpPr txBox="1"/>
          <p:nvPr/>
        </p:nvSpPr>
        <p:spPr>
          <a:xfrm>
            <a:off x="11410574" y="13412787"/>
            <a:ext cx="1562852"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400" spc="70">
                <a:solidFill>
                  <a:srgbClr val="FFFFFF"/>
                </a:solidFill>
                <a:latin typeface="Nunito Sans 12pt ExtraLight Regular"/>
                <a:ea typeface="Nunito Sans 12pt ExtraLight Regular"/>
                <a:cs typeface="Nunito Sans 12pt ExtraLight Regular"/>
                <a:sym typeface="Nunito Sans 12pt ExtraLight Regular"/>
              </a:defRPr>
            </a:lvl1pPr>
          </a:lstStyle>
          <a:p>
            <a:r>
              <a:t>www.unp.gov.co</a:t>
            </a:r>
          </a:p>
        </p:txBody>
      </p:sp>
      <p:pic>
        <p:nvPicPr>
          <p:cNvPr id="63" name="sOC80pCGFqkHRRmPSyza11sG_Bv0z_SxUCBXAq0d2C9gkCEMIjVmH9LrdXL3CA9hHG-XHY14Gxr3EaXcVUwfInW4cEx31eSn89ckERq_OId_a7e8EdE4Umzp9Ayb_DTPYJIiX2JKKEakKUWcZa2ngw=s2048.png" descr="sOC80pCGFqkHRRmPSyza11sG_Bv0z_SxUCBXAq0d2C9gkCEMIjVmH9LrdXL3CA9hHG-XHY14Gxr3EaXcVUwfInW4cEx31eSn89ckERq_OId_a7e8EdE4Umzp9Ayb_DTPYJIiX2JKKEakKUWcZa2ngw=s2048.png"/>
          <p:cNvPicPr>
            <a:picLocks noChangeAspect="1"/>
          </p:cNvPicPr>
          <p:nvPr/>
        </p:nvPicPr>
        <p:blipFill>
          <a:blip r:embed="rId3"/>
          <a:stretch>
            <a:fillRect/>
          </a:stretch>
        </p:blipFill>
        <p:spPr>
          <a:xfrm>
            <a:off x="19057452" y="1157487"/>
            <a:ext cx="4102595" cy="727653"/>
          </a:xfrm>
          <a:prstGeom prst="rect">
            <a:avLst/>
          </a:prstGeom>
          <a:ln w="12700">
            <a:miter lim="400000"/>
          </a:ln>
        </p:spPr>
      </p:pic>
      <p:pic>
        <p:nvPicPr>
          <p:cNvPr id="64" name="STH 1.png" descr="STH 1.png"/>
          <p:cNvPicPr>
            <a:picLocks noChangeAspect="1"/>
          </p:cNvPicPr>
          <p:nvPr/>
        </p:nvPicPr>
        <p:blipFill>
          <a:blip r:embed="rId4"/>
          <a:stretch>
            <a:fillRect/>
          </a:stretch>
        </p:blipFill>
        <p:spPr>
          <a:xfrm>
            <a:off x="14569313" y="923797"/>
            <a:ext cx="4102895" cy="1321854"/>
          </a:xfrm>
          <a:prstGeom prst="rect">
            <a:avLst/>
          </a:prstGeom>
          <a:ln w="12700">
            <a:miter lim="400000"/>
          </a:ln>
        </p:spPr>
      </p:pic>
      <p:pic>
        <p:nvPicPr>
          <p:cNvPr id="65" name="UNP II.png" descr="UNP II.png"/>
          <p:cNvPicPr>
            <a:picLocks noChangeAspect="1"/>
          </p:cNvPicPr>
          <p:nvPr/>
        </p:nvPicPr>
        <p:blipFill>
          <a:blip r:embed="rId5"/>
          <a:stretch>
            <a:fillRect/>
          </a:stretch>
        </p:blipFill>
        <p:spPr>
          <a:xfrm>
            <a:off x="12463750" y="757804"/>
            <a:ext cx="1526840" cy="1526839"/>
          </a:xfrm>
          <a:prstGeom prst="rect">
            <a:avLst/>
          </a:prstGeom>
          <a:ln w="12700">
            <a:miter lim="400000"/>
          </a:ln>
        </p:spPr>
      </p:pic>
      <p:sp>
        <p:nvSpPr>
          <p:cNvPr id="66" name="Línea"/>
          <p:cNvSpPr/>
          <p:nvPr/>
        </p:nvSpPr>
        <p:spPr>
          <a:xfrm flipV="1">
            <a:off x="14087497" y="761999"/>
            <a:ext cx="1" cy="1518449"/>
          </a:xfrm>
          <a:prstGeom prst="line">
            <a:avLst/>
          </a:prstGeom>
          <a:ln w="25400">
            <a:solidFill>
              <a:srgbClr val="000000"/>
            </a:solidFill>
            <a:miter lim="400000"/>
          </a:ln>
        </p:spPr>
        <p:txBody>
          <a:bodyPr lIns="50800" tIns="50800" rIns="50800" bIns="50800" anchor="ctr"/>
          <a:lstStyle/>
          <a:p>
            <a:endParaRPr/>
          </a:p>
        </p:txBody>
      </p:sp>
      <p:sp>
        <p:nvSpPr>
          <p:cNvPr id="67"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Plantilla PACO L">
    <p:spTree>
      <p:nvGrpSpPr>
        <p:cNvPr id="1" name=""/>
        <p:cNvGrpSpPr/>
        <p:nvPr/>
      </p:nvGrpSpPr>
      <p:grpSpPr>
        <a:xfrm>
          <a:off x="0" y="0"/>
          <a:ext cx="0" cy="0"/>
          <a:chOff x="0" y="0"/>
          <a:chExt cx="0" cy="0"/>
        </a:xfrm>
      </p:grpSpPr>
      <p:pic>
        <p:nvPicPr>
          <p:cNvPr id="74" name="Panal L.png" descr="Panal L.png"/>
          <p:cNvPicPr>
            <a:picLocks noChangeAspect="1"/>
          </p:cNvPicPr>
          <p:nvPr/>
        </p:nvPicPr>
        <p:blipFill>
          <a:blip r:embed="rId2">
            <a:alphaModFix amt="50000"/>
          </a:blip>
          <a:stretch>
            <a:fillRect/>
          </a:stretch>
        </p:blipFill>
        <p:spPr>
          <a:xfrm>
            <a:off x="0" y="2603500"/>
            <a:ext cx="24384000" cy="13716000"/>
          </a:xfrm>
          <a:prstGeom prst="rect">
            <a:avLst/>
          </a:prstGeom>
          <a:ln w="12700">
            <a:miter lim="400000"/>
          </a:ln>
        </p:spPr>
      </p:pic>
      <p:sp>
        <p:nvSpPr>
          <p:cNvPr id="75" name="Rectángulo"/>
          <p:cNvSpPr/>
          <p:nvPr/>
        </p:nvSpPr>
        <p:spPr>
          <a:xfrm>
            <a:off x="0" y="13431837"/>
            <a:ext cx="24384000" cy="304801"/>
          </a:xfrm>
          <a:prstGeom prst="rect">
            <a:avLst/>
          </a:prstGeom>
          <a:solidFill>
            <a:srgbClr val="C4494D"/>
          </a:solidFill>
          <a:ln w="12700">
            <a:miter lim="400000"/>
          </a:ln>
        </p:spPr>
        <p:txBody>
          <a:bodyPr lIns="0" tIns="0" rIns="0" bIns="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76" name="www.unp.gov.co"/>
          <p:cNvSpPr txBox="1"/>
          <p:nvPr/>
        </p:nvSpPr>
        <p:spPr>
          <a:xfrm>
            <a:off x="11410574" y="13412787"/>
            <a:ext cx="1562852"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400" spc="70">
                <a:solidFill>
                  <a:srgbClr val="FFFFFF"/>
                </a:solidFill>
                <a:latin typeface="Nunito Sans 12pt ExtraLight Regular"/>
                <a:ea typeface="Nunito Sans 12pt ExtraLight Regular"/>
                <a:cs typeface="Nunito Sans 12pt ExtraLight Regular"/>
                <a:sym typeface="Nunito Sans 12pt ExtraLight Regular"/>
              </a:defRPr>
            </a:lvl1pPr>
          </a:lstStyle>
          <a:p>
            <a:r>
              <a:t>www.unp.gov.co</a:t>
            </a:r>
          </a:p>
        </p:txBody>
      </p:sp>
      <p:pic>
        <p:nvPicPr>
          <p:cNvPr id="77" name="sOC80pCGFqkHRRmPSyza11sG_Bv0z_SxUCBXAq0d2C9gkCEMIjVmH9LrdXL3CA9hHG-XHY14Gxr3EaXcVUwfInW4cEx31eSn89ckERq_OId_a7e8EdE4Umzp9Ayb_DTPYJIiX2JKKEakKUWcZa2ngw=s2048.png" descr="sOC80pCGFqkHRRmPSyza11sG_Bv0z_SxUCBXAq0d2C9gkCEMIjVmH9LrdXL3CA9hHG-XHY14Gxr3EaXcVUwfInW4cEx31eSn89ckERq_OId_a7e8EdE4Umzp9Ayb_DTPYJIiX2JKKEakKUWcZa2ngw=s2048.png"/>
          <p:cNvPicPr>
            <a:picLocks noChangeAspect="1"/>
          </p:cNvPicPr>
          <p:nvPr/>
        </p:nvPicPr>
        <p:blipFill>
          <a:blip r:embed="rId3"/>
          <a:stretch>
            <a:fillRect/>
          </a:stretch>
        </p:blipFill>
        <p:spPr>
          <a:xfrm>
            <a:off x="19057452" y="1157487"/>
            <a:ext cx="4102595" cy="727653"/>
          </a:xfrm>
          <a:prstGeom prst="rect">
            <a:avLst/>
          </a:prstGeom>
          <a:ln w="12700">
            <a:miter lim="400000"/>
          </a:ln>
        </p:spPr>
      </p:pic>
      <p:pic>
        <p:nvPicPr>
          <p:cNvPr id="78" name="STH 1.png" descr="STH 1.png"/>
          <p:cNvPicPr>
            <a:picLocks noChangeAspect="1"/>
          </p:cNvPicPr>
          <p:nvPr/>
        </p:nvPicPr>
        <p:blipFill>
          <a:blip r:embed="rId4"/>
          <a:stretch>
            <a:fillRect/>
          </a:stretch>
        </p:blipFill>
        <p:spPr>
          <a:xfrm>
            <a:off x="14569313" y="923797"/>
            <a:ext cx="4102895" cy="1321854"/>
          </a:xfrm>
          <a:prstGeom prst="rect">
            <a:avLst/>
          </a:prstGeom>
          <a:ln w="12700">
            <a:miter lim="400000"/>
          </a:ln>
        </p:spPr>
      </p:pic>
      <p:pic>
        <p:nvPicPr>
          <p:cNvPr id="79" name="UNP II.png" descr="UNP II.png"/>
          <p:cNvPicPr>
            <a:picLocks noChangeAspect="1"/>
          </p:cNvPicPr>
          <p:nvPr/>
        </p:nvPicPr>
        <p:blipFill>
          <a:blip r:embed="rId5"/>
          <a:stretch>
            <a:fillRect/>
          </a:stretch>
        </p:blipFill>
        <p:spPr>
          <a:xfrm>
            <a:off x="12463750" y="757804"/>
            <a:ext cx="1526840" cy="1526839"/>
          </a:xfrm>
          <a:prstGeom prst="rect">
            <a:avLst/>
          </a:prstGeom>
          <a:ln w="12700">
            <a:miter lim="400000"/>
          </a:ln>
        </p:spPr>
      </p:pic>
      <p:sp>
        <p:nvSpPr>
          <p:cNvPr id="80" name="Línea"/>
          <p:cNvSpPr/>
          <p:nvPr/>
        </p:nvSpPr>
        <p:spPr>
          <a:xfrm flipV="1">
            <a:off x="14087497" y="761999"/>
            <a:ext cx="1" cy="1518449"/>
          </a:xfrm>
          <a:prstGeom prst="line">
            <a:avLst/>
          </a:prstGeom>
          <a:ln w="25400">
            <a:solidFill>
              <a:srgbClr val="000000"/>
            </a:solidFill>
            <a:miter lim="400000"/>
          </a:ln>
        </p:spPr>
        <p:txBody>
          <a:bodyPr lIns="50800" tIns="50800" rIns="50800" bIns="50800" anchor="ctr"/>
          <a:lstStyle/>
          <a:p>
            <a:endParaRPr/>
          </a:p>
        </p:txBody>
      </p:sp>
      <p:sp>
        <p:nvSpPr>
          <p:cNvPr id="81"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Plantilla PACO C">
    <p:spTree>
      <p:nvGrpSpPr>
        <p:cNvPr id="1" name=""/>
        <p:cNvGrpSpPr/>
        <p:nvPr/>
      </p:nvGrpSpPr>
      <p:grpSpPr>
        <a:xfrm>
          <a:off x="0" y="0"/>
          <a:ext cx="0" cy="0"/>
          <a:chOff x="0" y="0"/>
          <a:chExt cx="0" cy="0"/>
        </a:xfrm>
      </p:grpSpPr>
      <p:pic>
        <p:nvPicPr>
          <p:cNvPr id="88" name="Panal M.png" descr="Panal M.png"/>
          <p:cNvPicPr>
            <a:picLocks noChangeAspect="1"/>
          </p:cNvPicPr>
          <p:nvPr/>
        </p:nvPicPr>
        <p:blipFill>
          <a:blip r:embed="rId2">
            <a:alphaModFix amt="50000"/>
          </a:blip>
          <a:stretch>
            <a:fillRect/>
          </a:stretch>
        </p:blipFill>
        <p:spPr>
          <a:xfrm>
            <a:off x="0" y="2603500"/>
            <a:ext cx="24384000" cy="13716000"/>
          </a:xfrm>
          <a:prstGeom prst="rect">
            <a:avLst/>
          </a:prstGeom>
          <a:ln w="12700">
            <a:miter lim="400000"/>
          </a:ln>
        </p:spPr>
      </p:pic>
      <p:sp>
        <p:nvSpPr>
          <p:cNvPr id="89" name="Rectángulo"/>
          <p:cNvSpPr/>
          <p:nvPr/>
        </p:nvSpPr>
        <p:spPr>
          <a:xfrm>
            <a:off x="0" y="13431837"/>
            <a:ext cx="24384000" cy="304801"/>
          </a:xfrm>
          <a:prstGeom prst="rect">
            <a:avLst/>
          </a:prstGeom>
          <a:solidFill>
            <a:srgbClr val="C4494D"/>
          </a:solidFill>
          <a:ln w="12700">
            <a:miter lim="400000"/>
          </a:ln>
        </p:spPr>
        <p:txBody>
          <a:bodyPr lIns="0" tIns="0" rIns="0" bIns="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90" name="www.unp.gov.co"/>
          <p:cNvSpPr txBox="1"/>
          <p:nvPr/>
        </p:nvSpPr>
        <p:spPr>
          <a:xfrm>
            <a:off x="11410574" y="13412787"/>
            <a:ext cx="1562852"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400" spc="70">
                <a:solidFill>
                  <a:srgbClr val="FFFFFF"/>
                </a:solidFill>
                <a:latin typeface="Nunito Sans 12pt ExtraLight Regular"/>
                <a:ea typeface="Nunito Sans 12pt ExtraLight Regular"/>
                <a:cs typeface="Nunito Sans 12pt ExtraLight Regular"/>
                <a:sym typeface="Nunito Sans 12pt ExtraLight Regular"/>
              </a:defRPr>
            </a:lvl1pPr>
          </a:lstStyle>
          <a:p>
            <a:r>
              <a:t>www.unp.gov.co</a:t>
            </a:r>
          </a:p>
        </p:txBody>
      </p:sp>
      <p:pic>
        <p:nvPicPr>
          <p:cNvPr id="91" name="sOC80pCGFqkHRRmPSyza11sG_Bv0z_SxUCBXAq0d2C9gkCEMIjVmH9LrdXL3CA9hHG-XHY14Gxr3EaXcVUwfInW4cEx31eSn89ckERq_OId_a7e8EdE4Umzp9Ayb_DTPYJIiX2JKKEakKUWcZa2ngw=s2048.png" descr="sOC80pCGFqkHRRmPSyza11sG_Bv0z_SxUCBXAq0d2C9gkCEMIjVmH9LrdXL3CA9hHG-XHY14Gxr3EaXcVUwfInW4cEx31eSn89ckERq_OId_a7e8EdE4Umzp9Ayb_DTPYJIiX2JKKEakKUWcZa2ngw=s2048.png"/>
          <p:cNvPicPr>
            <a:picLocks noChangeAspect="1"/>
          </p:cNvPicPr>
          <p:nvPr/>
        </p:nvPicPr>
        <p:blipFill>
          <a:blip r:embed="rId3"/>
          <a:stretch>
            <a:fillRect/>
          </a:stretch>
        </p:blipFill>
        <p:spPr>
          <a:xfrm>
            <a:off x="19057452" y="1157487"/>
            <a:ext cx="4102595" cy="727653"/>
          </a:xfrm>
          <a:prstGeom prst="rect">
            <a:avLst/>
          </a:prstGeom>
          <a:ln w="12700">
            <a:miter lim="400000"/>
          </a:ln>
        </p:spPr>
      </p:pic>
      <p:pic>
        <p:nvPicPr>
          <p:cNvPr id="92" name="STH 1.png" descr="STH 1.png"/>
          <p:cNvPicPr>
            <a:picLocks noChangeAspect="1"/>
          </p:cNvPicPr>
          <p:nvPr/>
        </p:nvPicPr>
        <p:blipFill>
          <a:blip r:embed="rId4"/>
          <a:stretch>
            <a:fillRect/>
          </a:stretch>
        </p:blipFill>
        <p:spPr>
          <a:xfrm>
            <a:off x="14569313" y="923797"/>
            <a:ext cx="4102895" cy="1321854"/>
          </a:xfrm>
          <a:prstGeom prst="rect">
            <a:avLst/>
          </a:prstGeom>
          <a:ln w="12700">
            <a:miter lim="400000"/>
          </a:ln>
        </p:spPr>
      </p:pic>
      <p:pic>
        <p:nvPicPr>
          <p:cNvPr id="93" name="UNP II.png" descr="UNP II.png"/>
          <p:cNvPicPr>
            <a:picLocks noChangeAspect="1"/>
          </p:cNvPicPr>
          <p:nvPr/>
        </p:nvPicPr>
        <p:blipFill>
          <a:blip r:embed="rId5"/>
          <a:stretch>
            <a:fillRect/>
          </a:stretch>
        </p:blipFill>
        <p:spPr>
          <a:xfrm>
            <a:off x="12463750" y="757804"/>
            <a:ext cx="1526840" cy="1526839"/>
          </a:xfrm>
          <a:prstGeom prst="rect">
            <a:avLst/>
          </a:prstGeom>
          <a:ln w="12700">
            <a:miter lim="400000"/>
          </a:ln>
        </p:spPr>
      </p:pic>
      <p:sp>
        <p:nvSpPr>
          <p:cNvPr id="94" name="Línea"/>
          <p:cNvSpPr/>
          <p:nvPr/>
        </p:nvSpPr>
        <p:spPr>
          <a:xfrm flipV="1">
            <a:off x="14087497" y="761999"/>
            <a:ext cx="1" cy="1518449"/>
          </a:xfrm>
          <a:prstGeom prst="line">
            <a:avLst/>
          </a:prstGeom>
          <a:ln w="25400">
            <a:solidFill>
              <a:srgbClr val="000000"/>
            </a:solidFill>
            <a:miter lim="400000"/>
          </a:ln>
        </p:spPr>
        <p:txBody>
          <a:bodyPr lIns="50800" tIns="50800" rIns="50800" bIns="50800" anchor="ctr"/>
          <a:lstStyle/>
          <a:p>
            <a:endParaRPr/>
          </a:p>
        </p:txBody>
      </p:sp>
      <p:sp>
        <p:nvSpPr>
          <p:cNvPr id="95"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Plantilla PACO R">
    <p:spTree>
      <p:nvGrpSpPr>
        <p:cNvPr id="1" name=""/>
        <p:cNvGrpSpPr/>
        <p:nvPr/>
      </p:nvGrpSpPr>
      <p:grpSpPr>
        <a:xfrm>
          <a:off x="0" y="0"/>
          <a:ext cx="0" cy="0"/>
          <a:chOff x="0" y="0"/>
          <a:chExt cx="0" cy="0"/>
        </a:xfrm>
      </p:grpSpPr>
      <p:pic>
        <p:nvPicPr>
          <p:cNvPr id="102" name="Panal R.png" descr="Panal R.png"/>
          <p:cNvPicPr>
            <a:picLocks noChangeAspect="1"/>
          </p:cNvPicPr>
          <p:nvPr/>
        </p:nvPicPr>
        <p:blipFill>
          <a:blip r:embed="rId2">
            <a:alphaModFix amt="50000"/>
          </a:blip>
          <a:stretch>
            <a:fillRect/>
          </a:stretch>
        </p:blipFill>
        <p:spPr>
          <a:xfrm>
            <a:off x="0" y="2603500"/>
            <a:ext cx="24384000" cy="13716000"/>
          </a:xfrm>
          <a:prstGeom prst="rect">
            <a:avLst/>
          </a:prstGeom>
          <a:ln w="12700">
            <a:miter lim="400000"/>
          </a:ln>
        </p:spPr>
      </p:pic>
      <p:sp>
        <p:nvSpPr>
          <p:cNvPr id="103" name="Rectángulo"/>
          <p:cNvSpPr/>
          <p:nvPr/>
        </p:nvSpPr>
        <p:spPr>
          <a:xfrm>
            <a:off x="0" y="13431837"/>
            <a:ext cx="24384000" cy="304801"/>
          </a:xfrm>
          <a:prstGeom prst="rect">
            <a:avLst/>
          </a:prstGeom>
          <a:solidFill>
            <a:srgbClr val="C4494D"/>
          </a:solidFill>
          <a:ln w="12700">
            <a:miter lim="400000"/>
          </a:ln>
        </p:spPr>
        <p:txBody>
          <a:bodyPr lIns="0" tIns="0" rIns="0" bIns="0" anchor="ctr"/>
          <a:lstStyle/>
          <a:p>
            <a:pPr defTabSz="825500">
              <a:defRPr sz="3200">
                <a:solidFill>
                  <a:srgbClr val="000000"/>
                </a:solidFill>
                <a:latin typeface="Helvetica Neue Medium"/>
                <a:ea typeface="Helvetica Neue Medium"/>
                <a:cs typeface="Helvetica Neue Medium"/>
                <a:sym typeface="Helvetica Neue Medium"/>
              </a:defRPr>
            </a:pPr>
            <a:endParaRPr/>
          </a:p>
        </p:txBody>
      </p:sp>
      <p:sp>
        <p:nvSpPr>
          <p:cNvPr id="104" name="www.unp.gov.co"/>
          <p:cNvSpPr txBox="1"/>
          <p:nvPr/>
        </p:nvSpPr>
        <p:spPr>
          <a:xfrm>
            <a:off x="11410574" y="13412787"/>
            <a:ext cx="1562852" cy="342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400" spc="70">
                <a:solidFill>
                  <a:srgbClr val="FFFFFF"/>
                </a:solidFill>
                <a:latin typeface="Nunito Sans 12pt ExtraLight Regular"/>
                <a:ea typeface="Nunito Sans 12pt ExtraLight Regular"/>
                <a:cs typeface="Nunito Sans 12pt ExtraLight Regular"/>
                <a:sym typeface="Nunito Sans 12pt ExtraLight Regular"/>
              </a:defRPr>
            </a:lvl1pPr>
          </a:lstStyle>
          <a:p>
            <a:r>
              <a:t>www.unp.gov.co</a:t>
            </a:r>
          </a:p>
        </p:txBody>
      </p:sp>
      <p:pic>
        <p:nvPicPr>
          <p:cNvPr id="105" name="sOC80pCGFqkHRRmPSyza11sG_Bv0z_SxUCBXAq0d2C9gkCEMIjVmH9LrdXL3CA9hHG-XHY14Gxr3EaXcVUwfInW4cEx31eSn89ckERq_OId_a7e8EdE4Umzp9Ayb_DTPYJIiX2JKKEakKUWcZa2ngw=s2048.png" descr="sOC80pCGFqkHRRmPSyza11sG_Bv0z_SxUCBXAq0d2C9gkCEMIjVmH9LrdXL3CA9hHG-XHY14Gxr3EaXcVUwfInW4cEx31eSn89ckERq_OId_a7e8EdE4Umzp9Ayb_DTPYJIiX2JKKEakKUWcZa2ngw=s2048.png"/>
          <p:cNvPicPr>
            <a:picLocks noChangeAspect="1"/>
          </p:cNvPicPr>
          <p:nvPr/>
        </p:nvPicPr>
        <p:blipFill>
          <a:blip r:embed="rId3"/>
          <a:stretch>
            <a:fillRect/>
          </a:stretch>
        </p:blipFill>
        <p:spPr>
          <a:xfrm>
            <a:off x="19057452" y="1157487"/>
            <a:ext cx="4102595" cy="727653"/>
          </a:xfrm>
          <a:prstGeom prst="rect">
            <a:avLst/>
          </a:prstGeom>
          <a:ln w="12700">
            <a:miter lim="400000"/>
          </a:ln>
        </p:spPr>
      </p:pic>
      <p:pic>
        <p:nvPicPr>
          <p:cNvPr id="106" name="STH 1.png" descr="STH 1.png"/>
          <p:cNvPicPr>
            <a:picLocks noChangeAspect="1"/>
          </p:cNvPicPr>
          <p:nvPr/>
        </p:nvPicPr>
        <p:blipFill>
          <a:blip r:embed="rId4"/>
          <a:stretch>
            <a:fillRect/>
          </a:stretch>
        </p:blipFill>
        <p:spPr>
          <a:xfrm>
            <a:off x="14569313" y="923797"/>
            <a:ext cx="4102895" cy="1321854"/>
          </a:xfrm>
          <a:prstGeom prst="rect">
            <a:avLst/>
          </a:prstGeom>
          <a:ln w="12700">
            <a:miter lim="400000"/>
          </a:ln>
        </p:spPr>
      </p:pic>
      <p:pic>
        <p:nvPicPr>
          <p:cNvPr id="107" name="UNP II.png" descr="UNP II.png"/>
          <p:cNvPicPr>
            <a:picLocks noChangeAspect="1"/>
          </p:cNvPicPr>
          <p:nvPr/>
        </p:nvPicPr>
        <p:blipFill>
          <a:blip r:embed="rId5"/>
          <a:stretch>
            <a:fillRect/>
          </a:stretch>
        </p:blipFill>
        <p:spPr>
          <a:xfrm>
            <a:off x="12463750" y="757804"/>
            <a:ext cx="1526840" cy="1526839"/>
          </a:xfrm>
          <a:prstGeom prst="rect">
            <a:avLst/>
          </a:prstGeom>
          <a:ln w="12700">
            <a:miter lim="400000"/>
          </a:ln>
        </p:spPr>
      </p:pic>
      <p:sp>
        <p:nvSpPr>
          <p:cNvPr id="108" name="Línea"/>
          <p:cNvSpPr/>
          <p:nvPr/>
        </p:nvSpPr>
        <p:spPr>
          <a:xfrm flipV="1">
            <a:off x="14087497" y="761999"/>
            <a:ext cx="1" cy="1518449"/>
          </a:xfrm>
          <a:prstGeom prst="line">
            <a:avLst/>
          </a:prstGeom>
          <a:ln w="25400">
            <a:solidFill>
              <a:srgbClr val="000000"/>
            </a:solidFill>
            <a:miter lim="400000"/>
          </a:ln>
        </p:spPr>
        <p:txBody>
          <a:bodyPr lIns="50800" tIns="50800" rIns="50800" bIns="50800" anchor="ctr"/>
          <a:lstStyle/>
          <a:p>
            <a:endParaRPr/>
          </a:p>
        </p:txBody>
      </p:sp>
      <p:sp>
        <p:nvSpPr>
          <p:cNvPr id="109"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lantilla Despedida">
    <p:spTree>
      <p:nvGrpSpPr>
        <p:cNvPr id="1" name=""/>
        <p:cNvGrpSpPr/>
        <p:nvPr/>
      </p:nvGrpSpPr>
      <p:grpSpPr>
        <a:xfrm>
          <a:off x="0" y="0"/>
          <a:ext cx="0" cy="0"/>
          <a:chOff x="0" y="0"/>
          <a:chExt cx="0" cy="0"/>
        </a:xfrm>
      </p:grpSpPr>
      <p:sp>
        <p:nvSpPr>
          <p:cNvPr id="116" name="Rectángulo"/>
          <p:cNvSpPr/>
          <p:nvPr/>
        </p:nvSpPr>
        <p:spPr>
          <a:xfrm>
            <a:off x="0" y="1562100"/>
            <a:ext cx="24384000" cy="10591800"/>
          </a:xfrm>
          <a:prstGeom prst="rect">
            <a:avLst/>
          </a:prstGeom>
          <a:solidFill>
            <a:srgbClr val="C4494D"/>
          </a:solidFill>
          <a:ln w="12700">
            <a:miter lim="400000"/>
          </a:ln>
        </p:spPr>
        <p:txBody>
          <a:bodyPr lIns="50800" tIns="50800" rIns="50800" bIns="50800" anchor="ctr"/>
          <a:lstStyle/>
          <a:p>
            <a:pPr marR="203201" defTabSz="825500">
              <a:defRPr sz="3200">
                <a:solidFill>
                  <a:srgbClr val="FFFFFF"/>
                </a:solidFill>
                <a:latin typeface="Helvetica Neue Medium"/>
                <a:ea typeface="Helvetica Neue Medium"/>
                <a:cs typeface="Helvetica Neue Medium"/>
                <a:sym typeface="Helvetica Neue Medium"/>
              </a:defRPr>
            </a:pPr>
            <a:endParaRPr/>
          </a:p>
        </p:txBody>
      </p:sp>
      <p:grpSp>
        <p:nvGrpSpPr>
          <p:cNvPr id="120" name="Agrupar"/>
          <p:cNvGrpSpPr/>
          <p:nvPr/>
        </p:nvGrpSpPr>
        <p:grpSpPr>
          <a:xfrm>
            <a:off x="11509595" y="12850817"/>
            <a:ext cx="1364810" cy="117564"/>
            <a:chOff x="0" y="0"/>
            <a:chExt cx="1364809" cy="117563"/>
          </a:xfrm>
        </p:grpSpPr>
        <p:sp>
          <p:nvSpPr>
            <p:cNvPr id="117" name="Rectángulo"/>
            <p:cNvSpPr/>
            <p:nvPr/>
          </p:nvSpPr>
          <p:spPr>
            <a:xfrm>
              <a:off x="0" y="0"/>
              <a:ext cx="681754" cy="117564"/>
            </a:xfrm>
            <a:prstGeom prst="rect">
              <a:avLst/>
            </a:prstGeom>
            <a:solidFill>
              <a:srgbClr val="F6C94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8" name="Rectángulo"/>
            <p:cNvSpPr/>
            <p:nvPr/>
          </p:nvSpPr>
          <p:spPr>
            <a:xfrm>
              <a:off x="679520" y="0"/>
              <a:ext cx="342901" cy="117564"/>
            </a:xfrm>
            <a:prstGeom prst="rect">
              <a:avLst/>
            </a:prstGeom>
            <a:solidFill>
              <a:srgbClr val="27437F"/>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19" name="Rectángulo"/>
            <p:cNvSpPr/>
            <p:nvPr/>
          </p:nvSpPr>
          <p:spPr>
            <a:xfrm>
              <a:off x="1021909" y="0"/>
              <a:ext cx="342901" cy="117564"/>
            </a:xfrm>
            <a:prstGeom prst="rect">
              <a:avLst/>
            </a:prstGeom>
            <a:solidFill>
              <a:srgbClr val="CB363C"/>
            </a:solidFill>
            <a:ln w="12700" cap="flat">
              <a:noFill/>
              <a:miter lim="400000"/>
            </a:ln>
            <a:effectLst/>
          </p:spPr>
          <p:txBody>
            <a:bodyPr wrap="square" lIns="50800" tIns="50800" rIns="50800" bIns="50800" numCol="1" anchor="ctr">
              <a:noAutofit/>
            </a:bodyPr>
            <a:lstStyle/>
            <a:p>
              <a:pPr defTabSz="825500">
                <a:defRPr sz="3200">
                  <a:solidFill>
                    <a:srgbClr val="FFFFFF"/>
                  </a:solidFill>
                  <a:latin typeface="Helvetica Neue Medium"/>
                  <a:ea typeface="Helvetica Neue Medium"/>
                  <a:cs typeface="Helvetica Neue Medium"/>
                  <a:sym typeface="Helvetica Neue Medium"/>
                </a:defRPr>
              </a:pPr>
              <a:endParaRPr/>
            </a:p>
          </p:txBody>
        </p:sp>
      </p:grpSp>
      <p:sp>
        <p:nvSpPr>
          <p:cNvPr id="121" name="¡MUCHAS GRACIAS!"/>
          <p:cNvSpPr txBox="1"/>
          <p:nvPr/>
        </p:nvSpPr>
        <p:spPr>
          <a:xfrm>
            <a:off x="7468368" y="6242050"/>
            <a:ext cx="9701264" cy="14859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8000">
                <a:solidFill>
                  <a:srgbClr val="FFFFFF"/>
                </a:solidFill>
                <a:latin typeface="Nunito Sans 12pt ExtraLight Regular"/>
                <a:ea typeface="Nunito Sans 12pt ExtraLight Regular"/>
                <a:cs typeface="Nunito Sans 12pt ExtraLight Regular"/>
                <a:sym typeface="Nunito Sans 12pt ExtraLight Regular"/>
              </a:defRPr>
            </a:lvl1pPr>
          </a:lstStyle>
          <a:p>
            <a:r>
              <a:t>¡MUCHAS GRACIAS!</a:t>
            </a:r>
          </a:p>
        </p:txBody>
      </p:sp>
      <p:sp>
        <p:nvSpPr>
          <p:cNvPr id="122" name="Número de diapositiva"/>
          <p:cNvSpPr txBox="1">
            <a:spLocks noGrp="1"/>
          </p:cNvSpPr>
          <p:nvPr>
            <p:ph type="sldNum" sz="quarter" idx="2"/>
          </p:nvPr>
        </p:nvSpPr>
        <p:spPr>
          <a:prstGeom prst="rect">
            <a:avLst/>
          </a:prstGeom>
        </p:spPr>
        <p:txBody>
          <a:bodyPr/>
          <a:lstStyle/>
          <a:p>
            <a:fld id="{86CB4B4D-7CA3-9044-876B-883B54F8677D}" type="slidenum">
              <a:t>‹Nº›</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UNP I.png" descr="UNP I.png"/>
          <p:cNvPicPr>
            <a:picLocks noChangeAspect="1"/>
          </p:cNvPicPr>
          <p:nvPr/>
        </p:nvPicPr>
        <p:blipFill>
          <a:blip r:embed="rId11"/>
          <a:srcRect/>
          <a:stretch>
            <a:fillRect/>
          </a:stretch>
        </p:blipFill>
        <p:spPr>
          <a:xfrm>
            <a:off x="8947546" y="4586882"/>
            <a:ext cx="6489053" cy="4542337"/>
          </a:xfrm>
          <a:prstGeom prst="rect">
            <a:avLst/>
          </a:prstGeom>
          <a:ln w="12700">
            <a:miter lim="400000"/>
          </a:ln>
        </p:spPr>
      </p:pic>
      <p:sp>
        <p:nvSpPr>
          <p:cNvPr id="3" name="Texto del título"/>
          <p:cNvSpPr txBox="1">
            <a:spLocks noGrp="1"/>
          </p:cNvSpPr>
          <p:nvPr>
            <p:ph type="title"/>
          </p:nvPr>
        </p:nvSpPr>
        <p:spPr>
          <a:xfrm>
            <a:off x="533918" y="7717366"/>
            <a:ext cx="20828001" cy="4648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b">
            <a:normAutofit/>
          </a:bodyPr>
          <a:lstStyle/>
          <a:p>
            <a:r>
              <a:t>Texto del título</a:t>
            </a:r>
          </a:p>
        </p:txBody>
      </p:sp>
      <p:sp>
        <p:nvSpPr>
          <p:cNvPr id="4" name="Nivel de texto 1…"/>
          <p:cNvSpPr txBox="1">
            <a:spLocks noGrp="1"/>
          </p:cNvSpPr>
          <p:nvPr>
            <p:ph type="body" idx="1"/>
          </p:nvPr>
        </p:nvSpPr>
        <p:spPr>
          <a:xfrm>
            <a:off x="1778000" y="7073900"/>
            <a:ext cx="20828000" cy="15875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Nivel de texto 1</a:t>
            </a:r>
          </a:p>
          <a:p>
            <a:pPr lvl="1"/>
            <a:r>
              <a:t>Nivel de texto 2</a:t>
            </a:r>
          </a:p>
          <a:p>
            <a:pPr lvl="2"/>
            <a:r>
              <a:t>Nivel de texto 3</a:t>
            </a:r>
          </a:p>
          <a:p>
            <a:pPr lvl="3"/>
            <a:r>
              <a:t>Nivel de texto 4</a:t>
            </a:r>
          </a:p>
          <a:p>
            <a:pPr lvl="4"/>
            <a:r>
              <a:t>Nivel de texto 5</a:t>
            </a:r>
          </a:p>
        </p:txBody>
      </p:sp>
      <p:sp>
        <p:nvSpPr>
          <p:cNvPr id="5" name="Número de diapositiva"/>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defTabSz="825500">
              <a:defRPr>
                <a:solidFill>
                  <a:srgbClr val="000000"/>
                </a:solidFill>
                <a:latin typeface="Helvetica Neue Light"/>
                <a:ea typeface="Helvetica Neue Light"/>
                <a:cs typeface="Helvetica Neue Light"/>
                <a:sym typeface="Helvetica Neue Light"/>
              </a:defRPr>
            </a:lvl1pPr>
          </a:lstStyle>
          <a:p>
            <a:fld id="{86CB4B4D-7CA3-9044-876B-883B54F8677D}" type="slidenum">
              <a:t>‹Nº›</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ctr"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1pPr>
      <a:lvl2pPr marL="0" marR="0" indent="457200" algn="ctr"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2pPr>
      <a:lvl3pPr marL="0" marR="0" indent="914400" algn="ctr"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3pPr>
      <a:lvl4pPr marL="0" marR="0" indent="1371600" algn="ctr"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4pPr>
      <a:lvl5pPr marL="0" marR="0" indent="1828800" algn="ctr"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5pPr>
      <a:lvl6pPr marL="0" marR="0" indent="2286000" algn="ctr"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6pPr>
      <a:lvl7pPr marL="0" marR="0" indent="2743200" algn="ctr"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7pPr>
      <a:lvl8pPr marL="0" marR="0" indent="3200400" algn="ctr"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8pPr>
      <a:lvl9pPr marL="0" marR="0" indent="3657600" algn="ctr" defTabSz="825500" latinLnBrk="0">
        <a:lnSpc>
          <a:spcPct val="100000"/>
        </a:lnSpc>
        <a:spcBef>
          <a:spcPts val="0"/>
        </a:spcBef>
        <a:spcAft>
          <a:spcPts val="0"/>
        </a:spcAft>
        <a:buClrTx/>
        <a:buSzTx/>
        <a:buFontTx/>
        <a:buNone/>
        <a:tabLst/>
        <a:defRPr sz="11200" b="0" i="0" u="none" strike="noStrike" cap="none" spc="0" baseline="0">
          <a:solidFill>
            <a:srgbClr val="000000"/>
          </a:solidFill>
          <a:uFillTx/>
          <a:latin typeface="Helvetica Neue Medium"/>
          <a:ea typeface="Helvetica Neue Medium"/>
          <a:cs typeface="Helvetica Neue Medium"/>
          <a:sym typeface="Helvetica Neue Medium"/>
        </a:defRPr>
      </a:lvl9pPr>
    </p:titleStyle>
    <p:bodyStyle>
      <a:lvl1pPr marL="0" marR="0" indent="0" algn="ctr" defTabSz="82550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a:defRPr>
      </a:lvl1pPr>
      <a:lvl2pPr marL="0" marR="0" indent="0" algn="ctr" defTabSz="82550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a:defRPr>
      </a:lvl2pPr>
      <a:lvl3pPr marL="0" marR="0" indent="0" algn="ctr" defTabSz="82550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a:defRPr>
      </a:lvl3pPr>
      <a:lvl4pPr marL="0" marR="0" indent="0" algn="ctr" defTabSz="82550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a:defRPr>
      </a:lvl4pPr>
      <a:lvl5pPr marL="0" marR="0" indent="0" algn="ctr" defTabSz="82550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a:defRPr>
      </a:lvl5pPr>
      <a:lvl6pPr marL="0" marR="0" indent="355600" algn="ctr" defTabSz="82550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a:defRPr>
      </a:lvl6pPr>
      <a:lvl7pPr marL="0" marR="0" indent="711200" algn="ctr" defTabSz="82550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a:defRPr>
      </a:lvl7pPr>
      <a:lvl8pPr marL="0" marR="0" indent="1066800" algn="ctr" defTabSz="82550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a:defRPr>
      </a:lvl8pPr>
      <a:lvl9pPr marL="0" marR="0" indent="1422400" algn="ctr" defTabSz="825500" latinLnBrk="0">
        <a:lnSpc>
          <a:spcPct val="100000"/>
        </a:lnSpc>
        <a:spcBef>
          <a:spcPts val="0"/>
        </a:spcBef>
        <a:spcAft>
          <a:spcPts val="0"/>
        </a:spcAft>
        <a:buClrTx/>
        <a:buSzTx/>
        <a:buFontTx/>
        <a:buNone/>
        <a:tabLst/>
        <a:defRPr sz="5400" b="0" i="0" u="none" strike="noStrike" cap="none" spc="0" baseline="0">
          <a:solidFill>
            <a:srgbClr val="000000"/>
          </a:solidFill>
          <a:uFillTx/>
          <a:latin typeface="+mn-lt"/>
          <a:ea typeface="+mn-ea"/>
          <a:cs typeface="+mn-cs"/>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2286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2743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3200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3657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hyperlink" Target="http://intranet.unp.gov.co/SGI/Documents/Forms/AllItems.aspx?RootFolder=%2FSGI%2FDocuments%2FGESTION%20TALENTO%20HUMANO%2F13%2EGUIAS&amp;FolderCTID=0x01200029C080505609C84488350FFA984DF75A&amp;View=%7B569EDF3E%2DB475%2D4532%2D9E44%2D3FEB5E3765EB%7D" TargetMode="Externa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4.png"/><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5286CF7-DF1D-0FCB-F121-FAED434ED99F}"/>
              </a:ext>
            </a:extLst>
          </p:cNvPr>
          <p:cNvSpPr txBox="1"/>
          <p:nvPr/>
        </p:nvSpPr>
        <p:spPr>
          <a:xfrm>
            <a:off x="898427" y="1291365"/>
            <a:ext cx="1116047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a:r>
              <a:rPr lang="es-ES" dirty="0"/>
              <a:t>GESTOR O GESTORA DEL CONOCIMIENTO</a:t>
            </a:r>
            <a:endParaRPr kumimoji="0" lang="es-ES" sz="2400" b="0" i="0" u="none" strike="noStrike" cap="none" spc="0" normalizeH="0" baseline="0" dirty="0">
              <a:ln>
                <a:noFill/>
              </a:ln>
              <a:solidFill>
                <a:srgbClr val="5E5E5E"/>
              </a:solidFill>
              <a:effectLst/>
              <a:uFillTx/>
              <a:latin typeface="+mn-lt"/>
              <a:ea typeface="+mn-ea"/>
              <a:cs typeface="+mn-cs"/>
              <a:sym typeface="Helvetica Neue"/>
            </a:endParaRPr>
          </a:p>
        </p:txBody>
      </p:sp>
      <p:sp>
        <p:nvSpPr>
          <p:cNvPr id="5" name="Llaves 4">
            <a:extLst>
              <a:ext uri="{FF2B5EF4-FFF2-40B4-BE49-F238E27FC236}">
                <a16:creationId xmlns:a16="http://schemas.microsoft.com/office/drawing/2014/main" id="{6412A879-4250-AA2F-A915-7A30EB3A519E}"/>
              </a:ext>
            </a:extLst>
          </p:cNvPr>
          <p:cNvSpPr/>
          <p:nvPr/>
        </p:nvSpPr>
        <p:spPr>
          <a:xfrm>
            <a:off x="7182899" y="4950853"/>
            <a:ext cx="7127388" cy="3402043"/>
          </a:xfrm>
          <a:prstGeom prst="bracePair">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s-ES" sz="1800" b="0" i="0" u="none" strike="noStrike" cap="none" spc="0" normalizeH="0" baseline="0">
              <a:ln>
                <a:noFill/>
              </a:ln>
              <a:solidFill>
                <a:srgbClr val="000000"/>
              </a:solidFill>
              <a:effectLst/>
              <a:uFillTx/>
            </a:endParaRPr>
          </a:p>
        </p:txBody>
      </p:sp>
      <p:sp>
        <p:nvSpPr>
          <p:cNvPr id="6" name="CuadroTexto 5">
            <a:extLst>
              <a:ext uri="{FF2B5EF4-FFF2-40B4-BE49-F238E27FC236}">
                <a16:creationId xmlns:a16="http://schemas.microsoft.com/office/drawing/2014/main" id="{EEF94E3E-032E-EAB6-A199-48B5F475633A}"/>
              </a:ext>
            </a:extLst>
          </p:cNvPr>
          <p:cNvSpPr txBox="1"/>
          <p:nvPr/>
        </p:nvSpPr>
        <p:spPr>
          <a:xfrm>
            <a:off x="7533088" y="5695998"/>
            <a:ext cx="5934974" cy="2318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err="1">
                <a:latin typeface="Arial"/>
                <a:cs typeface="Arial"/>
              </a:rPr>
              <a:t>funcionarios</a:t>
            </a:r>
            <a:r>
              <a:rPr lang="en-US" dirty="0">
                <a:latin typeface="Arial"/>
                <a:cs typeface="Arial"/>
              </a:rPr>
              <a:t>(as) </a:t>
            </a:r>
            <a:r>
              <a:rPr lang="en-US" err="1">
                <a:latin typeface="Arial"/>
                <a:cs typeface="Arial"/>
              </a:rPr>
              <a:t>públicos</a:t>
            </a:r>
            <a:r>
              <a:rPr lang="en-US" dirty="0">
                <a:latin typeface="Arial"/>
                <a:cs typeface="Arial"/>
              </a:rPr>
              <a:t>(as) o </a:t>
            </a:r>
            <a:r>
              <a:rPr lang="en-US" err="1">
                <a:latin typeface="Arial"/>
                <a:cs typeface="Arial"/>
              </a:rPr>
              <a:t>contratistas</a:t>
            </a:r>
            <a:r>
              <a:rPr lang="en-US" dirty="0">
                <a:latin typeface="Arial"/>
                <a:cs typeface="Arial"/>
              </a:rPr>
              <a:t> </a:t>
            </a:r>
            <a:r>
              <a:rPr lang="en-US" err="1">
                <a:latin typeface="Arial"/>
                <a:cs typeface="Arial"/>
              </a:rPr>
              <a:t>pertenecientes</a:t>
            </a:r>
            <a:r>
              <a:rPr lang="en-US" dirty="0">
                <a:latin typeface="Arial"/>
                <a:cs typeface="Arial"/>
              </a:rPr>
              <a:t> a la Unidad Nacional de </a:t>
            </a:r>
            <a:r>
              <a:rPr lang="en-US" err="1">
                <a:latin typeface="Arial"/>
                <a:cs typeface="Arial"/>
              </a:rPr>
              <a:t>Protección</a:t>
            </a:r>
            <a:r>
              <a:rPr lang="en-US" dirty="0">
                <a:latin typeface="Arial"/>
                <a:cs typeface="Arial"/>
              </a:rPr>
              <a:t> que, </a:t>
            </a:r>
            <a:r>
              <a:rPr lang="en-US" err="1">
                <a:latin typeface="Arial"/>
                <a:cs typeface="Arial"/>
              </a:rPr>
              <a:t>voluntariamente</a:t>
            </a:r>
            <a:r>
              <a:rPr lang="en-US" dirty="0">
                <a:latin typeface="Arial"/>
                <a:cs typeface="Arial"/>
              </a:rPr>
              <a:t>, </a:t>
            </a:r>
            <a:r>
              <a:rPr lang="en-US" err="1">
                <a:latin typeface="Arial"/>
                <a:cs typeface="Arial"/>
              </a:rPr>
              <a:t>ponen</a:t>
            </a:r>
            <a:r>
              <a:rPr lang="en-US" dirty="0">
                <a:latin typeface="Arial"/>
                <a:cs typeface="Arial"/>
              </a:rPr>
              <a:t> a </a:t>
            </a:r>
            <a:r>
              <a:rPr lang="en-US" err="1">
                <a:latin typeface="Arial"/>
                <a:cs typeface="Arial"/>
              </a:rPr>
              <a:t>disposición</a:t>
            </a:r>
            <a:r>
              <a:rPr lang="en-US" dirty="0">
                <a:latin typeface="Arial"/>
                <a:cs typeface="Arial"/>
              </a:rPr>
              <a:t> sus </a:t>
            </a:r>
            <a:r>
              <a:rPr lang="en-US" err="1">
                <a:latin typeface="Arial"/>
                <a:cs typeface="Arial"/>
              </a:rPr>
              <a:t>conocimientos</a:t>
            </a:r>
            <a:r>
              <a:rPr lang="en-US" dirty="0">
                <a:latin typeface="Arial"/>
                <a:cs typeface="Arial"/>
              </a:rPr>
              <a:t> </a:t>
            </a:r>
            <a:r>
              <a:rPr lang="en-US" err="1">
                <a:latin typeface="Arial"/>
                <a:cs typeface="Arial"/>
              </a:rPr>
              <a:t>en</a:t>
            </a:r>
            <a:r>
              <a:rPr lang="en-US" dirty="0">
                <a:latin typeface="Arial"/>
                <a:cs typeface="Arial"/>
              </a:rPr>
              <a:t> </a:t>
            </a:r>
            <a:r>
              <a:rPr lang="en-US" err="1">
                <a:latin typeface="Arial"/>
                <a:cs typeface="Arial"/>
              </a:rPr>
              <a:t>distintas</a:t>
            </a:r>
            <a:r>
              <a:rPr lang="en-US" dirty="0">
                <a:latin typeface="Arial"/>
                <a:cs typeface="Arial"/>
              </a:rPr>
              <a:t> </a:t>
            </a:r>
            <a:r>
              <a:rPr lang="en-US" err="1">
                <a:latin typeface="Arial"/>
                <a:cs typeface="Arial"/>
              </a:rPr>
              <a:t>áreas</a:t>
            </a:r>
            <a:r>
              <a:rPr lang="en-US" dirty="0">
                <a:latin typeface="Arial"/>
                <a:cs typeface="Arial"/>
              </a:rPr>
              <a:t> para ser </a:t>
            </a:r>
            <a:r>
              <a:rPr lang="en-US" err="1">
                <a:latin typeface="Arial"/>
                <a:cs typeface="Arial"/>
              </a:rPr>
              <a:t>transmitido</a:t>
            </a:r>
            <a:r>
              <a:rPr lang="en-US" dirty="0">
                <a:latin typeface="Arial"/>
                <a:cs typeface="Arial"/>
              </a:rPr>
              <a:t> y </a:t>
            </a:r>
            <a:r>
              <a:rPr lang="en-US" err="1">
                <a:latin typeface="Arial"/>
                <a:cs typeface="Arial"/>
              </a:rPr>
              <a:t>difundido</a:t>
            </a:r>
            <a:r>
              <a:rPr lang="en-US" dirty="0">
                <a:latin typeface="Arial"/>
                <a:cs typeface="Arial"/>
              </a:rPr>
              <a:t> al interior de la </a:t>
            </a:r>
            <a:r>
              <a:rPr lang="en-US" err="1">
                <a:latin typeface="Arial"/>
                <a:cs typeface="Arial"/>
              </a:rPr>
              <a:t>entidad</a:t>
            </a:r>
            <a:r>
              <a:rPr lang="en-US" dirty="0">
                <a:latin typeface="Arial"/>
                <a:cs typeface="Arial"/>
              </a:rPr>
              <a:t>.</a:t>
            </a:r>
          </a:p>
        </p:txBody>
      </p:sp>
      <p:sp>
        <p:nvSpPr>
          <p:cNvPr id="7" name="Nube 6">
            <a:extLst>
              <a:ext uri="{FF2B5EF4-FFF2-40B4-BE49-F238E27FC236}">
                <a16:creationId xmlns:a16="http://schemas.microsoft.com/office/drawing/2014/main" id="{B6C1411E-A5BE-A49E-96AD-60E6E85902AD}"/>
              </a:ext>
            </a:extLst>
          </p:cNvPr>
          <p:cNvSpPr/>
          <p:nvPr/>
        </p:nvSpPr>
        <p:spPr>
          <a:xfrm>
            <a:off x="900807" y="4288408"/>
            <a:ext cx="6338617" cy="7464941"/>
          </a:xfrm>
          <a:prstGeom prst="cloud">
            <a:avLst/>
          </a:prstGeom>
          <a:solidFill>
            <a:srgbClr val="C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s-ES">
                <a:solidFill>
                  <a:srgbClr val="FFFFFF"/>
                </a:solidFill>
                <a:latin typeface="Aptos Narrow"/>
                <a:ea typeface="Aptos Narrow"/>
                <a:cs typeface="Aptos Narrow"/>
              </a:rPr>
              <a:t>A. Ser parte del Observatorio y Semillero de Investigación de la UNP</a:t>
            </a:r>
          </a:p>
          <a:p>
            <a:r>
              <a:rPr lang="es-ES">
                <a:solidFill>
                  <a:srgbClr val="FFFFFF"/>
                </a:solidFill>
                <a:latin typeface="Aptos Narrow"/>
                <a:ea typeface="Aptos Narrow"/>
                <a:cs typeface="Aptos Narrow"/>
              </a:rPr>
              <a:t>B. Participar como ponente o expositor de los temas en los cuales usted tenga interés.</a:t>
            </a:r>
          </a:p>
          <a:p>
            <a:r>
              <a:rPr lang="es-ES">
                <a:solidFill>
                  <a:srgbClr val="FFFFFF"/>
                </a:solidFill>
                <a:latin typeface="Aptos Narrow"/>
                <a:ea typeface="Aptos Narrow"/>
                <a:cs typeface="Aptos Narrow"/>
              </a:rPr>
              <a:t>C. Ser parte del comité editorial de la revista de gestión del conocimiento</a:t>
            </a:r>
          </a:p>
          <a:p>
            <a:r>
              <a:rPr lang="es-ES">
                <a:solidFill>
                  <a:srgbClr val="FFFFFF"/>
                </a:solidFill>
                <a:latin typeface="Aptos Narrow"/>
                <a:ea typeface="Aptos Narrow"/>
                <a:cs typeface="Aptos Narrow"/>
              </a:rPr>
              <a:t>D. Ser parte de la construcción del conocimiento en unidad</a:t>
            </a:r>
          </a:p>
          <a:p>
            <a:r>
              <a:rPr lang="es-ES">
                <a:solidFill>
                  <a:srgbClr val="FFFFFF"/>
                </a:solidFill>
                <a:latin typeface="Aptos Narrow"/>
                <a:ea typeface="Aptos Narrow"/>
                <a:cs typeface="Aptos Narrow"/>
              </a:rPr>
              <a:t>E. Participar en los encuentros destinados a los(as) gestores(as)</a:t>
            </a:r>
            <a:endParaRPr kumimoji="0" lang="es-E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Nube 7">
            <a:extLst>
              <a:ext uri="{FF2B5EF4-FFF2-40B4-BE49-F238E27FC236}">
                <a16:creationId xmlns:a16="http://schemas.microsoft.com/office/drawing/2014/main" id="{86AD1BFF-8627-A0AE-957E-97F461B8F056}"/>
              </a:ext>
            </a:extLst>
          </p:cNvPr>
          <p:cNvSpPr/>
          <p:nvPr/>
        </p:nvSpPr>
        <p:spPr>
          <a:xfrm>
            <a:off x="15105458" y="3423913"/>
            <a:ext cx="8706927" cy="8120856"/>
          </a:xfrm>
          <a:prstGeom prst="cloud">
            <a:avLst/>
          </a:prstGeom>
          <a:solidFill>
            <a:srgbClr val="C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28600" lvl="0" indent="-228600" algn="just" rtl="0">
              <a:buFont typeface="Wingdings"/>
              <a:buChar char="•"/>
            </a:pPr>
            <a:r>
              <a:rPr lang="es-ES" sz="2000">
                <a:solidFill>
                  <a:srgbClr val="FFFFFF"/>
                </a:solidFill>
                <a:latin typeface="Arial"/>
                <a:ea typeface="Arial"/>
                <a:cs typeface="Arial"/>
              </a:rPr>
              <a:t>Colaborar en calidad de ponente o expositor en sensibilizaciones o formaciones que se hayan postulado o hayan sido asignados, en torno a la gestión del conocimiento y la innovación </a:t>
            </a:r>
          </a:p>
          <a:p>
            <a:pPr marL="228600" lvl="0" indent="-228600" algn="just" rtl="0">
              <a:buFont typeface="Wingdings"/>
              <a:buChar char="•"/>
            </a:pPr>
            <a:r>
              <a:rPr lang="es-ES" sz="2000">
                <a:solidFill>
                  <a:srgbClr val="FFFFFF"/>
                </a:solidFill>
                <a:latin typeface="Arial"/>
                <a:ea typeface="Arial"/>
                <a:cs typeface="Arial"/>
              </a:rPr>
              <a:t>Asistir y colaborar en las actividades en las que se hayan postulado o hayan sido asignados, en torno a la gestión del conocimiento y la innovación </a:t>
            </a:r>
          </a:p>
          <a:p>
            <a:pPr marL="228600" lvl="0" indent="-228600" algn="just" rtl="0">
              <a:buFont typeface="Wingdings"/>
              <a:buChar char="•"/>
            </a:pPr>
            <a:r>
              <a:rPr lang="es-ES" sz="2000">
                <a:solidFill>
                  <a:srgbClr val="FFFFFF"/>
                </a:solidFill>
                <a:latin typeface="Arial"/>
                <a:ea typeface="Arial"/>
                <a:cs typeface="Arial"/>
              </a:rPr>
              <a:t>Realizar revisión de las transferencias del conocimiento que efectúen los servidores públicos beneficiarios de los auxilios educativos </a:t>
            </a:r>
          </a:p>
          <a:p>
            <a:pPr marL="228600" lvl="0" indent="-228600" algn="just" rtl="0">
              <a:buFont typeface="Wingdings"/>
              <a:buChar char="•"/>
            </a:pPr>
            <a:r>
              <a:rPr lang="es-ES" sz="2000">
                <a:solidFill>
                  <a:srgbClr val="FFFFFF"/>
                </a:solidFill>
                <a:latin typeface="Arial"/>
                <a:ea typeface="Arial"/>
                <a:cs typeface="Arial"/>
              </a:rPr>
              <a:t>Redactar y publicar artículos en medios académicos, revistas especializadas o conferencias, con el fin de compartir los avances, estudios de caso y mejores prácticas desarrolladas en la UNP </a:t>
            </a:r>
            <a:endParaRPr kumimoji="0" lang="es-ES" sz="2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364209755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3953FCB-9380-C9FD-C6C1-7DFCC1DC41F2}"/>
              </a:ext>
            </a:extLst>
          </p:cNvPr>
          <p:cNvSpPr txBox="1"/>
          <p:nvPr/>
        </p:nvSpPr>
        <p:spPr>
          <a:xfrm>
            <a:off x="838532" y="1251435"/>
            <a:ext cx="11020716"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a:r>
              <a:rPr lang="es-ES" dirty="0"/>
              <a:t>REPOSITORIO DEL CONOCIMIENTO </a:t>
            </a:r>
            <a:endParaRPr kumimoji="0" lang="es-ES" sz="2400" b="0" i="0" u="none" strike="noStrike" cap="none" spc="0" normalizeH="0" baseline="0" dirty="0">
              <a:ln>
                <a:noFill/>
              </a:ln>
              <a:solidFill>
                <a:srgbClr val="5E5E5E"/>
              </a:solidFill>
              <a:effectLst/>
              <a:uFillTx/>
              <a:latin typeface="+mn-lt"/>
              <a:ea typeface="+mn-ea"/>
              <a:cs typeface="+mn-cs"/>
              <a:sym typeface="Helvetica Neue"/>
            </a:endParaRPr>
          </a:p>
        </p:txBody>
      </p:sp>
      <p:sp>
        <p:nvSpPr>
          <p:cNvPr id="4" name="Pergamino: vertical 3">
            <a:extLst>
              <a:ext uri="{FF2B5EF4-FFF2-40B4-BE49-F238E27FC236}">
                <a16:creationId xmlns:a16="http://schemas.microsoft.com/office/drawing/2014/main" id="{F9D362C6-8321-BE16-F23C-A5EA9A1E4E9C}"/>
              </a:ext>
            </a:extLst>
          </p:cNvPr>
          <p:cNvSpPr/>
          <p:nvPr/>
        </p:nvSpPr>
        <p:spPr>
          <a:xfrm>
            <a:off x="7244808" y="3085113"/>
            <a:ext cx="8308216" cy="7037717"/>
          </a:xfrm>
          <a:prstGeom prst="verticalScroll">
            <a:avLst/>
          </a:prstGeom>
          <a:solidFill>
            <a:srgbClr val="C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E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3" name="CuadroTexto 2">
            <a:extLst>
              <a:ext uri="{FF2B5EF4-FFF2-40B4-BE49-F238E27FC236}">
                <a16:creationId xmlns:a16="http://schemas.microsoft.com/office/drawing/2014/main" id="{E41FD29C-EDED-199F-DB07-307F34D0BEB3}"/>
              </a:ext>
            </a:extLst>
          </p:cNvPr>
          <p:cNvSpPr txBox="1"/>
          <p:nvPr/>
        </p:nvSpPr>
        <p:spPr>
          <a:xfrm>
            <a:off x="8681076" y="4216945"/>
            <a:ext cx="5575281" cy="55194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l" defTabSz="2438338" rtl="0" fontAlgn="auto" latinLnBrk="0" hangingPunct="0">
              <a:lnSpc>
                <a:spcPct val="100000"/>
              </a:lnSpc>
              <a:spcBef>
                <a:spcPts val="0"/>
              </a:spcBef>
              <a:spcAft>
                <a:spcPts val="0"/>
              </a:spcAft>
              <a:buClrTx/>
              <a:buSzTx/>
              <a:buFontTx/>
              <a:buNone/>
              <a:tabLst/>
            </a:pPr>
            <a:r>
              <a:rPr lang="es-ES" sz="3200" dirty="0">
                <a:solidFill>
                  <a:srgbClr val="FFFFFF"/>
                </a:solidFill>
                <a:latin typeface="Aptos Narrow"/>
                <a:ea typeface="Aptos Narrow"/>
                <a:cs typeface="Aptos Narrow"/>
              </a:rPr>
              <a:t>Espacio virtual donde la Unidad Nacional de Protección y toda su comunidad puede acceder y guardar de manera organizada la información y los productos de conocimiento que componen la memoria institucional de la entidad desde cada </a:t>
            </a:r>
            <a:r>
              <a:rPr lang="es-ES" sz="3200" err="1">
                <a:solidFill>
                  <a:srgbClr val="FFFFFF"/>
                </a:solidFill>
                <a:latin typeface="Aptos Narrow"/>
                <a:ea typeface="Aptos Narrow"/>
                <a:cs typeface="Aptos Narrow"/>
              </a:rPr>
              <a:t>ambito</a:t>
            </a:r>
            <a:r>
              <a:rPr lang="es-ES" sz="3200" dirty="0">
                <a:solidFill>
                  <a:srgbClr val="FFFFFF"/>
                </a:solidFill>
                <a:latin typeface="Aptos Narrow"/>
                <a:ea typeface="Aptos Narrow"/>
                <a:cs typeface="Aptos Narrow"/>
              </a:rPr>
              <a:t> para que sea de fácil acceso. Este se encuentra en la plataforma PACO.</a:t>
            </a:r>
            <a:endParaRPr kumimoji="0" lang="es-ES" sz="3200" i="0" u="none" strike="noStrike" cap="none" spc="0" normalizeH="0" baseline="0" dirty="0">
              <a:ln>
                <a:noFill/>
              </a:ln>
              <a:solidFill>
                <a:srgbClr val="FFFFFF"/>
              </a:solidFill>
              <a:effectLst/>
              <a:uFillTx/>
              <a:latin typeface="+mn-lt"/>
              <a:ea typeface="+mn-ea"/>
              <a:cs typeface="+mn-cs"/>
              <a:sym typeface="Helvetica Neue"/>
            </a:endParaRPr>
          </a:p>
        </p:txBody>
      </p:sp>
      <p:sp>
        <p:nvSpPr>
          <p:cNvPr id="5" name="Flecha: a la derecha con muesca 4">
            <a:extLst>
              <a:ext uri="{FF2B5EF4-FFF2-40B4-BE49-F238E27FC236}">
                <a16:creationId xmlns:a16="http://schemas.microsoft.com/office/drawing/2014/main" id="{A78403D8-AA40-4DEA-59C1-E69D293BC100}"/>
              </a:ext>
            </a:extLst>
          </p:cNvPr>
          <p:cNvSpPr/>
          <p:nvPr/>
        </p:nvSpPr>
        <p:spPr>
          <a:xfrm>
            <a:off x="39880" y="10846208"/>
            <a:ext cx="3451313" cy="1203500"/>
          </a:xfrm>
          <a:prstGeom prst="notchedRightArrow">
            <a:avLst/>
          </a:prstGeom>
          <a:solidFill>
            <a:srgbClr val="C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E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6" name="CuadroTexto 5">
            <a:extLst>
              <a:ext uri="{FF2B5EF4-FFF2-40B4-BE49-F238E27FC236}">
                <a16:creationId xmlns:a16="http://schemas.microsoft.com/office/drawing/2014/main" id="{9DE3E86B-F974-71EE-E6E5-F3EE71F92F67}"/>
              </a:ext>
            </a:extLst>
          </p:cNvPr>
          <p:cNvSpPr txBox="1"/>
          <p:nvPr/>
        </p:nvSpPr>
        <p:spPr>
          <a:xfrm>
            <a:off x="826972" y="11157765"/>
            <a:ext cx="187862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a:r>
              <a:rPr lang="es-ES" sz="3200" b="1" dirty="0">
                <a:solidFill>
                  <a:srgbClr val="FFFFFF"/>
                </a:solidFill>
                <a:latin typeface="Helvetica Neue"/>
              </a:rPr>
              <a:t>PACO</a:t>
            </a:r>
            <a:endParaRPr kumimoji="0" lang="es-ES" sz="3200" b="1" i="0" u="none" strike="noStrike" cap="none" spc="0" normalizeH="0" baseline="0" dirty="0">
              <a:ln>
                <a:noFill/>
              </a:ln>
              <a:solidFill>
                <a:srgbClr val="FFFFFF"/>
              </a:solidFill>
              <a:effectLst/>
              <a:uFillTx/>
              <a:latin typeface="Helvetica Neue"/>
              <a:sym typeface="Helvetica Neue"/>
            </a:endParaRPr>
          </a:p>
        </p:txBody>
      </p:sp>
      <p:sp>
        <p:nvSpPr>
          <p:cNvPr id="7" name="Flecha: a la derecha 6">
            <a:extLst>
              <a:ext uri="{FF2B5EF4-FFF2-40B4-BE49-F238E27FC236}">
                <a16:creationId xmlns:a16="http://schemas.microsoft.com/office/drawing/2014/main" id="{B92A217A-5FF0-C725-A9E8-C2A362FC0606}"/>
              </a:ext>
            </a:extLst>
          </p:cNvPr>
          <p:cNvSpPr/>
          <p:nvPr/>
        </p:nvSpPr>
        <p:spPr>
          <a:xfrm>
            <a:off x="12274295" y="7187184"/>
            <a:ext cx="978408" cy="484632"/>
          </a:xfrm>
          <a:prstGeom prst="rightArrow">
            <a:avLst/>
          </a:prstGeom>
          <a:solidFill>
            <a:srgbClr val="C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E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8" name="Flecha: a la derecha 7">
            <a:extLst>
              <a:ext uri="{FF2B5EF4-FFF2-40B4-BE49-F238E27FC236}">
                <a16:creationId xmlns:a16="http://schemas.microsoft.com/office/drawing/2014/main" id="{1E41DD84-B14A-E778-B7C1-3C4E82F401A7}"/>
              </a:ext>
            </a:extLst>
          </p:cNvPr>
          <p:cNvSpPr/>
          <p:nvPr/>
        </p:nvSpPr>
        <p:spPr>
          <a:xfrm>
            <a:off x="19134720" y="10704077"/>
            <a:ext cx="4515237" cy="1671122"/>
          </a:xfrm>
          <a:prstGeom prst="rightArrow">
            <a:avLst/>
          </a:prstGeom>
          <a:solidFill>
            <a:srgbClr val="C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a:r>
              <a:rPr lang="es-ES" b="1" dirty="0">
                <a:solidFill>
                  <a:srgbClr val="FFFFFF"/>
                </a:solidFill>
                <a:latin typeface="Helvetica Neue Medium"/>
                <a:ea typeface="Helvetica Neue Medium"/>
                <a:cs typeface="Helvetica Neue Medium"/>
              </a:rPr>
              <a:t>TRANSFERENCIAS DEL CONOCIMIENTO</a:t>
            </a:r>
            <a:endParaRPr kumimoji="0" lang="es-ES"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0" name="Flecha: a la derecha 9">
            <a:extLst>
              <a:ext uri="{FF2B5EF4-FFF2-40B4-BE49-F238E27FC236}">
                <a16:creationId xmlns:a16="http://schemas.microsoft.com/office/drawing/2014/main" id="{1C2754B5-910E-6223-D6D5-ED1A33013A71}"/>
              </a:ext>
            </a:extLst>
          </p:cNvPr>
          <p:cNvSpPr/>
          <p:nvPr/>
        </p:nvSpPr>
        <p:spPr>
          <a:xfrm>
            <a:off x="8672389" y="10652392"/>
            <a:ext cx="4831539" cy="1671122"/>
          </a:xfrm>
          <a:prstGeom prst="rightArrow">
            <a:avLst/>
          </a:prstGeom>
          <a:solidFill>
            <a:srgbClr val="C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a:r>
              <a:rPr lang="es-ES" b="1" dirty="0">
                <a:solidFill>
                  <a:srgbClr val="FFFFFF"/>
                </a:solidFill>
                <a:latin typeface="Helvetica Neue Medium"/>
                <a:ea typeface="Helvetica Neue Medium"/>
                <a:cs typeface="Helvetica Neue Medium"/>
              </a:rPr>
              <a:t>GESTIÓN DEL CONOCIMIENTO</a:t>
            </a:r>
            <a:endParaRPr kumimoji="0" lang="es-ES"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1" name="Flecha: a la derecha 10">
            <a:extLst>
              <a:ext uri="{FF2B5EF4-FFF2-40B4-BE49-F238E27FC236}">
                <a16:creationId xmlns:a16="http://schemas.microsoft.com/office/drawing/2014/main" id="{7C31253A-6D5A-9A24-C058-FD69DD7E83A8}"/>
              </a:ext>
            </a:extLst>
          </p:cNvPr>
          <p:cNvSpPr/>
          <p:nvPr/>
        </p:nvSpPr>
        <p:spPr>
          <a:xfrm>
            <a:off x="3641320" y="10855553"/>
            <a:ext cx="4860292" cy="1304290"/>
          </a:xfrm>
          <a:prstGeom prst="rightArrow">
            <a:avLst/>
          </a:prstGeom>
          <a:solidFill>
            <a:srgbClr val="C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a:r>
              <a:rPr lang="es-ES" sz="3600" b="1" dirty="0">
                <a:solidFill>
                  <a:srgbClr val="FFFFFF"/>
                </a:solidFill>
                <a:latin typeface="Helvetica Neue Medium"/>
                <a:ea typeface="Helvetica Neue Medium"/>
                <a:cs typeface="Helvetica Neue Medium"/>
              </a:rPr>
              <a:t>COMPONENTES</a:t>
            </a:r>
            <a:endParaRPr lang="es-ES" sz="3600" b="1" i="0" u="none" strike="noStrike" cap="none" spc="0" normalizeH="0" baseline="0" dirty="0">
              <a:ln>
                <a:noFill/>
              </a:ln>
              <a:solidFill>
                <a:srgbClr val="FFFFFF"/>
              </a:solidFill>
              <a:effectLst/>
              <a:uFillTx/>
              <a:latin typeface="Helvetica Neue Medium"/>
              <a:ea typeface="Helvetica Neue Medium"/>
              <a:cs typeface="Helvetica Neue Medium"/>
            </a:endParaRPr>
          </a:p>
        </p:txBody>
      </p:sp>
      <p:sp>
        <p:nvSpPr>
          <p:cNvPr id="12" name="Flecha: a la derecha 11">
            <a:extLst>
              <a:ext uri="{FF2B5EF4-FFF2-40B4-BE49-F238E27FC236}">
                <a16:creationId xmlns:a16="http://schemas.microsoft.com/office/drawing/2014/main" id="{EFC92EDE-E468-8EA1-26E9-BD3AA1D313FE}"/>
              </a:ext>
            </a:extLst>
          </p:cNvPr>
          <p:cNvSpPr/>
          <p:nvPr/>
        </p:nvSpPr>
        <p:spPr>
          <a:xfrm>
            <a:off x="13846229" y="10681551"/>
            <a:ext cx="4572746" cy="1671122"/>
          </a:xfrm>
          <a:prstGeom prst="rightArrow">
            <a:avLst/>
          </a:prstGeom>
          <a:solidFill>
            <a:srgbClr val="C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a:r>
              <a:rPr lang="es-ES" b="1" dirty="0">
                <a:solidFill>
                  <a:srgbClr val="FFFFFF"/>
                </a:solidFill>
                <a:latin typeface="Helvetica Neue Medium"/>
                <a:ea typeface="Helvetica Neue Medium"/>
                <a:cs typeface="Helvetica Neue Medium"/>
              </a:rPr>
              <a:t>REPOSITORIO DEL CONOCIMIENTO</a:t>
            </a:r>
            <a:endParaRPr kumimoji="0" lang="es-ES" b="1"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227796758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CuadroTexto 4"/>
          <p:cNvSpPr txBox="1"/>
          <p:nvPr/>
        </p:nvSpPr>
        <p:spPr>
          <a:xfrm>
            <a:off x="1904999" y="6027004"/>
            <a:ext cx="20574001" cy="16619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40" tIns="91439" rIns="91440" bIns="91439" anchor="ctr">
            <a:spAutoFit/>
          </a:bodyPr>
          <a:lstStyle>
            <a:lvl1pPr defTabSz="1828800">
              <a:defRPr sz="9600" spc="576">
                <a:solidFill>
                  <a:srgbClr val="FFFFFF"/>
                </a:solidFill>
                <a:latin typeface="Nunito Sans 12pt ExtraLight Bold"/>
                <a:ea typeface="Nunito Sans 12pt ExtraLight Bold"/>
                <a:cs typeface="Nunito Sans 12pt ExtraLight Bold"/>
                <a:sym typeface="Nunito Sans 12pt ExtraLight Bold"/>
              </a:defRPr>
            </a:lvl1pPr>
          </a:lstStyle>
          <a:p>
            <a:pPr>
              <a:defRPr spc="0"/>
            </a:pPr>
            <a:r>
              <a:rPr lang="es-ES" dirty="0"/>
              <a:t>Transferencias del conocimiento</a:t>
            </a:r>
            <a:endParaRPr lang="es-ES" spc="576" dirty="0"/>
          </a:p>
        </p:txBody>
      </p:sp>
      <p:sp>
        <p:nvSpPr>
          <p:cNvPr id="2" name="CuadroTexto 1">
            <a:extLst>
              <a:ext uri="{FF2B5EF4-FFF2-40B4-BE49-F238E27FC236}">
                <a16:creationId xmlns:a16="http://schemas.microsoft.com/office/drawing/2014/main" id="{16AFCDB2-3E02-63BB-59E7-73EECE548DE5}"/>
              </a:ext>
            </a:extLst>
          </p:cNvPr>
          <p:cNvSpPr txBox="1"/>
          <p:nvPr/>
        </p:nvSpPr>
        <p:spPr>
          <a:xfrm>
            <a:off x="9856008" y="8121246"/>
            <a:ext cx="14255056"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a:r>
              <a:rPr lang="es-ES" sz="3200" dirty="0">
                <a:solidFill>
                  <a:schemeClr val="bg1"/>
                </a:solidFill>
              </a:rPr>
              <a:t>Auxilios Educativos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E085C61-8794-FB97-4C84-8EDC5BD01AFD}"/>
              </a:ext>
            </a:extLst>
          </p:cNvPr>
          <p:cNvSpPr txBox="1"/>
          <p:nvPr/>
        </p:nvSpPr>
        <p:spPr>
          <a:xfrm>
            <a:off x="1417519" y="2858622"/>
            <a:ext cx="10940855"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a:r>
              <a:rPr lang="es-ES" dirty="0"/>
              <a:t>GESTIÓN DEL CONOCIMIENTO</a:t>
            </a:r>
            <a:endParaRPr lang="es-ES" sz="2400" b="0" i="0" u="none" strike="noStrike" cap="none" spc="0" normalizeH="0" baseline="0" dirty="0">
              <a:ln>
                <a:noFill/>
              </a:ln>
              <a:solidFill>
                <a:srgbClr val="5E5E5E"/>
              </a:solidFill>
              <a:effectLst/>
              <a:uFillTx/>
              <a:latin typeface="+mn-lt"/>
              <a:ea typeface="+mn-ea"/>
              <a:cs typeface="+mn-cs"/>
            </a:endParaRPr>
          </a:p>
        </p:txBody>
      </p:sp>
      <p:sp>
        <p:nvSpPr>
          <p:cNvPr id="3" name="CuadroTexto 2">
            <a:extLst>
              <a:ext uri="{FF2B5EF4-FFF2-40B4-BE49-F238E27FC236}">
                <a16:creationId xmlns:a16="http://schemas.microsoft.com/office/drawing/2014/main" id="{44008137-A455-6A0E-72F0-4939E4F19E5B}"/>
              </a:ext>
            </a:extLst>
          </p:cNvPr>
          <p:cNvSpPr txBox="1"/>
          <p:nvPr/>
        </p:nvSpPr>
        <p:spPr>
          <a:xfrm>
            <a:off x="1907987" y="12267440"/>
            <a:ext cx="12118794" cy="3718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l" defTabSz="2438338" rtl="0" fontAlgn="auto" latinLnBrk="0" hangingPunct="0">
              <a:lnSpc>
                <a:spcPct val="100000"/>
              </a:lnSpc>
              <a:spcBef>
                <a:spcPts val="0"/>
              </a:spcBef>
              <a:spcAft>
                <a:spcPts val="0"/>
              </a:spcAft>
              <a:buClrTx/>
              <a:buSzTx/>
              <a:buFontTx/>
              <a:buNone/>
              <a:tabLst/>
            </a:pPr>
            <a:endParaRPr lang="es-419" sz="1750" b="0" i="0" u="none" strike="noStrike" cap="none" spc="0" normalizeH="0" baseline="0" dirty="0">
              <a:ln>
                <a:noFill/>
              </a:ln>
              <a:solidFill>
                <a:srgbClr val="5E5E5E"/>
              </a:solidFill>
              <a:effectLst/>
              <a:uFillTx/>
              <a:latin typeface="DM Sans"/>
              <a:ea typeface="+mn-ea"/>
              <a:cs typeface="+mn-cs"/>
            </a:endParaRPr>
          </a:p>
        </p:txBody>
      </p:sp>
      <p:sp>
        <p:nvSpPr>
          <p:cNvPr id="4" name="Elipse 3">
            <a:extLst>
              <a:ext uri="{FF2B5EF4-FFF2-40B4-BE49-F238E27FC236}">
                <a16:creationId xmlns:a16="http://schemas.microsoft.com/office/drawing/2014/main" id="{80BD666F-B8D6-E378-5106-919505AC54D4}"/>
              </a:ext>
            </a:extLst>
          </p:cNvPr>
          <p:cNvSpPr/>
          <p:nvPr/>
        </p:nvSpPr>
        <p:spPr>
          <a:xfrm>
            <a:off x="13664568" y="4140093"/>
            <a:ext cx="618306" cy="619774"/>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b="1" dirty="0"/>
              <a:t>1</a:t>
            </a:r>
            <a:endParaRPr lang="es-419" b="1" dirty="0"/>
          </a:p>
        </p:txBody>
      </p:sp>
      <p:sp>
        <p:nvSpPr>
          <p:cNvPr id="5" name="Elipse 4">
            <a:extLst>
              <a:ext uri="{FF2B5EF4-FFF2-40B4-BE49-F238E27FC236}">
                <a16:creationId xmlns:a16="http://schemas.microsoft.com/office/drawing/2014/main" id="{5158EB5A-0184-805F-A77B-FADE582E4F9F}"/>
              </a:ext>
            </a:extLst>
          </p:cNvPr>
          <p:cNvSpPr/>
          <p:nvPr/>
        </p:nvSpPr>
        <p:spPr>
          <a:xfrm>
            <a:off x="13353786" y="5734760"/>
            <a:ext cx="618306" cy="619774"/>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b="1" dirty="0"/>
              <a:t>2</a:t>
            </a:r>
            <a:endParaRPr lang="es-419" b="1" dirty="0"/>
          </a:p>
        </p:txBody>
      </p:sp>
      <p:sp>
        <p:nvSpPr>
          <p:cNvPr id="6" name="Elipse 5">
            <a:extLst>
              <a:ext uri="{FF2B5EF4-FFF2-40B4-BE49-F238E27FC236}">
                <a16:creationId xmlns:a16="http://schemas.microsoft.com/office/drawing/2014/main" id="{3E79080A-009B-2A77-C4E0-F4F877B2A2F1}"/>
              </a:ext>
            </a:extLst>
          </p:cNvPr>
          <p:cNvSpPr/>
          <p:nvPr/>
        </p:nvSpPr>
        <p:spPr>
          <a:xfrm>
            <a:off x="13043004" y="7132064"/>
            <a:ext cx="618306" cy="619774"/>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b="1" dirty="0"/>
              <a:t>3</a:t>
            </a:r>
            <a:endParaRPr lang="es-419" b="1" dirty="0"/>
          </a:p>
        </p:txBody>
      </p:sp>
      <p:sp>
        <p:nvSpPr>
          <p:cNvPr id="7" name="Elipse 6">
            <a:extLst>
              <a:ext uri="{FF2B5EF4-FFF2-40B4-BE49-F238E27FC236}">
                <a16:creationId xmlns:a16="http://schemas.microsoft.com/office/drawing/2014/main" id="{59783F95-D559-6B3B-1099-F2338C161560}"/>
              </a:ext>
            </a:extLst>
          </p:cNvPr>
          <p:cNvSpPr/>
          <p:nvPr/>
        </p:nvSpPr>
        <p:spPr>
          <a:xfrm>
            <a:off x="12311753" y="8526321"/>
            <a:ext cx="618306" cy="619774"/>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s-CO"/>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s-ES" b="1" dirty="0"/>
              <a:t>4</a:t>
            </a:r>
            <a:endParaRPr lang="es-419" b="1" dirty="0"/>
          </a:p>
        </p:txBody>
      </p:sp>
      <p:sp>
        <p:nvSpPr>
          <p:cNvPr id="8" name="Text 6">
            <a:extLst>
              <a:ext uri="{FF2B5EF4-FFF2-40B4-BE49-F238E27FC236}">
                <a16:creationId xmlns:a16="http://schemas.microsoft.com/office/drawing/2014/main" id="{16C961FF-88B6-8D7D-21EF-1B8AF43D44B4}"/>
              </a:ext>
            </a:extLst>
          </p:cNvPr>
          <p:cNvSpPr/>
          <p:nvPr/>
        </p:nvSpPr>
        <p:spPr>
          <a:xfrm>
            <a:off x="14546185" y="4277816"/>
            <a:ext cx="3520797" cy="344329"/>
          </a:xfrm>
          <a:prstGeom prst="rect">
            <a:avLst/>
          </a:prstGeom>
          <a:noFill/>
          <a:ln/>
        </p:spPr>
        <p:txBody>
          <a:bodyPr wrap="none" rtlCol="0" anchor="t"/>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lnSpc>
                <a:spcPts val="2711"/>
              </a:lnSpc>
              <a:buNone/>
            </a:pPr>
            <a:r>
              <a:rPr lang="es-419" sz="2800" b="1" dirty="0">
                <a:solidFill>
                  <a:srgbClr val="C00000"/>
                </a:solidFill>
                <a:latin typeface="Dela Gothic One" pitchFamily="34" charset="0"/>
                <a:ea typeface="Dela Gothic One" pitchFamily="34" charset="-122"/>
                <a:cs typeface="Dela Gothic One" pitchFamily="34" charset="-120"/>
              </a:rPr>
              <a:t>Generación y producción</a:t>
            </a:r>
            <a:endParaRPr lang="es-419" sz="2800" b="1" dirty="0">
              <a:solidFill>
                <a:srgbClr val="C00000"/>
              </a:solidFill>
            </a:endParaRPr>
          </a:p>
        </p:txBody>
      </p:sp>
      <p:sp>
        <p:nvSpPr>
          <p:cNvPr id="9" name="Text 11">
            <a:extLst>
              <a:ext uri="{FF2B5EF4-FFF2-40B4-BE49-F238E27FC236}">
                <a16:creationId xmlns:a16="http://schemas.microsoft.com/office/drawing/2014/main" id="{CB721E34-6E2F-FD7B-BDD9-CAE592A48F05}"/>
              </a:ext>
            </a:extLst>
          </p:cNvPr>
          <p:cNvSpPr/>
          <p:nvPr/>
        </p:nvSpPr>
        <p:spPr>
          <a:xfrm>
            <a:off x="14235403" y="5877284"/>
            <a:ext cx="5355788" cy="344329"/>
          </a:xfrm>
          <a:prstGeom prst="rect">
            <a:avLst/>
          </a:prstGeom>
          <a:noFill/>
          <a:ln/>
        </p:spPr>
        <p:txBody>
          <a:bodyPr wrap="none" rtlCol="0" anchor="t"/>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lnSpc>
                <a:spcPts val="2711"/>
              </a:lnSpc>
              <a:buNone/>
            </a:pPr>
            <a:r>
              <a:rPr lang="es-419" sz="2800" b="1" dirty="0">
                <a:solidFill>
                  <a:srgbClr val="C00000"/>
                </a:solidFill>
                <a:latin typeface="Dela Gothic One" pitchFamily="34" charset="0"/>
                <a:ea typeface="Dela Gothic One" pitchFamily="34" charset="-122"/>
                <a:cs typeface="Dela Gothic One" pitchFamily="34" charset="-120"/>
              </a:rPr>
              <a:t>Herramientas para uso y apropiación</a:t>
            </a:r>
            <a:endParaRPr lang="es-419" sz="2800" b="1" dirty="0">
              <a:solidFill>
                <a:srgbClr val="C00000"/>
              </a:solidFill>
            </a:endParaRPr>
          </a:p>
        </p:txBody>
      </p:sp>
      <p:sp>
        <p:nvSpPr>
          <p:cNvPr id="11" name="Text 11">
            <a:extLst>
              <a:ext uri="{FF2B5EF4-FFF2-40B4-BE49-F238E27FC236}">
                <a16:creationId xmlns:a16="http://schemas.microsoft.com/office/drawing/2014/main" id="{C5611DB3-A2FE-D188-3DE8-83EAD01B3B50}"/>
              </a:ext>
            </a:extLst>
          </p:cNvPr>
          <p:cNvSpPr/>
          <p:nvPr/>
        </p:nvSpPr>
        <p:spPr>
          <a:xfrm>
            <a:off x="13979466" y="7269787"/>
            <a:ext cx="5355788" cy="344329"/>
          </a:xfrm>
          <a:prstGeom prst="rect">
            <a:avLst/>
          </a:prstGeom>
          <a:noFill/>
          <a:ln/>
        </p:spPr>
        <p:txBody>
          <a:bodyPr wrap="none" rtlCol="0" anchor="t"/>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lnSpc>
                <a:spcPts val="2711"/>
              </a:lnSpc>
              <a:buNone/>
            </a:pPr>
            <a:r>
              <a:rPr lang="es-419" sz="2800" b="1" dirty="0">
                <a:solidFill>
                  <a:srgbClr val="C00000"/>
                </a:solidFill>
                <a:latin typeface="Dela Gothic One" pitchFamily="34" charset="0"/>
                <a:ea typeface="Dela Gothic One" pitchFamily="34" charset="-122"/>
                <a:cs typeface="Dela Gothic One" pitchFamily="34" charset="-120"/>
              </a:rPr>
              <a:t>Analítica institucional </a:t>
            </a:r>
            <a:endParaRPr lang="es-419" sz="2800" b="1" dirty="0">
              <a:solidFill>
                <a:srgbClr val="C00000"/>
              </a:solidFill>
            </a:endParaRPr>
          </a:p>
        </p:txBody>
      </p:sp>
      <p:sp>
        <p:nvSpPr>
          <p:cNvPr id="12" name="Text 16">
            <a:extLst>
              <a:ext uri="{FF2B5EF4-FFF2-40B4-BE49-F238E27FC236}">
                <a16:creationId xmlns:a16="http://schemas.microsoft.com/office/drawing/2014/main" id="{D5813FAC-FEF4-BBCF-FAE3-4DE8294A4615}"/>
              </a:ext>
            </a:extLst>
          </p:cNvPr>
          <p:cNvSpPr/>
          <p:nvPr/>
        </p:nvSpPr>
        <p:spPr>
          <a:xfrm>
            <a:off x="13047121" y="8666478"/>
            <a:ext cx="3864650" cy="344329"/>
          </a:xfrm>
          <a:prstGeom prst="rect">
            <a:avLst/>
          </a:prstGeom>
          <a:noFill/>
          <a:ln/>
        </p:spPr>
        <p:txBody>
          <a:bodyPr wrap="none" rtlCol="0" anchor="t"/>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l">
              <a:lnSpc>
                <a:spcPts val="2711"/>
              </a:lnSpc>
              <a:buNone/>
            </a:pPr>
            <a:r>
              <a:rPr lang="en-US" sz="2800" b="1" dirty="0">
                <a:solidFill>
                  <a:srgbClr val="C00000"/>
                </a:solidFill>
                <a:latin typeface="Dela Gothic One" pitchFamily="34" charset="0"/>
                <a:ea typeface="Dela Gothic One" pitchFamily="34" charset="-122"/>
                <a:cs typeface="Dela Gothic One" pitchFamily="34" charset="-120"/>
              </a:rPr>
              <a:t>Difusión y Preservación</a:t>
            </a:r>
            <a:endParaRPr lang="en-US" sz="2800" b="1" dirty="0">
              <a:solidFill>
                <a:srgbClr val="C00000"/>
              </a:solidFill>
            </a:endParaRPr>
          </a:p>
        </p:txBody>
      </p:sp>
      <p:sp>
        <p:nvSpPr>
          <p:cNvPr id="10" name="Nube 9">
            <a:extLst>
              <a:ext uri="{FF2B5EF4-FFF2-40B4-BE49-F238E27FC236}">
                <a16:creationId xmlns:a16="http://schemas.microsoft.com/office/drawing/2014/main" id="{F2063E84-5095-4176-4B55-04AF27CBD532}"/>
              </a:ext>
            </a:extLst>
          </p:cNvPr>
          <p:cNvSpPr/>
          <p:nvPr/>
        </p:nvSpPr>
        <p:spPr>
          <a:xfrm>
            <a:off x="1424166" y="3254444"/>
            <a:ext cx="10958109" cy="8401963"/>
          </a:xfrm>
          <a:prstGeom prst="cloud">
            <a:avLst/>
          </a:prstGeom>
          <a:solidFill>
            <a:srgbClr val="C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825500"/>
            <a:r>
              <a:rPr lang="es-CO" sz="3200" dirty="0">
                <a:solidFill>
                  <a:schemeClr val="bg1"/>
                </a:solidFill>
                <a:latin typeface="Arial"/>
                <a:cs typeface="Arial"/>
              </a:rPr>
              <a:t>Proceso mediante el cual se implementan acciones, mecanismos o instrumentos orientados a generar, identificar, capturar, valorar, transferir, apropiar, analizar, difundir y preservar el conocimiento tácito y explícito de las entidades públicas con el fin de fortalecer la gestión, facilitar procesos de innovación y mejorar la prestación de bienes y servicios a los grupos de valor. (DAFP, 2020) </a:t>
            </a:r>
            <a:endParaRPr lang="es-ES" sz="3200" dirty="0">
              <a:solidFill>
                <a:schemeClr val="bg1"/>
              </a:solidFill>
            </a:endParaRPr>
          </a:p>
        </p:txBody>
      </p:sp>
      <p:sp>
        <p:nvSpPr>
          <p:cNvPr id="13" name="Flecha: curvada hacia arriba 12">
            <a:extLst>
              <a:ext uri="{FF2B5EF4-FFF2-40B4-BE49-F238E27FC236}">
                <a16:creationId xmlns:a16="http://schemas.microsoft.com/office/drawing/2014/main" id="{03FEBD40-2F63-2BEE-715B-7AA0FFB135D7}"/>
              </a:ext>
            </a:extLst>
          </p:cNvPr>
          <p:cNvSpPr/>
          <p:nvPr/>
        </p:nvSpPr>
        <p:spPr>
          <a:xfrm rot="1920000">
            <a:off x="10647862" y="10895162"/>
            <a:ext cx="3015573" cy="860049"/>
          </a:xfrm>
          <a:prstGeom prst="curvedUpArrow">
            <a:avLst/>
          </a:prstGeom>
          <a:solidFill>
            <a:srgbClr val="C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s-E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
        <p:nvSpPr>
          <p:cNvPr id="14" name="Nube 13">
            <a:extLst>
              <a:ext uri="{FF2B5EF4-FFF2-40B4-BE49-F238E27FC236}">
                <a16:creationId xmlns:a16="http://schemas.microsoft.com/office/drawing/2014/main" id="{959D28F9-EAAC-07EC-89BD-E728594020F6}"/>
              </a:ext>
            </a:extLst>
          </p:cNvPr>
          <p:cNvSpPr/>
          <p:nvPr/>
        </p:nvSpPr>
        <p:spPr>
          <a:xfrm>
            <a:off x="14963833" y="10440197"/>
            <a:ext cx="5761818" cy="905788"/>
          </a:xfrm>
          <a:prstGeom prst="cloud">
            <a:avLst/>
          </a:prstGeom>
          <a:solidFill>
            <a:srgbClr val="C0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s-ES" sz="3200" dirty="0">
                <a:solidFill>
                  <a:srgbClr val="FFFFFF"/>
                </a:solidFill>
                <a:latin typeface="Helvetica Neue Medium"/>
                <a:ea typeface="Helvetica Neue Medium"/>
                <a:cs typeface="Helvetica Neue Medium"/>
              </a:rPr>
              <a:t>MIPG-6</a:t>
            </a:r>
            <a:endParaRPr kumimoji="0" lang="es-ES" sz="3200" b="0" i="0" u="none" strike="noStrike" cap="none" spc="0" normalizeH="0" baseline="0" dirty="0">
              <a:ln>
                <a:noFill/>
              </a:ln>
              <a:solidFill>
                <a:srgbClr val="FFFFFF"/>
              </a:solidFill>
              <a:effectLst/>
              <a:uFillTx/>
              <a:latin typeface="Helvetica Neue Medium"/>
              <a:ea typeface="Helvetica Neue Medium"/>
              <a:cs typeface="Helvetica Neue Medium"/>
              <a:sym typeface="Helvetica Neue Medium"/>
            </a:endParaRPr>
          </a:p>
        </p:txBody>
      </p:sp>
      <p:sp>
        <p:nvSpPr>
          <p:cNvPr id="15" name="CuadroTexto 14">
            <a:extLst>
              <a:ext uri="{FF2B5EF4-FFF2-40B4-BE49-F238E27FC236}">
                <a16:creationId xmlns:a16="http://schemas.microsoft.com/office/drawing/2014/main" id="{1FB2532C-2E11-38E2-62D3-9AC8511B2577}"/>
              </a:ext>
            </a:extLst>
          </p:cNvPr>
          <p:cNvSpPr txBox="1"/>
          <p:nvPr/>
        </p:nvSpPr>
        <p:spPr>
          <a:xfrm>
            <a:off x="27390050" y="7521620"/>
            <a:ext cx="2743200" cy="3657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l" defTabSz="2438338" rtl="0" fontAlgn="auto" latinLnBrk="0" hangingPunct="0">
              <a:lnSpc>
                <a:spcPct val="100000"/>
              </a:lnSpc>
              <a:spcBef>
                <a:spcPts val="0"/>
              </a:spcBef>
              <a:spcAft>
                <a:spcPts val="0"/>
              </a:spcAft>
              <a:buClrTx/>
              <a:buSzTx/>
              <a:buFontTx/>
              <a:buNone/>
              <a:tabLst/>
            </a:pPr>
            <a:endParaRPr kumimoji="0" lang="es-ES" sz="2400" b="0" i="0" u="none" strike="noStrike" cap="none" spc="0" normalizeH="0" baseline="0">
              <a:ln>
                <a:noFill/>
              </a:ln>
              <a:solidFill>
                <a:srgbClr val="5E5E5E"/>
              </a:solidFill>
              <a:effectLst/>
              <a:uFillTx/>
              <a:latin typeface="+mn-lt"/>
              <a:ea typeface="+mn-ea"/>
              <a:cs typeface="+mn-cs"/>
              <a:sym typeface="Helvetica Neue"/>
            </a:endParaRP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4897C96-7D17-3FB9-D003-50D96C1BF6D2}"/>
              </a:ext>
            </a:extLst>
          </p:cNvPr>
          <p:cNvSpPr txBox="1"/>
          <p:nvPr/>
        </p:nvSpPr>
        <p:spPr>
          <a:xfrm>
            <a:off x="563832" y="1383220"/>
            <a:ext cx="11060646"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a:r>
              <a:rPr lang="es-ES" sz="5400" dirty="0"/>
              <a:t>AUXILIOS EDUCATIVOS</a:t>
            </a:r>
            <a:endParaRPr kumimoji="0" lang="es-ES" sz="5400" b="0" i="0" u="none" strike="noStrike" cap="none" spc="0" normalizeH="0" baseline="0" dirty="0">
              <a:ln>
                <a:noFill/>
              </a:ln>
              <a:solidFill>
                <a:srgbClr val="5E5E5E"/>
              </a:solidFill>
              <a:effectLst/>
              <a:uFillTx/>
              <a:latin typeface="+mn-lt"/>
              <a:ea typeface="+mn-ea"/>
              <a:cs typeface="+mn-cs"/>
              <a:sym typeface="Helvetica Neue"/>
            </a:endParaRPr>
          </a:p>
        </p:txBody>
      </p:sp>
      <p:pic>
        <p:nvPicPr>
          <p:cNvPr id="3" name="Imagen 2" descr="Diagrama&#10;&#10;Descripción generada automáticamente">
            <a:extLst>
              <a:ext uri="{FF2B5EF4-FFF2-40B4-BE49-F238E27FC236}">
                <a16:creationId xmlns:a16="http://schemas.microsoft.com/office/drawing/2014/main" id="{9AE50756-EF14-8295-6C2B-2033C0F1BF99}"/>
              </a:ext>
            </a:extLst>
          </p:cNvPr>
          <p:cNvPicPr>
            <a:picLocks noChangeAspect="1"/>
          </p:cNvPicPr>
          <p:nvPr/>
        </p:nvPicPr>
        <p:blipFill>
          <a:blip r:embed="rId2"/>
          <a:stretch>
            <a:fillRect/>
          </a:stretch>
        </p:blipFill>
        <p:spPr>
          <a:xfrm>
            <a:off x="14016360" y="2947106"/>
            <a:ext cx="8569516" cy="9319810"/>
          </a:xfrm>
          <a:prstGeom prst="rect">
            <a:avLst/>
          </a:prstGeom>
        </p:spPr>
      </p:pic>
      <p:sp>
        <p:nvSpPr>
          <p:cNvPr id="4" name="CuadroTexto 3">
            <a:extLst>
              <a:ext uri="{FF2B5EF4-FFF2-40B4-BE49-F238E27FC236}">
                <a16:creationId xmlns:a16="http://schemas.microsoft.com/office/drawing/2014/main" id="{6AE3BD61-3790-6F51-987D-78035D46A903}"/>
              </a:ext>
            </a:extLst>
          </p:cNvPr>
          <p:cNvSpPr txBox="1"/>
          <p:nvPr/>
        </p:nvSpPr>
        <p:spPr>
          <a:xfrm>
            <a:off x="878462" y="3167332"/>
            <a:ext cx="11900783" cy="1579920"/>
          </a:xfrm>
          <a:prstGeom prst="rect">
            <a:avLst/>
          </a:prstGeom>
          <a:ln/>
        </p:spPr>
        <p:style>
          <a:lnRef idx="2">
            <a:schemeClr val="accent5"/>
          </a:lnRef>
          <a:fillRef idx="1">
            <a:schemeClr val="lt1"/>
          </a:fillRef>
          <a:effectRef idx="0">
            <a:schemeClr val="accent5"/>
          </a:effectRef>
          <a:fontRef idx="minor">
            <a:schemeClr val="dk1"/>
          </a:fontRef>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l" defTabSz="2438338" rtl="0" fontAlgn="auto" latinLnBrk="0" hangingPunct="0">
              <a:lnSpc>
                <a:spcPct val="100000"/>
              </a:lnSpc>
              <a:spcBef>
                <a:spcPts val="0"/>
              </a:spcBef>
              <a:spcAft>
                <a:spcPts val="0"/>
              </a:spcAft>
              <a:buClrTx/>
              <a:buSzTx/>
              <a:buFontTx/>
              <a:buNone/>
              <a:tabLst/>
            </a:pPr>
            <a:r>
              <a:rPr lang="es-ES"/>
              <a:t>Mecanismo económico para apoyar el acceso, permanencia y la culminación de programas de diferentes ciclos de educación formal, que se otorgar a los servidores públicos que cumplen con los requisitos establecidos en la reglamentación interna y san favorecidos en la asignación de este</a:t>
            </a:r>
            <a:endParaRPr kumimoji="0" lang="es-ES" sz="2400" b="0" i="0" u="none" strike="noStrike" cap="none" spc="0" normalizeH="0" baseline="0">
              <a:ln>
                <a:noFill/>
              </a:ln>
              <a:solidFill>
                <a:srgbClr val="5E5E5E"/>
              </a:solidFill>
              <a:effectLst/>
              <a:uFillTx/>
              <a:latin typeface="+mn-lt"/>
              <a:ea typeface="+mn-ea"/>
              <a:cs typeface="+mn-cs"/>
              <a:sym typeface="Helvetica Neue"/>
            </a:endParaRPr>
          </a:p>
        </p:txBody>
      </p:sp>
      <p:sp>
        <p:nvSpPr>
          <p:cNvPr id="5" name="CuadroTexto 4">
            <a:extLst>
              <a:ext uri="{FF2B5EF4-FFF2-40B4-BE49-F238E27FC236}">
                <a16:creationId xmlns:a16="http://schemas.microsoft.com/office/drawing/2014/main" id="{E891B402-7A98-949E-EF5A-42A08468BB4E}"/>
              </a:ext>
            </a:extLst>
          </p:cNvPr>
          <p:cNvSpPr txBox="1"/>
          <p:nvPr/>
        </p:nvSpPr>
        <p:spPr>
          <a:xfrm>
            <a:off x="880386" y="5755800"/>
            <a:ext cx="11659598" cy="6504345"/>
          </a:xfrm>
          <a:prstGeom prst="rect">
            <a:avLst/>
          </a:prstGeom>
          <a:ln/>
        </p:spPr>
        <p:style>
          <a:lnRef idx="2">
            <a:schemeClr val="accent4"/>
          </a:lnRef>
          <a:fillRef idx="1">
            <a:schemeClr val="lt1"/>
          </a:fillRef>
          <a:effectRef idx="0">
            <a:schemeClr val="accent4"/>
          </a:effectRef>
          <a:fontRef idx="minor">
            <a:schemeClr val="dk1"/>
          </a:fontRef>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a:endParaRPr lang="es-CO" sz="3200" b="1" u="sng" dirty="0">
              <a:solidFill>
                <a:srgbClr val="000000"/>
              </a:solidFill>
              <a:latin typeface="Arial"/>
              <a:cs typeface="Arial"/>
            </a:endParaRPr>
          </a:p>
          <a:p>
            <a:pPr algn="l"/>
            <a:r>
              <a:rPr lang="es-CO" sz="3200" b="1" u="sng" dirty="0">
                <a:solidFill>
                  <a:srgbClr val="000000"/>
                </a:solidFill>
                <a:latin typeface="Arial"/>
                <a:cs typeface="Arial"/>
              </a:rPr>
              <a:t>Esta actividad es necesaria para legalizar el auxilio recibido</a:t>
            </a:r>
            <a:r>
              <a:rPr lang="es-CO" sz="3200" b="1" dirty="0">
                <a:solidFill>
                  <a:srgbClr val="000000"/>
                </a:solidFill>
                <a:latin typeface="Arial"/>
                <a:cs typeface="Arial"/>
              </a:rPr>
              <a:t> </a:t>
            </a:r>
            <a:r>
              <a:rPr lang="es-CO" sz="3200" dirty="0">
                <a:solidFill>
                  <a:srgbClr val="000000"/>
                </a:solidFill>
                <a:latin typeface="Arial"/>
                <a:cs typeface="Arial"/>
              </a:rPr>
              <a:t>y será requisito para otorgar un siguiente auxilio, independientemente de si hay un cambio en el nivel del programa académico a realizar (pregrado, postgrado, maestría).</a:t>
            </a:r>
            <a:endParaRPr lang="es-ES" dirty="0">
              <a:latin typeface="Helvetica Neue"/>
            </a:endParaRPr>
          </a:p>
          <a:p>
            <a:pPr algn="l"/>
            <a:r>
              <a:rPr lang="es-CO" sz="3200" baseline="0" dirty="0">
                <a:latin typeface="Arial"/>
              </a:rPr>
              <a:t>Aplicar y realizar una transferencia de los conocimientos adquiridos </a:t>
            </a:r>
            <a:r>
              <a:rPr lang="es-CO" sz="3200" b="1" baseline="0" dirty="0">
                <a:latin typeface="Arial"/>
              </a:rPr>
              <a:t>durante el ciclo académico cursado </a:t>
            </a:r>
            <a:r>
              <a:rPr lang="es-CO" sz="3200" baseline="0" dirty="0">
                <a:latin typeface="Arial"/>
              </a:rPr>
              <a:t>gracias al auxilio educativo otorgado</a:t>
            </a:r>
            <a:r>
              <a:rPr lang="es-CO" sz="3200" dirty="0">
                <a:latin typeface="Arial"/>
              </a:rPr>
              <a:t>.</a:t>
            </a:r>
            <a:r>
              <a:rPr lang="es-CO" sz="3200" baseline="0" dirty="0">
                <a:latin typeface="Arial"/>
              </a:rPr>
              <a:t> Esta actividad deberá realizarse en los términos definidos en el acto administrativo por medio del cual se establece la reglamentación interna para el otorgamiento de auxilios educativos en la UNP. En un plazo no mayor a 3 meses a partir de la finalización del ciclo académico</a:t>
            </a:r>
            <a:endParaRPr lang="es-ES" dirty="0">
              <a:latin typeface="Helvetica Neue"/>
            </a:endParaRPr>
          </a:p>
          <a:p>
            <a:pPr algn="l"/>
            <a:r>
              <a:rPr lang="es-CO" sz="3200" baseline="0" dirty="0">
                <a:latin typeface="Arial"/>
              </a:rPr>
              <a:t>.</a:t>
            </a:r>
            <a:endParaRPr lang="es-ES" sz="2400" b="0" i="0" u="none" strike="noStrike" cap="none" spc="0" normalizeH="0" baseline="0" dirty="0">
              <a:ln>
                <a:noFill/>
              </a:ln>
              <a:effectLst/>
              <a:uFillTx/>
              <a:latin typeface="+mn-lt"/>
              <a:ea typeface="+mn-ea"/>
              <a:cs typeface="+mn-cs"/>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D479027-35DB-FF6A-9685-0690A823B303}"/>
              </a:ext>
            </a:extLst>
          </p:cNvPr>
          <p:cNvSpPr txBox="1"/>
          <p:nvPr/>
        </p:nvSpPr>
        <p:spPr>
          <a:xfrm>
            <a:off x="499126" y="973605"/>
            <a:ext cx="11659598"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a:r>
              <a:rPr lang="es-ES" sz="3200" dirty="0">
                <a:solidFill>
                  <a:srgbClr val="000000"/>
                </a:solidFill>
                <a:latin typeface="Aptos"/>
              </a:rPr>
              <a:t>GTH-GU-17-V1 Guía para la elaboración de productos de transferencia de conocimiento</a:t>
            </a:r>
            <a:endParaRPr lang="es-ES" sz="3200" dirty="0"/>
          </a:p>
        </p:txBody>
      </p:sp>
      <p:sp>
        <p:nvSpPr>
          <p:cNvPr id="4" name="CuadroTexto 3">
            <a:extLst>
              <a:ext uri="{FF2B5EF4-FFF2-40B4-BE49-F238E27FC236}">
                <a16:creationId xmlns:a16="http://schemas.microsoft.com/office/drawing/2014/main" id="{C354CA88-2A57-968E-07EB-D76A0F0BC429}"/>
              </a:ext>
            </a:extLst>
          </p:cNvPr>
          <p:cNvSpPr txBox="1"/>
          <p:nvPr/>
        </p:nvSpPr>
        <p:spPr>
          <a:xfrm>
            <a:off x="758672" y="4396019"/>
            <a:ext cx="12478165" cy="3426579"/>
          </a:xfrm>
          <a:prstGeom prst="rect">
            <a:avLst/>
          </a:prstGeom>
          <a:ln/>
        </p:spPr>
        <p:style>
          <a:lnRef idx="2">
            <a:schemeClr val="accent5">
              <a:shade val="15000"/>
            </a:schemeClr>
          </a:lnRef>
          <a:fillRef idx="1">
            <a:schemeClr val="accent5"/>
          </a:fillRef>
          <a:effectRef idx="0">
            <a:schemeClr val="accent5"/>
          </a:effectRef>
          <a:fontRef idx="minor">
            <a:schemeClr val="lt1"/>
          </a:fontRef>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a:endParaRPr lang="es-ES" dirty="0"/>
          </a:p>
          <a:p>
            <a:pPr marL="0" marR="0" indent="0" algn="l" defTabSz="2438338">
              <a:lnSpc>
                <a:spcPct val="100000"/>
              </a:lnSpc>
              <a:spcBef>
                <a:spcPts val="0"/>
              </a:spcBef>
              <a:spcAft>
                <a:spcPts val="0"/>
              </a:spcAft>
              <a:buClrTx/>
              <a:buSzTx/>
              <a:buFontTx/>
              <a:buNone/>
              <a:tabLst/>
            </a:pPr>
            <a:r>
              <a:rPr lang="es-ES" dirty="0"/>
              <a:t>Establece parámetros generales y condiciones específicas para la construcción de entregables en el desarrollo de la transferencia de conocimiento, derivados de la política de auxilios educativos de la entidad</a:t>
            </a:r>
            <a:endParaRPr lang="es-ES"/>
          </a:p>
          <a:p>
            <a:pPr algn="l"/>
            <a:endParaRPr lang="es-ES" dirty="0">
              <a:solidFill>
                <a:srgbClr val="FFFFFF"/>
              </a:solidFill>
            </a:endParaRPr>
          </a:p>
          <a:p>
            <a:pPr algn="l"/>
            <a:r>
              <a:rPr lang="es-ES" dirty="0">
                <a:solidFill>
                  <a:srgbClr val="FFFFFF"/>
                </a:solidFill>
                <a:ea typeface="+mn-lt"/>
                <a:cs typeface="+mn-lt"/>
              </a:rPr>
              <a:t>Establece condiciones mínimas para realizar la socialización o divulgación del producto en los espacios o momentos definidos por el Grupo de Capacitación (GC) de la Subdirección de Talento Humano</a:t>
            </a:r>
          </a:p>
          <a:p>
            <a:pPr algn="l"/>
            <a:endParaRPr lang="es-ES" dirty="0"/>
          </a:p>
        </p:txBody>
      </p:sp>
      <p:graphicFrame>
        <p:nvGraphicFramePr>
          <p:cNvPr id="2" name="Diagrama 1">
            <a:extLst>
              <a:ext uri="{FF2B5EF4-FFF2-40B4-BE49-F238E27FC236}">
                <a16:creationId xmlns:a16="http://schemas.microsoft.com/office/drawing/2014/main" id="{2380D45E-DE49-1BC6-736E-6441B0760897}"/>
              </a:ext>
            </a:extLst>
          </p:cNvPr>
          <p:cNvGraphicFramePr/>
          <p:nvPr>
            <p:extLst>
              <p:ext uri="{D42A27DB-BD31-4B8C-83A1-F6EECF244321}">
                <p14:modId xmlns:p14="http://schemas.microsoft.com/office/powerpoint/2010/main" val="3257708796"/>
              </p:ext>
            </p:extLst>
          </p:nvPr>
        </p:nvGraphicFramePr>
        <p:xfrm>
          <a:off x="14389209" y="3147054"/>
          <a:ext cx="7800473" cy="59435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Flecha: a la derecha 11">
            <a:extLst>
              <a:ext uri="{FF2B5EF4-FFF2-40B4-BE49-F238E27FC236}">
                <a16:creationId xmlns:a16="http://schemas.microsoft.com/office/drawing/2014/main" id="{00325552-0002-77C2-F669-AD1791A57CE3}"/>
              </a:ext>
            </a:extLst>
          </p:cNvPr>
          <p:cNvSpPr/>
          <p:nvPr/>
        </p:nvSpPr>
        <p:spPr>
          <a:xfrm>
            <a:off x="3190370" y="7772770"/>
            <a:ext cx="8234725" cy="4605774"/>
          </a:xfrm>
          <a:prstGeom prst="rightArrow">
            <a:avLst/>
          </a:prstGeom>
          <a:solidFill>
            <a:srgbClr val="ED7D3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s-ES">
                <a:latin typeface="Aptos"/>
                <a:ea typeface="Aptos"/>
                <a:cs typeface="Aptos"/>
                <a:hlinkClick r:id="rId7"/>
              </a:rPr>
              <a:t>http://intranet.unp.gov.co/SGI/Documents/Forms/AllItems.aspx?RootFolder=%2FSGI%2FDocuments%2FGESTION%20TALENTO%20HUMANO%2F13%2EGUIAS&amp;FolderCTID=0x01200029C080505609C84488350FFA984DF75A&amp;View=%7B569EDF3E%2DB475%2D4532%2D9E44%2D3FEB5E3765EB%7D</a:t>
            </a:r>
            <a:endParaRPr kumimoji="0" lang="es-ES"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spTree>
    <p:extLst>
      <p:ext uri="{BB962C8B-B14F-4D97-AF65-F5344CB8AC3E}">
        <p14:creationId xmlns:p14="http://schemas.microsoft.com/office/powerpoint/2010/main" val="160158438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BF08920-EA7F-BC85-5D64-225F249FDC78}"/>
              </a:ext>
            </a:extLst>
          </p:cNvPr>
          <p:cNvSpPr txBox="1"/>
          <p:nvPr/>
        </p:nvSpPr>
        <p:spPr>
          <a:xfrm>
            <a:off x="718742" y="1291365"/>
            <a:ext cx="1064137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l" defTabSz="2438338" rtl="0" fontAlgn="auto" latinLnBrk="0" hangingPunct="0">
              <a:lnSpc>
                <a:spcPct val="100000"/>
              </a:lnSpc>
              <a:spcBef>
                <a:spcPts val="0"/>
              </a:spcBef>
              <a:spcAft>
                <a:spcPts val="0"/>
              </a:spcAft>
              <a:buClrTx/>
              <a:buSzTx/>
              <a:buFontTx/>
              <a:buNone/>
              <a:tabLst/>
            </a:pPr>
            <a:r>
              <a:rPr lang="es-ES"/>
              <a:t>PROCESO</a:t>
            </a:r>
            <a:endParaRPr kumimoji="0" lang="es-ES" sz="2400" b="0" i="0" u="none" strike="noStrike" cap="none" spc="0" normalizeH="0" baseline="0">
              <a:ln>
                <a:noFill/>
              </a:ln>
              <a:solidFill>
                <a:srgbClr val="5E5E5E"/>
              </a:solidFill>
              <a:effectLst/>
              <a:uFillTx/>
              <a:latin typeface="+mn-lt"/>
              <a:ea typeface="+mn-ea"/>
              <a:cs typeface="+mn-cs"/>
              <a:sym typeface="Helvetica Neue"/>
            </a:endParaRPr>
          </a:p>
        </p:txBody>
      </p:sp>
      <p:graphicFrame>
        <p:nvGraphicFramePr>
          <p:cNvPr id="3" name="Diagrama 2">
            <a:extLst>
              <a:ext uri="{FF2B5EF4-FFF2-40B4-BE49-F238E27FC236}">
                <a16:creationId xmlns:a16="http://schemas.microsoft.com/office/drawing/2014/main" id="{1060E2EE-CA14-69B9-C6ED-D7422C5DC273}"/>
              </a:ext>
            </a:extLst>
          </p:cNvPr>
          <p:cNvGraphicFramePr/>
          <p:nvPr>
            <p:extLst>
              <p:ext uri="{D42A27DB-BD31-4B8C-83A1-F6EECF244321}">
                <p14:modId xmlns:p14="http://schemas.microsoft.com/office/powerpoint/2010/main" val="2283230395"/>
              </p:ext>
            </p:extLst>
          </p:nvPr>
        </p:nvGraphicFramePr>
        <p:xfrm>
          <a:off x="201094" y="3277897"/>
          <a:ext cx="12329535" cy="86193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9" name="CuadroTexto 48">
            <a:extLst>
              <a:ext uri="{FF2B5EF4-FFF2-40B4-BE49-F238E27FC236}">
                <a16:creationId xmlns:a16="http://schemas.microsoft.com/office/drawing/2014/main" id="{B6A3E0FB-7854-6611-0142-7B16EBB1C737}"/>
              </a:ext>
            </a:extLst>
          </p:cNvPr>
          <p:cNvSpPr txBox="1"/>
          <p:nvPr/>
        </p:nvSpPr>
        <p:spPr>
          <a:xfrm>
            <a:off x="12478690" y="2854861"/>
            <a:ext cx="10620890" cy="9459000"/>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a:r>
              <a:rPr lang="es-ES" sz="3200" dirty="0">
                <a:solidFill>
                  <a:srgbClr val="5E5E5E"/>
                </a:solidFill>
              </a:rPr>
              <a:t>TRANSFERENCIA DEL CONOCIMIENTO</a:t>
            </a:r>
          </a:p>
          <a:p>
            <a:pPr algn="l"/>
            <a:endParaRPr lang="es-ES" sz="3200" dirty="0">
              <a:solidFill>
                <a:srgbClr val="5E5E5E"/>
              </a:solidFill>
              <a:ea typeface="+mn-lt"/>
              <a:cs typeface="+mn-lt"/>
            </a:endParaRPr>
          </a:p>
          <a:p>
            <a:pPr algn="l"/>
            <a:r>
              <a:rPr lang="es-ES" sz="3200" dirty="0">
                <a:solidFill>
                  <a:srgbClr val="5E5E5E"/>
                </a:solidFill>
                <a:ea typeface="+mn-lt"/>
                <a:cs typeface="+mn-lt"/>
              </a:rPr>
              <a:t>“Actividades desarrolladas al interior de la entidad, para la divulgación y socialización de: lecciones aprendidas, transferencia de buenas prácticas, proceso de enseñanza-aprendizaje organizacional, saberes institucionales, entre otros. Permitiendo así generar el fortalecimiento e intercambio del conocimiento estratégico fundamental para el cumplimiento de los objetivos institucionales” (</a:t>
            </a:r>
            <a:r>
              <a:rPr lang="es-ES" sz="3200" dirty="0" err="1">
                <a:solidFill>
                  <a:srgbClr val="5E5E5E"/>
                </a:solidFill>
                <a:ea typeface="+mn-lt"/>
                <a:cs typeface="+mn-lt"/>
              </a:rPr>
              <a:t>MinTic</a:t>
            </a:r>
            <a:r>
              <a:rPr lang="es-ES" sz="3200" dirty="0">
                <a:solidFill>
                  <a:srgbClr val="5E5E5E"/>
                </a:solidFill>
                <a:ea typeface="+mn-lt"/>
                <a:cs typeface="+mn-lt"/>
              </a:rPr>
              <a:t>, 2024, párrafo 3)</a:t>
            </a:r>
            <a:endParaRPr lang="es-ES" dirty="0"/>
          </a:p>
          <a:p>
            <a:pPr algn="l"/>
            <a:endParaRPr lang="es-ES" sz="3200" dirty="0">
              <a:solidFill>
                <a:srgbClr val="5E5E5E"/>
              </a:solidFill>
              <a:ea typeface="+mn-lt"/>
              <a:cs typeface="+mn-lt"/>
            </a:endParaRPr>
          </a:p>
          <a:p>
            <a:pPr algn="l"/>
            <a:r>
              <a:rPr lang="es-ES" sz="3200" dirty="0">
                <a:solidFill>
                  <a:srgbClr val="5E5E5E"/>
                </a:solidFill>
                <a:ea typeface="+mn-lt"/>
                <a:cs typeface="+mn-lt"/>
              </a:rPr>
              <a:t>los productos derivados los procesos de transferencia de conocimiento aportan a la mejora continua y el fortalecimiento de los procesos de toma de decisiones basados en evidencias y conocimientos. Por ende, aportan a las necesidades actuales y cambiantes de la organización y, en consecuencia, permiten a través de las transferencias adquirir o acceder a nuevos conocimientos a los servidores y servidoras públicos de la entidad. </a:t>
            </a:r>
            <a:endParaRPr lang="es-ES" dirty="0"/>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AD4D8A82-36FF-62DF-134A-53FD00F62FF5}"/>
              </a:ext>
            </a:extLst>
          </p:cNvPr>
          <p:cNvSpPr txBox="1"/>
          <p:nvPr/>
        </p:nvSpPr>
        <p:spPr>
          <a:xfrm>
            <a:off x="658847" y="1251435"/>
            <a:ext cx="11200401"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a:r>
              <a:rPr lang="es-ES" dirty="0"/>
              <a:t>TEMAS DE CONOCIMIENTO </a:t>
            </a:r>
            <a:endParaRPr lang="es-ES" sz="2400" b="0" i="0" u="none" strike="noStrike" cap="none" spc="0" normalizeH="0" baseline="0" dirty="0">
              <a:ln>
                <a:noFill/>
              </a:ln>
              <a:solidFill>
                <a:srgbClr val="5E5E5E"/>
              </a:solidFill>
              <a:effectLst/>
              <a:uFillTx/>
              <a:latin typeface="+mn-lt"/>
              <a:ea typeface="+mn-ea"/>
              <a:cs typeface="+mn-cs"/>
            </a:endParaRPr>
          </a:p>
        </p:txBody>
      </p:sp>
      <p:graphicFrame>
        <p:nvGraphicFramePr>
          <p:cNvPr id="3" name="Diagrama 2">
            <a:extLst>
              <a:ext uri="{FF2B5EF4-FFF2-40B4-BE49-F238E27FC236}">
                <a16:creationId xmlns:a16="http://schemas.microsoft.com/office/drawing/2014/main" id="{30942065-1690-7D14-6DAF-3F2E8B106F41}"/>
              </a:ext>
            </a:extLst>
          </p:cNvPr>
          <p:cNvGraphicFramePr/>
          <p:nvPr>
            <p:extLst>
              <p:ext uri="{D42A27DB-BD31-4B8C-83A1-F6EECF244321}">
                <p14:modId xmlns:p14="http://schemas.microsoft.com/office/powerpoint/2010/main" val="2634021940"/>
              </p:ext>
            </p:extLst>
          </p:nvPr>
        </p:nvGraphicFramePr>
        <p:xfrm>
          <a:off x="3097913" y="2713252"/>
          <a:ext cx="18147630" cy="51615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69" name="CuadroTexto 968">
            <a:extLst>
              <a:ext uri="{FF2B5EF4-FFF2-40B4-BE49-F238E27FC236}">
                <a16:creationId xmlns:a16="http://schemas.microsoft.com/office/drawing/2014/main" id="{A80E00A3-3D6B-532D-54C5-0B80EBB0E32A}"/>
              </a:ext>
            </a:extLst>
          </p:cNvPr>
          <p:cNvSpPr txBox="1"/>
          <p:nvPr/>
        </p:nvSpPr>
        <p:spPr>
          <a:xfrm>
            <a:off x="3094584" y="7272673"/>
            <a:ext cx="5610183" cy="4042132"/>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342900" indent="-342900" algn="l">
              <a:buFont typeface="Arial"/>
              <a:buChar char="•"/>
            </a:pPr>
            <a:r>
              <a:rPr lang="es-ES" sz="3200" dirty="0">
                <a:solidFill>
                  <a:srgbClr val="5E5E5E"/>
                </a:solidFill>
              </a:rPr>
              <a:t>Derechos Humanos y Prevención de Violencias</a:t>
            </a:r>
            <a:endParaRPr lang="es-ES" sz="3200" dirty="0"/>
          </a:p>
          <a:p>
            <a:pPr marL="342900" indent="-342900" algn="l">
              <a:buFont typeface="Arial"/>
              <a:buChar char="•"/>
            </a:pPr>
            <a:endParaRPr lang="es-ES" sz="3200" dirty="0">
              <a:solidFill>
                <a:srgbClr val="5E5E5E"/>
              </a:solidFill>
            </a:endParaRPr>
          </a:p>
          <a:p>
            <a:pPr marL="342900" indent="-342900" algn="l">
              <a:buFont typeface="Arial"/>
              <a:buChar char="•"/>
            </a:pPr>
            <a:r>
              <a:rPr lang="es-ES" sz="3200" dirty="0">
                <a:solidFill>
                  <a:srgbClr val="5E5E5E"/>
                </a:solidFill>
              </a:rPr>
              <a:t>Historia, Buen Gobierno y Estructura del Estado Colombiano</a:t>
            </a:r>
          </a:p>
          <a:p>
            <a:pPr marL="342900" indent="-342900" algn="l">
              <a:buFont typeface="Arial"/>
              <a:buChar char="•"/>
            </a:pPr>
            <a:endParaRPr lang="es-ES" sz="3200" dirty="0">
              <a:solidFill>
                <a:srgbClr val="5E5E5E"/>
              </a:solidFill>
            </a:endParaRPr>
          </a:p>
          <a:p>
            <a:pPr marL="342900" indent="-342900" algn="l">
              <a:buFont typeface="Arial"/>
              <a:buChar char="•"/>
            </a:pPr>
            <a:r>
              <a:rPr lang="es-ES" sz="3200" dirty="0">
                <a:solidFill>
                  <a:srgbClr val="5E5E5E"/>
                </a:solidFill>
              </a:rPr>
              <a:t>Seguridad Humana</a:t>
            </a:r>
          </a:p>
        </p:txBody>
      </p:sp>
      <p:sp>
        <p:nvSpPr>
          <p:cNvPr id="970" name="CuadroTexto 969">
            <a:extLst>
              <a:ext uri="{FF2B5EF4-FFF2-40B4-BE49-F238E27FC236}">
                <a16:creationId xmlns:a16="http://schemas.microsoft.com/office/drawing/2014/main" id="{F634500D-F446-24B6-62CD-9A03A551C4FE}"/>
              </a:ext>
            </a:extLst>
          </p:cNvPr>
          <p:cNvSpPr txBox="1"/>
          <p:nvPr/>
        </p:nvSpPr>
        <p:spPr>
          <a:xfrm>
            <a:off x="9303720" y="7949780"/>
            <a:ext cx="5530323" cy="2687915"/>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342900" indent="-342900" algn="l">
              <a:buFont typeface="Arial" panose="020B0604020202020204" pitchFamily="34" charset="0"/>
              <a:buChar char="•"/>
            </a:pPr>
            <a:r>
              <a:rPr lang="es-ES" sz="2800" dirty="0">
                <a:solidFill>
                  <a:srgbClr val="5E5E5E"/>
                </a:solidFill>
              </a:rPr>
              <a:t>Gestión Administrativa</a:t>
            </a:r>
          </a:p>
          <a:p>
            <a:pPr marL="342900" indent="-342900" algn="l">
              <a:buFont typeface="Arial" panose="020B0604020202020204" pitchFamily="34" charset="0"/>
              <a:buChar char="•"/>
            </a:pPr>
            <a:r>
              <a:rPr lang="es-ES" sz="2800" dirty="0">
                <a:solidFill>
                  <a:srgbClr val="5E5E5E"/>
                </a:solidFill>
              </a:rPr>
              <a:t>Gestión del Talento Humano</a:t>
            </a:r>
          </a:p>
          <a:p>
            <a:pPr marL="342900" indent="-342900" algn="l">
              <a:buFont typeface="Arial" panose="020B0604020202020204" pitchFamily="34" charset="0"/>
              <a:buChar char="•"/>
            </a:pPr>
            <a:r>
              <a:rPr lang="es-ES" sz="2800" dirty="0">
                <a:solidFill>
                  <a:srgbClr val="5E5E5E"/>
                </a:solidFill>
              </a:rPr>
              <a:t>Salud Mental, Bienestar y Gestión de Crisis</a:t>
            </a:r>
          </a:p>
          <a:p>
            <a:pPr marL="342900" indent="-342900" algn="l">
              <a:buFont typeface="Arial" panose="020B0604020202020204" pitchFamily="34" charset="0"/>
              <a:buChar char="•"/>
            </a:pPr>
            <a:r>
              <a:rPr lang="es-ES" sz="2800" dirty="0">
                <a:solidFill>
                  <a:srgbClr val="5E5E5E"/>
                </a:solidFill>
              </a:rPr>
              <a:t>Sistema Integrado de Gestión</a:t>
            </a:r>
          </a:p>
          <a:p>
            <a:pPr marL="342900" indent="-342900" algn="l">
              <a:buFont typeface="Arial" panose="020B0604020202020204" pitchFamily="34" charset="0"/>
              <a:buChar char="•"/>
            </a:pPr>
            <a:r>
              <a:rPr lang="es-ES" sz="2800" dirty="0">
                <a:solidFill>
                  <a:srgbClr val="5E5E5E"/>
                </a:solidFill>
              </a:rPr>
              <a:t>Tecnologías para la Protección</a:t>
            </a:r>
          </a:p>
        </p:txBody>
      </p:sp>
      <p:sp>
        <p:nvSpPr>
          <p:cNvPr id="971" name="CuadroTexto 970">
            <a:extLst>
              <a:ext uri="{FF2B5EF4-FFF2-40B4-BE49-F238E27FC236}">
                <a16:creationId xmlns:a16="http://schemas.microsoft.com/office/drawing/2014/main" id="{6217FE6E-3911-42B5-D185-E6E9CD534261}"/>
              </a:ext>
            </a:extLst>
          </p:cNvPr>
          <p:cNvSpPr txBox="1"/>
          <p:nvPr/>
        </p:nvSpPr>
        <p:spPr>
          <a:xfrm>
            <a:off x="16091843" y="8781607"/>
            <a:ext cx="5330672" cy="964367"/>
          </a:xfrm>
          <a:prstGeom prst="rect">
            <a:avLst/>
          </a:prstGeom>
          <a:ln/>
        </p:spPr>
        <p:style>
          <a:lnRef idx="1">
            <a:schemeClr val="accent5"/>
          </a:lnRef>
          <a:fillRef idx="2">
            <a:schemeClr val="accent5"/>
          </a:fillRef>
          <a:effectRef idx="1">
            <a:schemeClr val="accent5"/>
          </a:effectRef>
          <a:fontRef idx="minor">
            <a:schemeClr val="dk1"/>
          </a:fontRef>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342900" indent="-342900" algn="l">
              <a:buFont typeface="Arial" panose="020B0604020202020204" pitchFamily="34" charset="0"/>
              <a:buChar char="•"/>
            </a:pPr>
            <a:r>
              <a:rPr lang="es-ES" sz="2800" dirty="0">
                <a:solidFill>
                  <a:srgbClr val="5E5E5E"/>
                </a:solidFill>
              </a:rPr>
              <a:t>Evaluación de Riesgos</a:t>
            </a:r>
          </a:p>
          <a:p>
            <a:pPr marL="342900" indent="-342900" algn="l">
              <a:buFont typeface="Arial" panose="020B0604020202020204" pitchFamily="34" charset="0"/>
              <a:buChar char="•"/>
            </a:pPr>
            <a:r>
              <a:rPr lang="es-ES" sz="2800" dirty="0">
                <a:solidFill>
                  <a:srgbClr val="5E5E5E"/>
                </a:solidFill>
              </a:rPr>
              <a:t>Control Interno</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a 1">
            <a:extLst>
              <a:ext uri="{FF2B5EF4-FFF2-40B4-BE49-F238E27FC236}">
                <a16:creationId xmlns:a16="http://schemas.microsoft.com/office/drawing/2014/main" id="{1060E2EE-CA14-69B9-C6ED-D7422C5DC273}"/>
              </a:ext>
            </a:extLst>
          </p:cNvPr>
          <p:cNvGraphicFramePr/>
          <p:nvPr>
            <p:extLst>
              <p:ext uri="{D42A27DB-BD31-4B8C-83A1-F6EECF244321}">
                <p14:modId xmlns:p14="http://schemas.microsoft.com/office/powerpoint/2010/main" val="2974995275"/>
              </p:ext>
            </p:extLst>
          </p:nvPr>
        </p:nvGraphicFramePr>
        <p:xfrm>
          <a:off x="11030466" y="3414720"/>
          <a:ext cx="12226929" cy="77180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3" name="CuadroTexto 42">
            <a:extLst>
              <a:ext uri="{FF2B5EF4-FFF2-40B4-BE49-F238E27FC236}">
                <a16:creationId xmlns:a16="http://schemas.microsoft.com/office/drawing/2014/main" id="{AAF10305-562C-F6F3-9A2E-2AB1D3AFF634}"/>
              </a:ext>
            </a:extLst>
          </p:cNvPr>
          <p:cNvSpPr txBox="1"/>
          <p:nvPr/>
        </p:nvSpPr>
        <p:spPr>
          <a:xfrm>
            <a:off x="698777" y="1171575"/>
            <a:ext cx="1143998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a:r>
              <a:rPr lang="es-ES" dirty="0"/>
              <a:t>MODALIDADES PARA LA TRANSFERENCIA DEL CONOCIMIENTO</a:t>
            </a:r>
            <a:endParaRPr kumimoji="0" lang="es-ES" sz="2400" b="0" i="0" u="none" strike="noStrike" cap="none" spc="0" normalizeH="0" baseline="0" dirty="0">
              <a:ln>
                <a:noFill/>
              </a:ln>
              <a:solidFill>
                <a:srgbClr val="5E5E5E"/>
              </a:solidFill>
              <a:effectLst/>
              <a:uFillTx/>
              <a:latin typeface="+mn-lt"/>
              <a:ea typeface="+mn-ea"/>
              <a:cs typeface="+mn-cs"/>
              <a:sym typeface="Helvetica Neue"/>
            </a:endParaRPr>
          </a:p>
        </p:txBody>
      </p:sp>
      <p:pic>
        <p:nvPicPr>
          <p:cNvPr id="159" name="Imagen 158" descr="Tabla&#10;&#10;Descripción generada automáticamente">
            <a:extLst>
              <a:ext uri="{FF2B5EF4-FFF2-40B4-BE49-F238E27FC236}">
                <a16:creationId xmlns:a16="http://schemas.microsoft.com/office/drawing/2014/main" id="{B4F68340-FCAA-2FC4-E275-0E5B94B5DA39}"/>
              </a:ext>
            </a:extLst>
          </p:cNvPr>
          <p:cNvPicPr>
            <a:picLocks noChangeAspect="1"/>
          </p:cNvPicPr>
          <p:nvPr/>
        </p:nvPicPr>
        <p:blipFill>
          <a:blip r:embed="rId7"/>
          <a:stretch>
            <a:fillRect/>
          </a:stretch>
        </p:blipFill>
        <p:spPr>
          <a:xfrm>
            <a:off x="631915" y="5199568"/>
            <a:ext cx="10911638" cy="4142872"/>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BB6D629-D581-DEE0-83EE-162BB78C3E0F}"/>
              </a:ext>
            </a:extLst>
          </p:cNvPr>
          <p:cNvSpPr txBox="1"/>
          <p:nvPr/>
        </p:nvSpPr>
        <p:spPr>
          <a:xfrm>
            <a:off x="718742" y="1311330"/>
            <a:ext cx="11420017"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algn="l"/>
            <a:r>
              <a:rPr lang="es-ES" dirty="0"/>
              <a:t>PROCESO TRANSFERENCIA DEL CONOCIMIENTO</a:t>
            </a:r>
            <a:endParaRPr kumimoji="0" lang="es-ES" sz="2400" b="0" i="0" u="none" strike="noStrike" cap="none" spc="0" normalizeH="0" baseline="0" dirty="0">
              <a:ln>
                <a:noFill/>
              </a:ln>
              <a:solidFill>
                <a:srgbClr val="5E5E5E"/>
              </a:solidFill>
              <a:effectLst/>
              <a:uFillTx/>
              <a:latin typeface="+mn-lt"/>
              <a:ea typeface="+mn-ea"/>
              <a:cs typeface="+mn-cs"/>
              <a:sym typeface="Helvetica Neue"/>
            </a:endParaRPr>
          </a:p>
        </p:txBody>
      </p:sp>
      <p:graphicFrame>
        <p:nvGraphicFramePr>
          <p:cNvPr id="3" name="Diagrama 2">
            <a:extLst>
              <a:ext uri="{FF2B5EF4-FFF2-40B4-BE49-F238E27FC236}">
                <a16:creationId xmlns:a16="http://schemas.microsoft.com/office/drawing/2014/main" id="{E3E56256-4B21-E65D-6DE4-86AAEE45DFF8}"/>
              </a:ext>
            </a:extLst>
          </p:cNvPr>
          <p:cNvGraphicFramePr/>
          <p:nvPr>
            <p:extLst>
              <p:ext uri="{D42A27DB-BD31-4B8C-83A1-F6EECF244321}">
                <p14:modId xmlns:p14="http://schemas.microsoft.com/office/powerpoint/2010/main" val="2571501095"/>
              </p:ext>
            </p:extLst>
          </p:nvPr>
        </p:nvGraphicFramePr>
        <p:xfrm>
          <a:off x="6077348" y="3422275"/>
          <a:ext cx="10327105" cy="85704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81008591"/>
      </p:ext>
    </p:extLst>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94BCAB1538BCB24D872BFF6C025C7C91" ma:contentTypeVersion="17" ma:contentTypeDescription="Crear nuevo documento." ma:contentTypeScope="" ma:versionID="26493cb4f6ea159ebd6878512499a8fe">
  <xsd:schema xmlns:xsd="http://www.w3.org/2001/XMLSchema" xmlns:xs="http://www.w3.org/2001/XMLSchema" xmlns:p="http://schemas.microsoft.com/office/2006/metadata/properties" xmlns:ns1="http://schemas.microsoft.com/sharepoint/v3" xmlns:ns2="b61d6a7d-9cff-4fa8-ac7e-c8e11781a326" xmlns:ns3="435a11ef-c2bf-4d1e-b58b-639ade20a33f" targetNamespace="http://schemas.microsoft.com/office/2006/metadata/properties" ma:root="true" ma:fieldsID="f833bdda316ee9d93aecb423397f5215" ns1:_="" ns2:_="" ns3:_="">
    <xsd:import namespace="http://schemas.microsoft.com/sharepoint/v3"/>
    <xsd:import namespace="b61d6a7d-9cff-4fa8-ac7e-c8e11781a326"/>
    <xsd:import namespace="435a11ef-c2bf-4d1e-b58b-639ade20a33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MediaServiceGenerationTime" minOccurs="0"/>
                <xsd:element ref="ns2:MediaServiceEventHashCode" minOccurs="0"/>
                <xsd:element ref="ns2:MediaServiceLocation" minOccurs="0"/>
                <xsd:element ref="ns2:lcf76f155ced4ddcb4097134ff3c332f" minOccurs="0"/>
                <xsd:element ref="ns3:TaxCatchAll" minOccurs="0"/>
                <xsd:element ref="ns2:MediaServiceOCR" minOccurs="0"/>
                <xsd:element ref="ns3:SharedWithUsers" minOccurs="0"/>
                <xsd:element ref="ns3:SharedWithDetail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Propiedades de la Directiva de cumplimiento unificado" ma:hidden="true" ma:internalName="_ip_UnifiedCompliancePolicyProperties">
      <xsd:simpleType>
        <xsd:restriction base="dms:Note"/>
      </xsd:simpleType>
    </xsd:element>
    <xsd:element name="_ip_UnifiedCompliancePolicyUIAction" ma:index="24" nillable="true" ma:displayName="Acción de IU de la Directiva de cumplimiento unificado"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1d6a7d-9cff-4fa8-ac7e-c8e11781a32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Etiquetas de imagen" ma:readOnly="false" ma:fieldId="{5cf76f15-5ced-4ddc-b409-7134ff3c332f}" ma:taxonomyMulti="true" ma:sspId="a7d64430-ea87-422f-8994-68a2babe3611"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35a11ef-c2bf-4d1e-b58b-639ade20a33f"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da0a844e-30ed-483a-bf2b-182cd547dc13}" ma:internalName="TaxCatchAll" ma:showField="CatchAllData" ma:web="435a11ef-c2bf-4d1e-b58b-639ade20a33f">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435a11ef-c2bf-4d1e-b58b-639ade20a33f" xsi:nil="true"/>
    <_ip_UnifiedCompliancePolicyProperties xmlns="http://schemas.microsoft.com/sharepoint/v3" xsi:nil="true"/>
    <lcf76f155ced4ddcb4097134ff3c332f xmlns="b61d6a7d-9cff-4fa8-ac7e-c8e11781a326">
      <Terms xmlns="http://schemas.microsoft.com/office/infopath/2007/PartnerControls"/>
    </lcf76f155ced4ddcb4097134ff3c332f>
    <SharedWithUsers xmlns="435a11ef-c2bf-4d1e-b58b-639ade20a33f">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AF32F31-1823-4C2F-81A9-06A4286798F3}"/>
</file>

<file path=customXml/itemProps2.xml><?xml version="1.0" encoding="utf-8"?>
<ds:datastoreItem xmlns:ds="http://schemas.openxmlformats.org/officeDocument/2006/customXml" ds:itemID="{932DBC73-83FA-4297-BD49-9C15BC91A5C5}">
  <ds:schemaRefs>
    <ds:schemaRef ds:uri="http://schemas.microsoft.com/office/2006/metadata/properties"/>
    <ds:schemaRef ds:uri="http://schemas.microsoft.com/office/infopath/2007/PartnerControls"/>
    <ds:schemaRef ds:uri="http://schemas.microsoft.com/sharepoint/v3"/>
    <ds:schemaRef ds:uri="435a11ef-c2bf-4d1e-b58b-639ade20a33f"/>
    <ds:schemaRef ds:uri="ed32f7cc-c8ba-4ef3-9753-a7d7dfcb4841"/>
  </ds:schemaRefs>
</ds:datastoreItem>
</file>

<file path=customXml/itemProps3.xml><?xml version="1.0" encoding="utf-8"?>
<ds:datastoreItem xmlns:ds="http://schemas.openxmlformats.org/officeDocument/2006/customXml" ds:itemID="{71A1FBD1-3A45-4BE5-9D38-E926586EA2C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Personalizado</PresentationFormat>
  <Slides>12</Slides>
  <Notes>0</Notes>
  <HiddenSlides>0</HiddenSlides>
  <ScaleCrop>false</ScaleCrop>
  <HeadingPairs>
    <vt:vector size="4" baseType="variant">
      <vt:variant>
        <vt:lpstr>Tema</vt:lpstr>
      </vt:variant>
      <vt:variant>
        <vt:i4>1</vt:i4>
      </vt:variant>
      <vt:variant>
        <vt:lpstr>Títulos de diapositiva</vt:lpstr>
      </vt:variant>
      <vt:variant>
        <vt:i4>12</vt:i4>
      </vt:variant>
    </vt:vector>
  </HeadingPairs>
  <TitlesOfParts>
    <vt:vector size="13" baseType="lpstr">
      <vt:lpstr>21_BasicWhite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p:revision>416</cp:revision>
  <dcterms:modified xsi:type="dcterms:W3CDTF">2024-10-02T14:47:01Z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0x01010094BCAB1538BCB24D872BFF6C025C7C91</vt:lpwstr>
  </property>
  <property fmtid="{D5CDD505-2E9C-101B-9397-08002B2CF9AE}" pid="3" name="MediaServiceImageTags">
    <vt:lpwstr/>
  </property>
  <property fmtid="{D5CDD505-2E9C-101B-9397-08002B2CF9AE}" pid="4" name="Order">
    <vt:r8>10942900</vt:r8>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_ExtendedDescription">
    <vt:lpwstr/>
  </property>
  <property fmtid="{D5CDD505-2E9C-101B-9397-08002B2CF9AE}" pid="9" name="TriggerFlowInfo">
    <vt:lpwstr/>
  </property>
</Properties>
</file>