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9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2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5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2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607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7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39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98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35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0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6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9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9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3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3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31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FE849-7279-B2C7-F7F6-628AF689E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2DB05-2A74-B132-D197-089E3C133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168" y="2212086"/>
            <a:ext cx="10353761" cy="19301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AUTOMATIZACIÓN DE PROCESOS</a:t>
            </a:r>
            <a:br>
              <a:rPr lang="en-US" sz="4000" b="1" dirty="0"/>
            </a:br>
            <a:br>
              <a:rPr lang="en-US" sz="2400" b="1" dirty="0"/>
            </a:br>
            <a:r>
              <a:rPr lang="en-US" sz="2400" b="1" dirty="0"/>
              <a:t>DESPACHO SECRETARIA GENERAL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000" b="1" dirty="0"/>
              <a:t>YANELIS SARDOTH BLANCHAR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5191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02B87F-5E78-69D6-2EF7-37138A11A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DB31E-B33E-9783-940D-CFC904903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20" y="438150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/>
              <a:t>Certificaciones</a:t>
            </a:r>
            <a:r>
              <a:rPr lang="en-US" b="1" dirty="0"/>
              <a:t> DE CONTRATOS DE CONTRATISTAS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6520A-9F70-F3D7-6A70-3FCB0C811D55}"/>
              </a:ext>
            </a:extLst>
          </p:cNvPr>
          <p:cNvSpPr txBox="1"/>
          <p:nvPr/>
        </p:nvSpPr>
        <p:spPr>
          <a:xfrm>
            <a:off x="1612280" y="1873788"/>
            <a:ext cx="288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Porque se hizo?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C295E-4F3C-DF96-8E7B-4E16CCED95CA}"/>
              </a:ext>
            </a:extLst>
          </p:cNvPr>
          <p:cNvSpPr txBox="1"/>
          <p:nvPr/>
        </p:nvSpPr>
        <p:spPr>
          <a:xfrm>
            <a:off x="6894576" y="1974658"/>
            <a:ext cx="222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Cómo se hizo?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53F1C6-6A18-90B5-51D2-EBB02EC569E7}"/>
              </a:ext>
            </a:extLst>
          </p:cNvPr>
          <p:cNvSpPr txBox="1"/>
          <p:nvPr/>
        </p:nvSpPr>
        <p:spPr>
          <a:xfrm>
            <a:off x="4689840" y="4275301"/>
            <a:ext cx="3783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Que beneficio se obtuvo?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B74D1E-9047-9B3A-4C7C-C7788B10A101}"/>
              </a:ext>
            </a:extLst>
          </p:cNvPr>
          <p:cNvSpPr txBox="1"/>
          <p:nvPr/>
        </p:nvSpPr>
        <p:spPr>
          <a:xfrm>
            <a:off x="1112576" y="2617148"/>
            <a:ext cx="3767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Existía al menos 600 solicitudes de certificados represadas.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 </a:t>
            </a: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/>
              <a:t>espera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solicitud</a:t>
            </a:r>
            <a:r>
              <a:rPr lang="en-US" dirty="0"/>
              <a:t> era de al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tres</a:t>
            </a:r>
            <a:r>
              <a:rPr lang="en-US" dirty="0"/>
              <a:t> meses. </a:t>
            </a:r>
            <a:endParaRPr lang="es-CO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1D08A1-09F3-08AB-FA4B-5D08D5BB4C47}"/>
              </a:ext>
            </a:extLst>
          </p:cNvPr>
          <p:cNvSpPr txBox="1"/>
          <p:nvPr/>
        </p:nvSpPr>
        <p:spPr>
          <a:xfrm>
            <a:off x="6306312" y="2421642"/>
            <a:ext cx="433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Se levantaron los requerimientos, se desarrolló y se desplegó con ayuda de Ecosistema de la Información.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E61A4A-4D22-F0FD-2F98-D41B12C61C8F}"/>
              </a:ext>
            </a:extLst>
          </p:cNvPr>
          <p:cNvSpPr txBox="1"/>
          <p:nvPr/>
        </p:nvSpPr>
        <p:spPr>
          <a:xfrm>
            <a:off x="4689840" y="5067130"/>
            <a:ext cx="433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Los contratistas podemos generar los certificados de contratos de manera ágil, fácil y rápida a través de una </a:t>
            </a:r>
            <a:r>
              <a:rPr lang="es-CO" dirty="0" err="1"/>
              <a:t>plicación</a:t>
            </a:r>
            <a:r>
              <a:rPr lang="es-CO" dirty="0"/>
              <a:t> en línea</a:t>
            </a:r>
          </a:p>
        </p:txBody>
      </p:sp>
    </p:spTree>
    <p:extLst>
      <p:ext uri="{BB962C8B-B14F-4D97-AF65-F5344CB8AC3E}">
        <p14:creationId xmlns:p14="http://schemas.microsoft.com/office/powerpoint/2010/main" val="2216545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5a11ef-c2bf-4d1e-b58b-639ade20a33f" xsi:nil="true"/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B0E7C55-4496-4197-B7BD-9266FEF4826B}"/>
</file>

<file path=customXml/itemProps2.xml><?xml version="1.0" encoding="utf-8"?>
<ds:datastoreItem xmlns:ds="http://schemas.openxmlformats.org/officeDocument/2006/customXml" ds:itemID="{B70005F0-B530-48B0-B188-279FAF52D07B}"/>
</file>

<file path=customXml/itemProps3.xml><?xml version="1.0" encoding="utf-8"?>
<ds:datastoreItem xmlns:ds="http://schemas.openxmlformats.org/officeDocument/2006/customXml" ds:itemID="{EC375D5E-1A66-44FD-88C8-20097AC4FE23}"/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691</TotalTime>
  <Words>94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Rockwell</vt:lpstr>
      <vt:lpstr>Damask</vt:lpstr>
      <vt:lpstr>AUTOMATIZACIÓN DE PROCESOS  DESPACHO SECRETARIA GENERAL  YANELIS SARDOTH BLANCHAR</vt:lpstr>
      <vt:lpstr>Certificaciones DE CONTRATOS DE CONTRATISTAS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Yanelis Sardoth Blanchar</dc:creator>
  <cp:lastModifiedBy>Yanelis Sardoth Blanchar</cp:lastModifiedBy>
  <cp:revision>4</cp:revision>
  <dcterms:created xsi:type="dcterms:W3CDTF">2024-12-17T14:54:31Z</dcterms:created>
  <dcterms:modified xsi:type="dcterms:W3CDTF">2025-04-04T22:17:02Z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MediaServiceImageTags">
    <vt:lpwstr/>
  </property>
</Properties>
</file>