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59" r:id="rId2"/>
    <p:sldId id="263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04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10" Type="http://schemas.openxmlformats.org/officeDocument/2006/relationships/customXml" Target="../customXml/item3.xml"/><Relationship Id="rId4" Type="http://schemas.openxmlformats.org/officeDocument/2006/relationships/presProps" Target="presProps.xml"/><Relationship Id="rId9" Type="http://schemas.openxmlformats.org/officeDocument/2006/relationships/customXml" Target="../customXml/item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287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1544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0258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6076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9470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4397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5983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350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626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508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661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0974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122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690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16365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633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F4342F-6BA9-4779-ADE5-0995CF9295CB}" type="datetimeFigureOut">
              <a:rPr lang="en-US" smtClean="0"/>
              <a:t>4/4/2025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1949-2E93-44A8-B40D-9708E67ADD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73151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  <p:sldLayoutId id="2147483742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10FE849-7279-B2C7-F7F6-628AF689ECF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42DB05-2A74-B132-D197-089E3C133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31168" y="2212086"/>
            <a:ext cx="10353761" cy="1930146"/>
          </a:xfrm>
        </p:spPr>
        <p:txBody>
          <a:bodyPr>
            <a:normAutofit/>
          </a:bodyPr>
          <a:lstStyle/>
          <a:p>
            <a:pPr algn="ctr"/>
            <a:r>
              <a:rPr lang="en-US" sz="4000" b="1" dirty="0"/>
              <a:t>AUTOMATIZACIÓN DE PROCESOS</a:t>
            </a:r>
            <a:br>
              <a:rPr lang="en-US" sz="4000" b="1" dirty="0"/>
            </a:br>
            <a:br>
              <a:rPr lang="en-US" sz="2400" b="1" dirty="0"/>
            </a:br>
            <a:r>
              <a:rPr lang="en-US" sz="2400" b="1" dirty="0"/>
              <a:t>DESPACHO SECRETARIA GENERAL</a:t>
            </a:r>
            <a:br>
              <a:rPr lang="en-US" sz="2400" b="1" dirty="0"/>
            </a:br>
            <a:br>
              <a:rPr lang="en-US" sz="2400" b="1" dirty="0"/>
            </a:br>
            <a:r>
              <a:rPr lang="en-US" sz="2000" b="1" dirty="0"/>
              <a:t>YANELIS SARDOTH BLANCHAR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3351915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702B87F-5E78-69D6-2EF7-37138A11A2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EDB31E-B33E-9783-940D-CFC9049036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7120" y="438150"/>
            <a:ext cx="10353761" cy="1326321"/>
          </a:xfrm>
        </p:spPr>
        <p:txBody>
          <a:bodyPr>
            <a:normAutofit/>
          </a:bodyPr>
          <a:lstStyle/>
          <a:p>
            <a:pPr algn="ctr"/>
            <a:r>
              <a:rPr lang="en-US" b="1" dirty="0" err="1"/>
              <a:t>Certificaciones</a:t>
            </a:r>
            <a:r>
              <a:rPr lang="en-US" b="1" dirty="0"/>
              <a:t> DE CONTRATOS DE CONTRATISTAS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236520A-9F70-F3D7-6A70-3FCB0C811D55}"/>
              </a:ext>
            </a:extLst>
          </p:cNvPr>
          <p:cNvSpPr txBox="1"/>
          <p:nvPr/>
        </p:nvSpPr>
        <p:spPr>
          <a:xfrm>
            <a:off x="1612280" y="1873788"/>
            <a:ext cx="28836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2400" dirty="0">
                <a:solidFill>
                  <a:srgbClr val="92D050"/>
                </a:solidFill>
              </a:rPr>
              <a:t>Porque se hizo?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39C295E-4F3C-DF96-8E7B-4E16CCED95CA}"/>
              </a:ext>
            </a:extLst>
          </p:cNvPr>
          <p:cNvSpPr txBox="1"/>
          <p:nvPr/>
        </p:nvSpPr>
        <p:spPr>
          <a:xfrm>
            <a:off x="6894576" y="1974658"/>
            <a:ext cx="2228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>
                <a:solidFill>
                  <a:srgbClr val="92D050"/>
                </a:solidFill>
              </a:rPr>
              <a:t>Cómo se hizo?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253F1C6-6A18-90B5-51D2-EBB02EC569E7}"/>
              </a:ext>
            </a:extLst>
          </p:cNvPr>
          <p:cNvSpPr txBox="1"/>
          <p:nvPr/>
        </p:nvSpPr>
        <p:spPr>
          <a:xfrm>
            <a:off x="4689840" y="4275301"/>
            <a:ext cx="37836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O" sz="2400" dirty="0">
                <a:solidFill>
                  <a:srgbClr val="92D050"/>
                </a:solidFill>
              </a:rPr>
              <a:t>Que beneficio se obtuvo?</a:t>
            </a:r>
            <a:endParaRPr lang="en-US" sz="2400" dirty="0">
              <a:solidFill>
                <a:srgbClr val="92D050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EB74D1E-9047-9B3A-4C7C-C7788B10A101}"/>
              </a:ext>
            </a:extLst>
          </p:cNvPr>
          <p:cNvSpPr txBox="1"/>
          <p:nvPr/>
        </p:nvSpPr>
        <p:spPr>
          <a:xfrm>
            <a:off x="1112576" y="2617148"/>
            <a:ext cx="37673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CO" dirty="0"/>
              <a:t>Existía al menos 600 solicitudes de certificados represadas.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El </a:t>
            </a:r>
            <a:r>
              <a:rPr lang="en-US" dirty="0" err="1"/>
              <a:t>tiempo</a:t>
            </a:r>
            <a:r>
              <a:rPr lang="en-US" dirty="0"/>
              <a:t> de </a:t>
            </a:r>
            <a:r>
              <a:rPr lang="en-US" dirty="0" err="1"/>
              <a:t>espera</a:t>
            </a:r>
            <a:r>
              <a:rPr lang="en-US" dirty="0"/>
              <a:t> de </a:t>
            </a:r>
            <a:r>
              <a:rPr lang="en-US" dirty="0" err="1"/>
              <a:t>una</a:t>
            </a:r>
            <a:r>
              <a:rPr lang="en-US" dirty="0"/>
              <a:t> </a:t>
            </a:r>
            <a:r>
              <a:rPr lang="en-US" dirty="0" err="1"/>
              <a:t>solicitud</a:t>
            </a:r>
            <a:r>
              <a:rPr lang="en-US" dirty="0"/>
              <a:t> era de al </a:t>
            </a:r>
            <a:r>
              <a:rPr lang="en-US" dirty="0" err="1"/>
              <a:t>menos</a:t>
            </a:r>
            <a:r>
              <a:rPr lang="en-US" dirty="0"/>
              <a:t> </a:t>
            </a:r>
            <a:r>
              <a:rPr lang="en-US" dirty="0" err="1"/>
              <a:t>tres</a:t>
            </a:r>
            <a:r>
              <a:rPr lang="en-US" dirty="0"/>
              <a:t> meses. </a:t>
            </a:r>
            <a:endParaRPr lang="es-CO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C1D08A1-09F3-08AB-FA4B-5D08D5BB4C47}"/>
              </a:ext>
            </a:extLst>
          </p:cNvPr>
          <p:cNvSpPr txBox="1"/>
          <p:nvPr/>
        </p:nvSpPr>
        <p:spPr>
          <a:xfrm>
            <a:off x="6306312" y="2421642"/>
            <a:ext cx="433425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Se levantaron los requerimientos, se desarrolló y se desplegó con ayuda de Ecosistema de la Información.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7E61A4A-4D22-F0FD-2F98-D41B12C61C8F}"/>
              </a:ext>
            </a:extLst>
          </p:cNvPr>
          <p:cNvSpPr txBox="1"/>
          <p:nvPr/>
        </p:nvSpPr>
        <p:spPr>
          <a:xfrm>
            <a:off x="4689840" y="5067130"/>
            <a:ext cx="43342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dirty="0"/>
              <a:t>Los contratistas podemos generar los certificados de contratos de manera ágil, fácil y rápida a través de una </a:t>
            </a:r>
            <a:r>
              <a:rPr lang="es-CO" dirty="0" err="1"/>
              <a:t>plicación</a:t>
            </a:r>
            <a:r>
              <a:rPr lang="es-CO" dirty="0"/>
              <a:t> en línea</a:t>
            </a:r>
          </a:p>
        </p:txBody>
      </p:sp>
    </p:spTree>
    <p:extLst>
      <p:ext uri="{BB962C8B-B14F-4D97-AF65-F5344CB8AC3E}">
        <p14:creationId xmlns:p14="http://schemas.microsoft.com/office/powerpoint/2010/main" val="221654540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94BCAB1538BCB24D872BFF6C025C7C91" ma:contentTypeVersion="17" ma:contentTypeDescription="Crear nuevo documento." ma:contentTypeScope="" ma:versionID="26493cb4f6ea159ebd6878512499a8fe">
  <xsd:schema xmlns:xsd="http://www.w3.org/2001/XMLSchema" xmlns:xs="http://www.w3.org/2001/XMLSchema" xmlns:p="http://schemas.microsoft.com/office/2006/metadata/properties" xmlns:ns1="http://schemas.microsoft.com/sharepoint/v3" xmlns:ns2="b61d6a7d-9cff-4fa8-ac7e-c8e11781a326" xmlns:ns3="435a11ef-c2bf-4d1e-b58b-639ade20a33f" targetNamespace="http://schemas.microsoft.com/office/2006/metadata/properties" ma:root="true" ma:fieldsID="f833bdda316ee9d93aecb423397f5215" ns1:_="" ns2:_="" ns3:_="">
    <xsd:import namespace="http://schemas.microsoft.com/sharepoint/v3"/>
    <xsd:import namespace="b61d6a7d-9cff-4fa8-ac7e-c8e11781a326"/>
    <xsd:import namespace="435a11ef-c2bf-4d1e-b58b-639ade20a33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2:MediaServiceDateTaken" minOccurs="0"/>
                <xsd:element ref="ns2:MediaLengthInSecond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3" nillable="true" ma:displayName="Propiedades de la Directiva de cumplimiento unificado" ma:hidden="true" ma:internalName="_ip_UnifiedCompliancePolicyProperties">
      <xsd:simpleType>
        <xsd:restriction base="dms:Note"/>
      </xsd:simpleType>
    </xsd:element>
    <xsd:element name="_ip_UnifiedCompliancePolicyUIAction" ma:index="24" nillable="true" ma:displayName="Acción de IU de la Directiva de cumplimiento unificado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1d6a7d-9cff-4fa8-ac7e-c8e11781a32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DateTaken" ma:index="11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Etiquetas de imagen" ma:readOnly="false" ma:fieldId="{5cf76f15-5ced-4ddc-b409-7134ff3c332f}" ma:taxonomyMulti="true" ma:sspId="a7d64430-ea87-422f-8994-68a2babe361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5a11ef-c2bf-4d1e-b58b-639ade20a33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da0a844e-30ed-483a-bf2b-182cd547dc13}" ma:internalName="TaxCatchAll" ma:showField="CatchAllData" ma:web="435a11ef-c2bf-4d1e-b58b-639ade20a33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Detalles de uso compartido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435a11ef-c2bf-4d1e-b58b-639ade20a33f" xsi:nil="true"/>
    <lcf76f155ced4ddcb4097134ff3c332f xmlns="b61d6a7d-9cff-4fa8-ac7e-c8e11781a326">
      <Terms xmlns="http://schemas.microsoft.com/office/infopath/2007/PartnerControls"/>
    </lcf76f155ced4ddcb4097134ff3c332f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5B0E7C55-4496-4197-B7BD-9266FEF4826B}"/>
</file>

<file path=customXml/itemProps2.xml><?xml version="1.0" encoding="utf-8"?>
<ds:datastoreItem xmlns:ds="http://schemas.openxmlformats.org/officeDocument/2006/customXml" ds:itemID="{B70005F0-B530-48B0-B188-279FAF52D07B}"/>
</file>

<file path=customXml/itemProps3.xml><?xml version="1.0" encoding="utf-8"?>
<ds:datastoreItem xmlns:ds="http://schemas.openxmlformats.org/officeDocument/2006/customXml" ds:itemID="{EC375D5E-1A66-44FD-88C8-20097AC4FE23}"/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691</TotalTime>
  <Words>94</Words>
  <Application>Microsoft Office PowerPoint</Application>
  <PresentationFormat>Widescreen</PresentationFormat>
  <Paragraphs>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Bookman Old Style</vt:lpstr>
      <vt:lpstr>Rockwell</vt:lpstr>
      <vt:lpstr>Damask</vt:lpstr>
      <vt:lpstr>AUTOMATIZACIÓN DE PROCESOS  DESPACHO SECRETARIA GENERAL  YANELIS SARDOTH BLANCHAR</vt:lpstr>
      <vt:lpstr>Certificaciones DE CONTRATOS DE CONTRATISTAS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Yanelis Sardoth Blanchar</dc:creator>
  <cp:lastModifiedBy>Yanelis Sardoth Blanchar</cp:lastModifiedBy>
  <cp:revision>4</cp:revision>
  <dcterms:created xsi:type="dcterms:W3CDTF">2024-12-17T14:54:31Z</dcterms:created>
  <dcterms:modified xsi:type="dcterms:W3CDTF">2025-04-04T22:17:02Z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0x01010094BCAB1538BCB24D872BFF6C025C7C91</vt:lpwstr>
  </property>
  <property fmtid="{D5CDD505-2E9C-101B-9397-08002B2CF9AE}" pid="3" name="MediaServiceImageTags">
    <vt:lpwstr/>
  </property>
</Properties>
</file>