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15/07/2024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Viernes 2 </a:t>
            </a:r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de Agosto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A3B1142-2890-40F6-938C-4C7FDD8323D8}"/>
</file>

<file path=customXml/itemProps2.xml><?xml version="1.0" encoding="utf-8"?>
<ds:datastoreItem xmlns:ds="http://schemas.openxmlformats.org/officeDocument/2006/customXml" ds:itemID="{4A6C5A23-67FE-4BE8-8F83-4F8D89FE3A36}"/>
</file>

<file path=customXml/itemProps3.xml><?xml version="1.0" encoding="utf-8"?>
<ds:datastoreItem xmlns:ds="http://schemas.openxmlformats.org/officeDocument/2006/customXml" ds:itemID="{04E90F4E-7001-4F85-A33C-2D3C2AA9306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11</cp:revision>
  <dcterms:created xsi:type="dcterms:W3CDTF">2024-04-08T14:12:59Z</dcterms:created>
  <dcterms:modified xsi:type="dcterms:W3CDTF">2024-07-15T20:27:55Z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12032800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