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Martes 6 de Agosto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D4ECD4E-3D2C-4C9C-891E-D314BE74FBA1}"/>
</file>

<file path=customXml/itemProps2.xml><?xml version="1.0" encoding="utf-8"?>
<ds:datastoreItem xmlns:ds="http://schemas.openxmlformats.org/officeDocument/2006/customXml" ds:itemID="{A24B781A-FD61-4A74-8416-F79EDFF338F0}"/>
</file>

<file path=customXml/itemProps3.xml><?xml version="1.0" encoding="utf-8"?>
<ds:datastoreItem xmlns:ds="http://schemas.openxmlformats.org/officeDocument/2006/customXml" ds:itemID="{2E58B1B1-3FD2-4D36-A2C5-B30C70DBE7F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9</cp:revision>
  <dcterms:created xsi:type="dcterms:W3CDTF">2024-04-08T14:12:59Z</dcterms:created>
  <dcterms:modified xsi:type="dcterms:W3CDTF">2024-07-22T13:43:59Z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12033600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