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 Melissa Marmolejo Cordoba" userId="5f274310-0ab0-43a1-a756-9d0fcd39771b" providerId="ADAL" clId="{FEF93B8B-FF53-4E80-B8AD-528A4491A05B}"/>
    <pc:docChg chg="modSld">
      <pc:chgData name="Karol Melissa Marmolejo Cordoba" userId="5f274310-0ab0-43a1-a756-9d0fcd39771b" providerId="ADAL" clId="{FEF93B8B-FF53-4E80-B8AD-528A4491A05B}" dt="2024-07-22T14:29:00.808" v="7" actId="20577"/>
      <pc:docMkLst>
        <pc:docMk/>
      </pc:docMkLst>
      <pc:sldChg chg="modSp mod">
        <pc:chgData name="Karol Melissa Marmolejo Cordoba" userId="5f274310-0ab0-43a1-a756-9d0fcd39771b" providerId="ADAL" clId="{FEF93B8B-FF53-4E80-B8AD-528A4491A05B}" dt="2024-07-22T14:29:00.808" v="7" actId="20577"/>
        <pc:sldMkLst>
          <pc:docMk/>
          <pc:sldMk cId="258429204" sldId="256"/>
        </pc:sldMkLst>
        <pc:spChg chg="mod">
          <ac:chgData name="Karol Melissa Marmolejo Cordoba" userId="5f274310-0ab0-43a1-a756-9d0fcd39771b" providerId="ADAL" clId="{FEF93B8B-FF53-4E80-B8AD-528A4491A05B}" dt="2024-07-22T14:29:00.808" v="7" actId="20577"/>
          <ac:spMkLst>
            <pc:docMk/>
            <pc:sldMk cId="258429204" sldId="256"/>
            <ac:spMk id="5" creationId="{D2FC45E3-8DE0-49BF-9395-0092353801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Jueves 8 de Agosto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168813D-5843-4851-BF50-5A8390B53301}"/>
</file>

<file path=customXml/itemProps2.xml><?xml version="1.0" encoding="utf-8"?>
<ds:datastoreItem xmlns:ds="http://schemas.openxmlformats.org/officeDocument/2006/customXml" ds:itemID="{7512B18B-146E-4A38-8C9C-1CEF9F06BA98}"/>
</file>

<file path=customXml/itemProps3.xml><?xml version="1.0" encoding="utf-8"?>
<ds:datastoreItem xmlns:ds="http://schemas.openxmlformats.org/officeDocument/2006/customXml" ds:itemID="{AC5CA4F8-F3DF-410A-BF23-171E6F0CB4C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9</cp:revision>
  <dcterms:created xsi:type="dcterms:W3CDTF">2024-04-08T14:12:59Z</dcterms:created>
  <dcterms:modified xsi:type="dcterms:W3CDTF">2024-07-22T14:29:03Z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12033800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