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elissa Marmolejo Cordoba" userId="5f274310-0ab0-43a1-a756-9d0fcd39771b" providerId="ADAL" clId="{F51A1F4F-1CC9-4DFC-B8F6-E0152EA516A2}"/>
    <pc:docChg chg="modSld">
      <pc:chgData name="Karol Melissa Marmolejo Cordoba" userId="5f274310-0ab0-43a1-a756-9d0fcd39771b" providerId="ADAL" clId="{F51A1F4F-1CC9-4DFC-B8F6-E0152EA516A2}" dt="2024-07-22T14:28:29.451" v="22" actId="20577"/>
      <pc:docMkLst>
        <pc:docMk/>
      </pc:docMkLst>
      <pc:sldChg chg="modSp mod">
        <pc:chgData name="Karol Melissa Marmolejo Cordoba" userId="5f274310-0ab0-43a1-a756-9d0fcd39771b" providerId="ADAL" clId="{F51A1F4F-1CC9-4DFC-B8F6-E0152EA516A2}" dt="2024-07-22T14:28:29.451" v="22" actId="20577"/>
        <pc:sldMkLst>
          <pc:docMk/>
          <pc:sldMk cId="258429204" sldId="256"/>
        </pc:sldMkLst>
        <pc:spChg chg="mod">
          <ac:chgData name="Karol Melissa Marmolejo Cordoba" userId="5f274310-0ab0-43a1-a756-9d0fcd39771b" providerId="ADAL" clId="{F51A1F4F-1CC9-4DFC-B8F6-E0152EA516A2}" dt="2024-07-22T14:28:29.451" v="22" actId="20577"/>
          <ac:spMkLst>
            <pc:docMk/>
            <pc:sldMk cId="258429204" sldId="256"/>
            <ac:spMk id="5" creationId="{D2FC45E3-8DE0-49BF-9395-009235380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22/07/2024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Viernes 9 </a:t>
            </a:r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de Agosto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2FBF76E-C5D9-4E92-A200-81CCA0093C56}"/>
</file>

<file path=customXml/itemProps2.xml><?xml version="1.0" encoding="utf-8"?>
<ds:datastoreItem xmlns:ds="http://schemas.openxmlformats.org/officeDocument/2006/customXml" ds:itemID="{BA9E837D-07D4-4349-B15C-64198D3C9449}"/>
</file>

<file path=customXml/itemProps3.xml><?xml version="1.0" encoding="utf-8"?>
<ds:datastoreItem xmlns:ds="http://schemas.openxmlformats.org/officeDocument/2006/customXml" ds:itemID="{06D3B019-3C24-41C5-B1ED-262E171FB71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9</cp:revision>
  <dcterms:created xsi:type="dcterms:W3CDTF">2024-04-08T14:12:59Z</dcterms:created>
  <dcterms:modified xsi:type="dcterms:W3CDTF">2024-07-22T14:28:30Z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12032100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