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3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18/06/2024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459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18/06/2024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95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18/06/2024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39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18/06/2024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90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18/06/2024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235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18/06/2024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165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18/06/2024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99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18/06/2024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33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18/06/2024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046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18/06/2024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61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18/06/2024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80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6C696-BF72-46FA-A939-778879386A48}" type="datetimeFigureOut">
              <a:rPr lang="es-CO" smtClean="0"/>
              <a:t>18/06/2024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033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AE7D6B5-A660-4005-83C6-0B7EDFA47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032554"/>
            <a:ext cx="8282354" cy="1145809"/>
          </a:xfrm>
        </p:spPr>
        <p:txBody>
          <a:bodyPr>
            <a:normAutofit fontScale="85000" lnSpcReduction="10000"/>
          </a:bodyPr>
          <a:lstStyle/>
          <a:p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“</a:t>
            </a:r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Una gran oportunidad para fortalecer los lazos, motivar el trabajo en equipo y promover la sana convivencia</a:t>
            </a:r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”</a:t>
            </a:r>
          </a:p>
          <a:p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CUPO: 20 PERSONAS INCLUIDO EL COORDINADOR 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2FC45E3-8DE0-49BF-9395-0092353801FA}"/>
              </a:ext>
            </a:extLst>
          </p:cNvPr>
          <p:cNvSpPr txBox="1">
            <a:spLocks/>
          </p:cNvSpPr>
          <p:nvPr/>
        </p:nvSpPr>
        <p:spPr>
          <a:xfrm>
            <a:off x="1806247" y="4605015"/>
            <a:ext cx="2337914" cy="255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Martes 2 de Julio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1C3D9F11-4F6E-45A5-947B-F5A6025A1EC1}"/>
              </a:ext>
            </a:extLst>
          </p:cNvPr>
          <p:cNvSpPr txBox="1">
            <a:spLocks/>
          </p:cNvSpPr>
          <p:nvPr/>
        </p:nvSpPr>
        <p:spPr>
          <a:xfrm>
            <a:off x="1893334" y="5191696"/>
            <a:ext cx="7133220" cy="465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Centro de Educación para el Trabajo CAFAM Calle 56 bis # 9-64. 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B5618B9C-9491-471E-81BE-4FCE21FB17BD}"/>
              </a:ext>
            </a:extLst>
          </p:cNvPr>
          <p:cNvSpPr txBox="1">
            <a:spLocks/>
          </p:cNvSpPr>
          <p:nvPr/>
        </p:nvSpPr>
        <p:spPr>
          <a:xfrm>
            <a:off x="1992046" y="4896284"/>
            <a:ext cx="3376908" cy="2600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8:00 a.m. a 12:00 p.m.</a:t>
            </a:r>
            <a:endParaRPr lang="es-CO" sz="1400" b="1" dirty="0">
              <a:solidFill>
                <a:schemeClr val="accent1">
                  <a:lumMod val="50000"/>
                </a:schemeClr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9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  <lcf76f155ced4ddcb4097134ff3c332f xmlns="b61d6a7d-9cff-4fa8-ac7e-c8e11781a326">
      <Terms xmlns="http://schemas.microsoft.com/office/infopath/2007/PartnerControls"/>
    </lcf76f155ced4ddcb4097134ff3c332f>
    <SharedWithUsers xmlns="435a11ef-c2bf-4d1e-b58b-639ade20a33f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26A5507-A4F3-42B0-A6D9-BE1E6C65743A}"/>
</file>

<file path=customXml/itemProps2.xml><?xml version="1.0" encoding="utf-8"?>
<ds:datastoreItem xmlns:ds="http://schemas.openxmlformats.org/officeDocument/2006/customXml" ds:itemID="{FD2AB954-D5A4-48CD-8637-4BE4D043EDC1}"/>
</file>

<file path=customXml/itemProps3.xml><?xml version="1.0" encoding="utf-8"?>
<ds:datastoreItem xmlns:ds="http://schemas.openxmlformats.org/officeDocument/2006/customXml" ds:itemID="{14CFC437-67DD-41C8-8597-6CB96FA4639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55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John_</dc:creator>
  <cp:lastModifiedBy>Karol Melissa Marmolejo Cordoba</cp:lastModifiedBy>
  <cp:revision>8</cp:revision>
  <dcterms:created xsi:type="dcterms:W3CDTF">2024-04-08T14:12:59Z</dcterms:created>
  <dcterms:modified xsi:type="dcterms:W3CDTF">2024-06-18T15:28:07Z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  <property fmtid="{D5CDD505-2E9C-101B-9397-08002B2CF9AE}" pid="3" name="Order">
    <vt:r8>12029000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