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elissa Marmolejo Cordoba" userId="5f274310-0ab0-43a1-a756-9d0fcd39771b" providerId="ADAL" clId="{FFCD87F0-C67A-4A5E-8D5C-CFACDA8AEB84}"/>
    <pc:docChg chg="custSel modSld">
      <pc:chgData name="Karol Melissa Marmolejo Cordoba" userId="5f274310-0ab0-43a1-a756-9d0fcd39771b" providerId="ADAL" clId="{FFCD87F0-C67A-4A5E-8D5C-CFACDA8AEB84}" dt="2024-07-05T19:01:36.083" v="11" actId="313"/>
      <pc:docMkLst>
        <pc:docMk/>
      </pc:docMkLst>
      <pc:sldChg chg="modSp mod">
        <pc:chgData name="Karol Melissa Marmolejo Cordoba" userId="5f274310-0ab0-43a1-a756-9d0fcd39771b" providerId="ADAL" clId="{FFCD87F0-C67A-4A5E-8D5C-CFACDA8AEB84}" dt="2024-07-05T19:01:36.083" v="11" actId="313"/>
        <pc:sldMkLst>
          <pc:docMk/>
          <pc:sldMk cId="258429204" sldId="256"/>
        </pc:sldMkLst>
        <pc:spChg chg="mod">
          <ac:chgData name="Karol Melissa Marmolejo Cordoba" userId="5f274310-0ab0-43a1-a756-9d0fcd39771b" providerId="ADAL" clId="{FFCD87F0-C67A-4A5E-8D5C-CFACDA8AEB84}" dt="2024-07-05T19:01:36.083" v="11" actId="313"/>
          <ac:spMkLst>
            <pc:docMk/>
            <pc:sldMk cId="258429204" sldId="256"/>
            <ac:spMk id="5" creationId="{D2FC45E3-8DE0-49BF-9395-009235380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Miércoles </a:t>
            </a:r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24 de Julio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CEF61F6-94B9-4F03-A841-5792D369BC5A}"/>
</file>

<file path=customXml/itemProps2.xml><?xml version="1.0" encoding="utf-8"?>
<ds:datastoreItem xmlns:ds="http://schemas.openxmlformats.org/officeDocument/2006/customXml" ds:itemID="{98E9A60B-1190-4EE8-B81D-3F1A9F24B77B}"/>
</file>

<file path=customXml/itemProps3.xml><?xml version="1.0" encoding="utf-8"?>
<ds:datastoreItem xmlns:ds="http://schemas.openxmlformats.org/officeDocument/2006/customXml" ds:itemID="{6DCBF7B7-117E-41B9-AE3B-1789D60BF5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9</cp:revision>
  <dcterms:created xsi:type="dcterms:W3CDTF">2024-04-08T14:12:59Z</dcterms:created>
  <dcterms:modified xsi:type="dcterms:W3CDTF">2024-07-05T19:01:36Z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12027700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