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Lunes 22 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8ED63FA-071B-4F4D-8351-5EE2DC1F27C9}"/>
</file>

<file path=customXml/itemProps2.xml><?xml version="1.0" encoding="utf-8"?>
<ds:datastoreItem xmlns:ds="http://schemas.openxmlformats.org/officeDocument/2006/customXml" ds:itemID="{3ADDAA08-E5B3-4B66-8868-00FFE653AE28}"/>
</file>

<file path=customXml/itemProps3.xml><?xml version="1.0" encoding="utf-8"?>
<ds:datastoreItem xmlns:ds="http://schemas.openxmlformats.org/officeDocument/2006/customXml" ds:itemID="{C27123C9-F36C-4FCD-880A-870369DD68D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12</cp:revision>
  <dcterms:created xsi:type="dcterms:W3CDTF">2024-04-08T14:12:59Z</dcterms:created>
  <dcterms:modified xsi:type="dcterms:W3CDTF">2024-07-05T19:11:41Z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12027800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