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33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6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rol Melissa Marmolejo Cordoba" userId="5f274310-0ab0-43a1-a756-9d0fcd39771b" providerId="ADAL" clId="{84AAD8BE-85B0-4DD6-9BDC-272204AE6CC5}"/>
    <pc:docChg chg="custSel modSld">
      <pc:chgData name="Karol Melissa Marmolejo Cordoba" userId="5f274310-0ab0-43a1-a756-9d0fcd39771b" providerId="ADAL" clId="{84AAD8BE-85B0-4DD6-9BDC-272204AE6CC5}" dt="2024-07-05T19:40:00.159" v="34" actId="20577"/>
      <pc:docMkLst>
        <pc:docMk/>
      </pc:docMkLst>
      <pc:sldChg chg="modSp mod">
        <pc:chgData name="Karol Melissa Marmolejo Cordoba" userId="5f274310-0ab0-43a1-a756-9d0fcd39771b" providerId="ADAL" clId="{84AAD8BE-85B0-4DD6-9BDC-272204AE6CC5}" dt="2024-07-05T19:40:00.159" v="34" actId="20577"/>
        <pc:sldMkLst>
          <pc:docMk/>
          <pc:sldMk cId="258429204" sldId="256"/>
        </pc:sldMkLst>
        <pc:spChg chg="mod">
          <ac:chgData name="Karol Melissa Marmolejo Cordoba" userId="5f274310-0ab0-43a1-a756-9d0fcd39771b" providerId="ADAL" clId="{84AAD8BE-85B0-4DD6-9BDC-272204AE6CC5}" dt="2024-07-05T19:40:00.159" v="34" actId="20577"/>
          <ac:spMkLst>
            <pc:docMk/>
            <pc:sldMk cId="258429204" sldId="256"/>
            <ac:spMk id="5" creationId="{D2FC45E3-8DE0-49BF-9395-0092353801F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459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7951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9395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90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423583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165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799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2338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0463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66176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20806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26C696-BF72-46FA-A939-778879386A48}" type="datetimeFigureOut">
              <a:rPr lang="es-CO" smtClean="0"/>
              <a:t>05/07/2024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BA2DE-C045-44B4-A089-3BB75230C69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303329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5AE7D6B5-A660-4005-83C6-0B7EDFA472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032554"/>
            <a:ext cx="8282354" cy="1145809"/>
          </a:xfrm>
        </p:spPr>
        <p:txBody>
          <a:bodyPr>
            <a:normAutofit fontScale="85000" lnSpcReduction="10000"/>
          </a:bodyPr>
          <a:lstStyle/>
          <a:p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“</a:t>
            </a:r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Una gran oportunidad para fortalecer los lazos, motivar el trabajo en equipo y promover la sana convivencia</a:t>
            </a:r>
            <a:r>
              <a:rPr lang="es-CO" b="1" dirty="0">
                <a:solidFill>
                  <a:srgbClr val="E933C6"/>
                </a:solidFill>
                <a:latin typeface="Montserrat" panose="00000500000000000000" pitchFamily="2" charset="0"/>
              </a:rPr>
              <a:t>”</a:t>
            </a:r>
          </a:p>
          <a:p>
            <a:r>
              <a:rPr lang="es-CO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CUPO: 20 PERSONAS INCLUIDO EL COORDINADOR </a:t>
            </a:r>
          </a:p>
        </p:txBody>
      </p:sp>
      <p:sp>
        <p:nvSpPr>
          <p:cNvPr id="5" name="Subtítulo 2">
            <a:extLst>
              <a:ext uri="{FF2B5EF4-FFF2-40B4-BE49-F238E27FC236}">
                <a16:creationId xmlns:a16="http://schemas.microsoft.com/office/drawing/2014/main" id="{D2FC45E3-8DE0-49BF-9395-0092353801FA}"/>
              </a:ext>
            </a:extLst>
          </p:cNvPr>
          <p:cNvSpPr txBox="1">
            <a:spLocks/>
          </p:cNvSpPr>
          <p:nvPr/>
        </p:nvSpPr>
        <p:spPr>
          <a:xfrm>
            <a:off x="1806247" y="4605015"/>
            <a:ext cx="2337914" cy="2558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Miércoles 24 de Julio</a:t>
            </a:r>
          </a:p>
        </p:txBody>
      </p:sp>
      <p:sp>
        <p:nvSpPr>
          <p:cNvPr id="7" name="Subtítulo 2">
            <a:extLst>
              <a:ext uri="{FF2B5EF4-FFF2-40B4-BE49-F238E27FC236}">
                <a16:creationId xmlns:a16="http://schemas.microsoft.com/office/drawing/2014/main" id="{1C3D9F11-4F6E-45A5-947B-F5A6025A1EC1}"/>
              </a:ext>
            </a:extLst>
          </p:cNvPr>
          <p:cNvSpPr txBox="1">
            <a:spLocks/>
          </p:cNvSpPr>
          <p:nvPr/>
        </p:nvSpPr>
        <p:spPr>
          <a:xfrm>
            <a:off x="1893334" y="5191696"/>
            <a:ext cx="7133220" cy="4658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CO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Centro de Educación para el Trabajo CAFAM Calle 56 bis # 9-64. </a:t>
            </a:r>
          </a:p>
        </p:txBody>
      </p:sp>
      <p:sp>
        <p:nvSpPr>
          <p:cNvPr id="2" name="Subtítulo 2">
            <a:extLst>
              <a:ext uri="{FF2B5EF4-FFF2-40B4-BE49-F238E27FC236}">
                <a16:creationId xmlns:a16="http://schemas.microsoft.com/office/drawing/2014/main" id="{B5618B9C-9491-471E-81BE-4FCE21FB17BD}"/>
              </a:ext>
            </a:extLst>
          </p:cNvPr>
          <p:cNvSpPr txBox="1">
            <a:spLocks/>
          </p:cNvSpPr>
          <p:nvPr/>
        </p:nvSpPr>
        <p:spPr>
          <a:xfrm>
            <a:off x="1992046" y="4896284"/>
            <a:ext cx="3376908" cy="2600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ES" sz="1400" b="1" dirty="0">
                <a:solidFill>
                  <a:schemeClr val="accent1">
                    <a:lumMod val="50000"/>
                  </a:schemeClr>
                </a:solidFill>
                <a:latin typeface="Montserrat" panose="00000500000000000000" pitchFamily="2" charset="0"/>
              </a:rPr>
              <a:t>8:00 a.m. a 12:00 p.m.</a:t>
            </a:r>
            <a:endParaRPr lang="es-CO" sz="1400" b="1" dirty="0">
              <a:solidFill>
                <a:schemeClr val="accent1">
                  <a:lumMod val="50000"/>
                </a:schemeClr>
              </a:solidFill>
              <a:latin typeface="Montserrat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4292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94BCAB1538BCB24D872BFF6C025C7C91" ma:contentTypeVersion="17" ma:contentTypeDescription="Crear nuevo documento." ma:contentTypeScope="" ma:versionID="26493cb4f6ea159ebd6878512499a8fe">
  <xsd:schema xmlns:xsd="http://www.w3.org/2001/XMLSchema" xmlns:xs="http://www.w3.org/2001/XMLSchema" xmlns:p="http://schemas.microsoft.com/office/2006/metadata/properties" xmlns:ns1="http://schemas.microsoft.com/sharepoint/v3" xmlns:ns2="b61d6a7d-9cff-4fa8-ac7e-c8e11781a326" xmlns:ns3="435a11ef-c2bf-4d1e-b58b-639ade20a33f" targetNamespace="http://schemas.microsoft.com/office/2006/metadata/properties" ma:root="true" ma:fieldsID="f833bdda316ee9d93aecb423397f5215" ns1:_="" ns2:_="" ns3:_="">
    <xsd:import namespace="http://schemas.microsoft.com/sharepoint/v3"/>
    <xsd:import namespace="b61d6a7d-9cff-4fa8-ac7e-c8e11781a326"/>
    <xsd:import namespace="435a11ef-c2bf-4d1e-b58b-639ade20a3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3" nillable="true" ma:displayName="Propiedades de la Directiva de cumplimiento unificado" ma:hidden="true" ma:internalName="_ip_UnifiedCompliancePolicyProperties">
      <xsd:simpleType>
        <xsd:restriction base="dms:Note"/>
      </xsd:simpleType>
    </xsd:element>
    <xsd:element name="_ip_UnifiedCompliancePolicyUIAction" ma:index="24" nillable="true" ma:displayName="Acción de IU de la Directiva de cumplimiento unificad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1d6a7d-9cff-4fa8-ac7e-c8e11781a32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Etiquetas de imagen" ma:readOnly="false" ma:fieldId="{5cf76f15-5ced-4ddc-b409-7134ff3c332f}" ma:taxonomyMulti="true" ma:sspId="a7d64430-ea87-422f-8994-68a2babe36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5a11ef-c2bf-4d1e-b58b-639ade20a33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a0a844e-30ed-483a-bf2b-182cd547dc13}" ma:internalName="TaxCatchAll" ma:showField="CatchAllData" ma:web="435a11ef-c2bf-4d1e-b58b-639ade20a3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TaxCatchAll xmlns="435a11ef-c2bf-4d1e-b58b-639ade20a33f" xsi:nil="true"/>
    <_ip_UnifiedCompliancePolicyProperties xmlns="http://schemas.microsoft.com/sharepoint/v3" xsi:nil="true"/>
    <lcf76f155ced4ddcb4097134ff3c332f xmlns="b61d6a7d-9cff-4fa8-ac7e-c8e11781a326">
      <Terms xmlns="http://schemas.microsoft.com/office/infopath/2007/PartnerControls"/>
    </lcf76f155ced4ddcb4097134ff3c332f>
    <SharedWithUsers xmlns="435a11ef-c2bf-4d1e-b58b-639ade20a33f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E29BF7C4-9128-4E2D-A355-B6CB4FF2B0CC}"/>
</file>

<file path=customXml/itemProps2.xml><?xml version="1.0" encoding="utf-8"?>
<ds:datastoreItem xmlns:ds="http://schemas.openxmlformats.org/officeDocument/2006/customXml" ds:itemID="{9C6C59C6-68EF-46FD-ABD2-3B6F454C94BE}"/>
</file>

<file path=customXml/itemProps3.xml><?xml version="1.0" encoding="utf-8"?>
<ds:datastoreItem xmlns:ds="http://schemas.openxmlformats.org/officeDocument/2006/customXml" ds:itemID="{83BBF86D-C964-4A60-AAB7-4CA3FE070376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</TotalTime>
  <Words>55</Words>
  <Application>Microsoft Office PowerPoint</Application>
  <PresentationFormat>Presentación en pantalla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Montserrat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John_</dc:creator>
  <cp:lastModifiedBy>Karol Melissa Marmolejo Cordoba</cp:lastModifiedBy>
  <cp:revision>10</cp:revision>
  <dcterms:created xsi:type="dcterms:W3CDTF">2024-04-08T14:12:59Z</dcterms:created>
  <dcterms:modified xsi:type="dcterms:W3CDTF">2024-07-05T19:40:04Z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0x01010094BCAB1538BCB24D872BFF6C025C7C91</vt:lpwstr>
  </property>
  <property fmtid="{D5CDD505-2E9C-101B-9397-08002B2CF9AE}" pid="3" name="Order">
    <vt:r8>12027300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</Properties>
</file>