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Melissa Marmolejo Cordoba" userId="5f274310-0ab0-43a1-a756-9d0fcd39771b" providerId="ADAL" clId="{84AAD8BE-85B0-4DD6-9BDC-272204AE6CC5}"/>
    <pc:docChg chg="custSel modSld">
      <pc:chgData name="Karol Melissa Marmolejo Cordoba" userId="5f274310-0ab0-43a1-a756-9d0fcd39771b" providerId="ADAL" clId="{84AAD8BE-85B0-4DD6-9BDC-272204AE6CC5}" dt="2024-07-05T19:40:00.159" v="34" actId="20577"/>
      <pc:docMkLst>
        <pc:docMk/>
      </pc:docMkLst>
      <pc:sldChg chg="modSp mod">
        <pc:chgData name="Karol Melissa Marmolejo Cordoba" userId="5f274310-0ab0-43a1-a756-9d0fcd39771b" providerId="ADAL" clId="{84AAD8BE-85B0-4DD6-9BDC-272204AE6CC5}" dt="2024-07-05T19:40:00.159" v="34" actId="20577"/>
        <pc:sldMkLst>
          <pc:docMk/>
          <pc:sldMk cId="258429204" sldId="256"/>
        </pc:sldMkLst>
        <pc:spChg chg="mod">
          <ac:chgData name="Karol Melissa Marmolejo Cordoba" userId="5f274310-0ab0-43a1-a756-9d0fcd39771b" providerId="ADAL" clId="{84AAD8BE-85B0-4DD6-9BDC-272204AE6CC5}" dt="2024-07-05T19:40:00.159" v="34" actId="20577"/>
          <ac:spMkLst>
            <pc:docMk/>
            <pc:sldMk cId="258429204" sldId="256"/>
            <ac:spMk id="5" creationId="{D2FC45E3-8DE0-49BF-9395-0092353801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05/07/2024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Miércoles 24 de Julio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29BF7C4-9128-4E2D-A355-B6CB4FF2B0CC}"/>
</file>

<file path=customXml/itemProps2.xml><?xml version="1.0" encoding="utf-8"?>
<ds:datastoreItem xmlns:ds="http://schemas.openxmlformats.org/officeDocument/2006/customXml" ds:itemID="{9C6C59C6-68EF-46FD-ABD2-3B6F454C94BE}"/>
</file>

<file path=customXml/itemProps3.xml><?xml version="1.0" encoding="utf-8"?>
<ds:datastoreItem xmlns:ds="http://schemas.openxmlformats.org/officeDocument/2006/customXml" ds:itemID="{83BBF86D-C964-4A60-AAB7-4CA3FE07037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10</cp:revision>
  <dcterms:created xsi:type="dcterms:W3CDTF">2024-04-08T14:12:59Z</dcterms:created>
  <dcterms:modified xsi:type="dcterms:W3CDTF">2024-07-05T19:40:04Z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12027300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