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 Melissa Marmolejo Cordoba" userId="5f274310-0ab0-43a1-a756-9d0fcd39771b" providerId="ADAL" clId="{77C09B9B-52B7-4B3F-B91B-AC9C015704C5}"/>
    <pc:docChg chg="modSld">
      <pc:chgData name="Karol Melissa Marmolejo Cordoba" userId="5f274310-0ab0-43a1-a756-9d0fcd39771b" providerId="ADAL" clId="{77C09B9B-52B7-4B3F-B91B-AC9C015704C5}" dt="2024-07-15T20:09:57.380" v="21" actId="20577"/>
      <pc:docMkLst>
        <pc:docMk/>
      </pc:docMkLst>
      <pc:sldChg chg="modSp mod">
        <pc:chgData name="Karol Melissa Marmolejo Cordoba" userId="5f274310-0ab0-43a1-a756-9d0fcd39771b" providerId="ADAL" clId="{77C09B9B-52B7-4B3F-B91B-AC9C015704C5}" dt="2024-07-15T20:09:57.380" v="21" actId="20577"/>
        <pc:sldMkLst>
          <pc:docMk/>
          <pc:sldMk cId="258429204" sldId="256"/>
        </pc:sldMkLst>
        <pc:spChg chg="mod">
          <ac:chgData name="Karol Melissa Marmolejo Cordoba" userId="5f274310-0ab0-43a1-a756-9d0fcd39771b" providerId="ADAL" clId="{77C09B9B-52B7-4B3F-B91B-AC9C015704C5}" dt="2024-07-15T20:09:57.380" v="21" actId="20577"/>
          <ac:spMkLst>
            <pc:docMk/>
            <pc:sldMk cId="258429204" sldId="256"/>
            <ac:spMk id="5" creationId="{D2FC45E3-8DE0-49BF-9395-0092353801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Lunes 29 </a:t>
            </a:r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de Julio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156E520-9B32-434A-B48E-40C771864C57}"/>
</file>

<file path=customXml/itemProps2.xml><?xml version="1.0" encoding="utf-8"?>
<ds:datastoreItem xmlns:ds="http://schemas.openxmlformats.org/officeDocument/2006/customXml" ds:itemID="{276B1A26-1362-42C7-BDFA-70E832C89CC3}"/>
</file>

<file path=customXml/itemProps3.xml><?xml version="1.0" encoding="utf-8"?>
<ds:datastoreItem xmlns:ds="http://schemas.openxmlformats.org/officeDocument/2006/customXml" ds:itemID="{C1DC3BFC-8DA2-4AE7-9A05-3281EE0E008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11</cp:revision>
  <dcterms:created xsi:type="dcterms:W3CDTF">2024-04-08T14:12:59Z</dcterms:created>
  <dcterms:modified xsi:type="dcterms:W3CDTF">2024-07-15T20:09:57Z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12026500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