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Lunes 29 de Julio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F20CC63-1524-4530-B9F1-6CDFF882523E}"/>
</file>

<file path=customXml/itemProps2.xml><?xml version="1.0" encoding="utf-8"?>
<ds:datastoreItem xmlns:ds="http://schemas.openxmlformats.org/officeDocument/2006/customXml" ds:itemID="{223620FE-737D-4A90-9656-265A31160490}"/>
</file>

<file path=customXml/itemProps3.xml><?xml version="1.0" encoding="utf-8"?>
<ds:datastoreItem xmlns:ds="http://schemas.openxmlformats.org/officeDocument/2006/customXml" ds:itemID="{BB495146-C160-403C-89DC-03B06ADCC34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12</cp:revision>
  <dcterms:created xsi:type="dcterms:W3CDTF">2024-04-08T14:12:59Z</dcterms:created>
  <dcterms:modified xsi:type="dcterms:W3CDTF">2024-07-15T20:10:33Z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12027200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