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DBF26FA8-7DD6-4CB6-90F0-4D3AFAF607D9}"/>
    <pc:docChg chg="custSel modSld">
      <pc:chgData name="Karol Melissa Marmolejo Cordoba" userId="5f274310-0ab0-43a1-a756-9d0fcd39771b" providerId="ADAL" clId="{DBF26FA8-7DD6-4CB6-90F0-4D3AFAF607D9}" dt="2024-07-23T13:28:11.891" v="32" actId="20577"/>
      <pc:docMkLst>
        <pc:docMk/>
      </pc:docMkLst>
      <pc:sldChg chg="modSp mod">
        <pc:chgData name="Karol Melissa Marmolejo Cordoba" userId="5f274310-0ab0-43a1-a756-9d0fcd39771b" providerId="ADAL" clId="{DBF26FA8-7DD6-4CB6-90F0-4D3AFAF607D9}" dt="2024-07-23T13:28:11.891" v="32" actId="20577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DBF26FA8-7DD6-4CB6-90F0-4D3AFAF607D9}" dt="2024-07-23T13:28:11.891" v="32" actId="20577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23/07/2024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Miércoles 31 </a:t>
            </a:r>
            <a:r>
              <a:rPr lang="es-CO" sz="1400" b="1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de Julio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C63BD0B-26F9-4AE3-A1C8-218FB9008E70}"/>
</file>

<file path=customXml/itemProps2.xml><?xml version="1.0" encoding="utf-8"?>
<ds:datastoreItem xmlns:ds="http://schemas.openxmlformats.org/officeDocument/2006/customXml" ds:itemID="{761F492D-CE9C-436D-BE6F-AA5F1ED39A74}"/>
</file>

<file path=customXml/itemProps3.xml><?xml version="1.0" encoding="utf-8"?>
<ds:datastoreItem xmlns:ds="http://schemas.openxmlformats.org/officeDocument/2006/customXml" ds:itemID="{20CA0803-34B9-4D74-8140-AE1B83154BA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9</cp:revision>
  <dcterms:created xsi:type="dcterms:W3CDTF">2024-04-08T14:12:59Z</dcterms:created>
  <dcterms:modified xsi:type="dcterms:W3CDTF">2024-07-23T13:28:12Z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12026200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