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3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ol Melissa Marmolejo Cordoba" userId="5f274310-0ab0-43a1-a756-9d0fcd39771b" providerId="ADAL" clId="{DBF26FA8-7DD6-4CB6-90F0-4D3AFAF607D9}"/>
    <pc:docChg chg="custSel modSld">
      <pc:chgData name="Karol Melissa Marmolejo Cordoba" userId="5f274310-0ab0-43a1-a756-9d0fcd39771b" providerId="ADAL" clId="{DBF26FA8-7DD6-4CB6-90F0-4D3AFAF607D9}" dt="2024-07-23T13:28:11.891" v="32" actId="20577"/>
      <pc:docMkLst>
        <pc:docMk/>
      </pc:docMkLst>
      <pc:sldChg chg="modSp mod">
        <pc:chgData name="Karol Melissa Marmolejo Cordoba" userId="5f274310-0ab0-43a1-a756-9d0fcd39771b" providerId="ADAL" clId="{DBF26FA8-7DD6-4CB6-90F0-4D3AFAF607D9}" dt="2024-07-23T13:28:11.891" v="32" actId="20577"/>
        <pc:sldMkLst>
          <pc:docMk/>
          <pc:sldMk cId="258429204" sldId="256"/>
        </pc:sldMkLst>
        <pc:spChg chg="mod">
          <ac:chgData name="Karol Melissa Marmolejo Cordoba" userId="5f274310-0ab0-43a1-a756-9d0fcd39771b" providerId="ADAL" clId="{DBF26FA8-7DD6-4CB6-90F0-4D3AFAF607D9}" dt="2024-07-23T13:28:11.891" v="32" actId="20577"/>
          <ac:spMkLst>
            <pc:docMk/>
            <pc:sldMk cId="258429204" sldId="256"/>
            <ac:spMk id="5" creationId="{D2FC45E3-8DE0-49BF-9395-0092353801F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23/07/2024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45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23/07/2024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95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23/07/2024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39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23/07/2024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0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23/07/2024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35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23/07/2024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65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23/07/2024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99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23/07/2024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33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23/07/2024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046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23/07/2024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61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23/07/2024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80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C696-BF72-46FA-A939-778879386A48}" type="datetimeFigureOut">
              <a:rPr lang="es-CO" smtClean="0"/>
              <a:t>23/07/2024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33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AE7D6B5-A660-4005-83C6-0B7EDFA47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032554"/>
            <a:ext cx="8282354" cy="1145809"/>
          </a:xfrm>
        </p:spPr>
        <p:txBody>
          <a:bodyPr>
            <a:normAutofit fontScale="85000" lnSpcReduction="10000"/>
          </a:bodyPr>
          <a:lstStyle/>
          <a:p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“</a:t>
            </a:r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Una gran oportunidad para fortalecer los lazos, motivar el trabajo en equipo y promover la sana convivencia</a:t>
            </a:r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”</a:t>
            </a:r>
          </a:p>
          <a:p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CUPO: 20 PERSONAS INCLUIDO EL COORDINADOR 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2FC45E3-8DE0-49BF-9395-0092353801FA}"/>
              </a:ext>
            </a:extLst>
          </p:cNvPr>
          <p:cNvSpPr txBox="1">
            <a:spLocks/>
          </p:cNvSpPr>
          <p:nvPr/>
        </p:nvSpPr>
        <p:spPr>
          <a:xfrm>
            <a:off x="1806247" y="4605015"/>
            <a:ext cx="2337914" cy="255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Miércoles 31 </a:t>
            </a:r>
            <a:r>
              <a:rPr lang="es-CO" sz="1400" b="1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de Julio</a:t>
            </a:r>
            <a:endParaRPr lang="es-CO" sz="14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1C3D9F11-4F6E-45A5-947B-F5A6025A1EC1}"/>
              </a:ext>
            </a:extLst>
          </p:cNvPr>
          <p:cNvSpPr txBox="1">
            <a:spLocks/>
          </p:cNvSpPr>
          <p:nvPr/>
        </p:nvSpPr>
        <p:spPr>
          <a:xfrm>
            <a:off x="1893334" y="5191696"/>
            <a:ext cx="7133220" cy="465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Centro de Educación para el Trabajo CAFAM Calle 56 bis # 9-64. 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B5618B9C-9491-471E-81BE-4FCE21FB17BD}"/>
              </a:ext>
            </a:extLst>
          </p:cNvPr>
          <p:cNvSpPr txBox="1">
            <a:spLocks/>
          </p:cNvSpPr>
          <p:nvPr/>
        </p:nvSpPr>
        <p:spPr>
          <a:xfrm>
            <a:off x="1992046" y="4896284"/>
            <a:ext cx="3376908" cy="2600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8:00 a.m. a 12:00 p.m.</a:t>
            </a:r>
            <a:endParaRPr lang="es-CO" sz="14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9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  <lcf76f155ced4ddcb4097134ff3c332f xmlns="b61d6a7d-9cff-4fa8-ac7e-c8e11781a326">
      <Terms xmlns="http://schemas.microsoft.com/office/infopath/2007/PartnerControls"/>
    </lcf76f155ced4ddcb4097134ff3c332f>
    <SharedWithUsers xmlns="435a11ef-c2bf-4d1e-b58b-639ade20a33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C63BD0B-26F9-4AE3-A1C8-218FB9008E70}"/>
</file>

<file path=customXml/itemProps2.xml><?xml version="1.0" encoding="utf-8"?>
<ds:datastoreItem xmlns:ds="http://schemas.openxmlformats.org/officeDocument/2006/customXml" ds:itemID="{761F492D-CE9C-436D-BE6F-AA5F1ED39A74}"/>
</file>

<file path=customXml/itemProps3.xml><?xml version="1.0" encoding="utf-8"?>
<ds:datastoreItem xmlns:ds="http://schemas.openxmlformats.org/officeDocument/2006/customXml" ds:itemID="{20CA0803-34B9-4D74-8140-AE1B83154BA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55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John_</dc:creator>
  <cp:lastModifiedBy>Karol Melissa Marmolejo Cordoba</cp:lastModifiedBy>
  <cp:revision>9</cp:revision>
  <dcterms:created xsi:type="dcterms:W3CDTF">2024-04-08T14:12:59Z</dcterms:created>
  <dcterms:modified xsi:type="dcterms:W3CDTF">2024-07-23T13:28:12Z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Order">
    <vt:r8>12026200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