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B03ABC-2310-44D1-8A33-1474C3D802FB}" v="18" dt="2024-08-05T15:51:50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lidy Aguiar Barrios" userId="48cc7a61-4089-4ed0-a529-0f65e8eedc77" providerId="ADAL" clId="{F5B03ABC-2310-44D1-8A33-1474C3D802FB}"/>
    <pc:docChg chg="undo custSel addSld delSld modSld sldOrd">
      <pc:chgData name="Marlidy Aguiar Barrios" userId="48cc7a61-4089-4ed0-a529-0f65e8eedc77" providerId="ADAL" clId="{F5B03ABC-2310-44D1-8A33-1474C3D802FB}" dt="2024-08-05T16:40:21.805" v="578" actId="255"/>
      <pc:docMkLst>
        <pc:docMk/>
      </pc:docMkLst>
      <pc:sldChg chg="addSp delSp modSp mod delDesignElem chgLayout">
        <pc:chgData name="Marlidy Aguiar Barrios" userId="48cc7a61-4089-4ed0-a529-0f65e8eedc77" providerId="ADAL" clId="{F5B03ABC-2310-44D1-8A33-1474C3D802FB}" dt="2024-08-05T15:30:39.515" v="217" actId="962"/>
        <pc:sldMkLst>
          <pc:docMk/>
          <pc:sldMk cId="3183040418" sldId="256"/>
        </pc:sldMkLst>
        <pc:spChg chg="mod ord">
          <ac:chgData name="Marlidy Aguiar Barrios" userId="48cc7a61-4089-4ed0-a529-0f65e8eedc77" providerId="ADAL" clId="{F5B03ABC-2310-44D1-8A33-1474C3D802FB}" dt="2024-07-31T21:23:01.293" v="6" actId="700"/>
          <ac:spMkLst>
            <pc:docMk/>
            <pc:sldMk cId="3183040418" sldId="256"/>
            <ac:spMk id="2" creationId="{A9705A49-C409-612E-4BBE-CB340037BCBA}"/>
          </ac:spMkLst>
        </pc:spChg>
        <pc:spChg chg="mod ord">
          <ac:chgData name="Marlidy Aguiar Barrios" userId="48cc7a61-4089-4ed0-a529-0f65e8eedc77" providerId="ADAL" clId="{F5B03ABC-2310-44D1-8A33-1474C3D802FB}" dt="2024-07-31T21:23:01.293" v="6" actId="700"/>
          <ac:spMkLst>
            <pc:docMk/>
            <pc:sldMk cId="3183040418" sldId="256"/>
            <ac:spMk id="3" creationId="{6ADEC321-E6CF-FDB6-C55E-C8238039BF16}"/>
          </ac:spMkLst>
        </pc:spChg>
        <pc:spChg chg="add del mod ord">
          <ac:chgData name="Marlidy Aguiar Barrios" userId="48cc7a61-4089-4ed0-a529-0f65e8eedc77" providerId="ADAL" clId="{F5B03ABC-2310-44D1-8A33-1474C3D802FB}" dt="2024-07-31T21:23:01.293" v="6" actId="700"/>
          <ac:spMkLst>
            <pc:docMk/>
            <pc:sldMk cId="3183040418" sldId="256"/>
            <ac:spMk id="5" creationId="{42B3744D-5B4C-D8FA-581D-65A13259A165}"/>
          </ac:spMkLst>
        </pc:spChg>
        <pc:spChg chg="add del">
          <ac:chgData name="Marlidy Aguiar Barrios" userId="48cc7a61-4089-4ed0-a529-0f65e8eedc77" providerId="ADAL" clId="{F5B03ABC-2310-44D1-8A33-1474C3D802FB}" dt="2024-07-31T21:23:01.293" v="6" actId="700"/>
          <ac:spMkLst>
            <pc:docMk/>
            <pc:sldMk cId="3183040418" sldId="256"/>
            <ac:spMk id="9" creationId="{F1314C34-F582-4EEF-86CE-F88761E52434}"/>
          </ac:spMkLst>
        </pc:spChg>
        <pc:spChg chg="add del">
          <ac:chgData name="Marlidy Aguiar Barrios" userId="48cc7a61-4089-4ed0-a529-0f65e8eedc77" providerId="ADAL" clId="{F5B03ABC-2310-44D1-8A33-1474C3D802FB}" dt="2024-07-31T21:23:01.293" v="6" actId="700"/>
          <ac:spMkLst>
            <pc:docMk/>
            <pc:sldMk cId="3183040418" sldId="256"/>
            <ac:spMk id="11" creationId="{7319A1DD-F557-4EC6-8A8C-F7617B4CD678}"/>
          </ac:spMkLst>
        </pc:spChg>
        <pc:spChg chg="add del">
          <ac:chgData name="Marlidy Aguiar Barrios" userId="48cc7a61-4089-4ed0-a529-0f65e8eedc77" providerId="ADAL" clId="{F5B03ABC-2310-44D1-8A33-1474C3D802FB}" dt="2024-07-31T21:23:01.293" v="6" actId="700"/>
          <ac:spMkLst>
            <pc:docMk/>
            <pc:sldMk cId="3183040418" sldId="256"/>
            <ac:spMk id="15" creationId="{C390A367-0330-4E03-9D5F-40308A7975C8}"/>
          </ac:spMkLst>
        </pc:spChg>
        <pc:picChg chg="mod">
          <ac:chgData name="Marlidy Aguiar Barrios" userId="48cc7a61-4089-4ed0-a529-0f65e8eedc77" providerId="ADAL" clId="{F5B03ABC-2310-44D1-8A33-1474C3D802FB}" dt="2024-08-05T15:30:39.515" v="217" actId="962"/>
          <ac:picMkLst>
            <pc:docMk/>
            <pc:sldMk cId="3183040418" sldId="256"/>
            <ac:picMk id="4" creationId="{B99EC375-B7FF-9F2E-C3CD-FC2AF277FAC2}"/>
          </ac:picMkLst>
        </pc:picChg>
        <pc:cxnChg chg="add del">
          <ac:chgData name="Marlidy Aguiar Barrios" userId="48cc7a61-4089-4ed0-a529-0f65e8eedc77" providerId="ADAL" clId="{F5B03ABC-2310-44D1-8A33-1474C3D802FB}" dt="2024-07-31T21:23:01.293" v="6" actId="700"/>
          <ac:cxnSpMkLst>
            <pc:docMk/>
            <pc:sldMk cId="3183040418" sldId="256"/>
            <ac:cxnSpMk id="13" creationId="{D28A9C89-B313-458F-9C85-515930A51A93}"/>
          </ac:cxnSpMkLst>
        </pc:cxnChg>
      </pc:sldChg>
      <pc:sldChg chg="addSp delSp modSp new mod ord setBg setClrOvrMap">
        <pc:chgData name="Marlidy Aguiar Barrios" userId="48cc7a61-4089-4ed0-a529-0f65e8eedc77" providerId="ADAL" clId="{F5B03ABC-2310-44D1-8A33-1474C3D802FB}" dt="2024-08-05T15:30:28.823" v="216"/>
        <pc:sldMkLst>
          <pc:docMk/>
          <pc:sldMk cId="2353215007" sldId="257"/>
        </pc:sldMkLst>
        <pc:spChg chg="del mod ord">
          <ac:chgData name="Marlidy Aguiar Barrios" userId="48cc7a61-4089-4ed0-a529-0f65e8eedc77" providerId="ADAL" clId="{F5B03ABC-2310-44D1-8A33-1474C3D802FB}" dt="2024-08-05T15:08:45.384" v="51" actId="478"/>
          <ac:spMkLst>
            <pc:docMk/>
            <pc:sldMk cId="2353215007" sldId="257"/>
            <ac:spMk id="2" creationId="{7D4EEA14-C45C-6875-53CC-684E656ABC55}"/>
          </ac:spMkLst>
        </pc:spChg>
        <pc:spChg chg="del">
          <ac:chgData name="Marlidy Aguiar Barrios" userId="48cc7a61-4089-4ed0-a529-0f65e8eedc77" providerId="ADAL" clId="{F5B03ABC-2310-44D1-8A33-1474C3D802FB}" dt="2024-08-05T15:07:15.019" v="29" actId="931"/>
          <ac:spMkLst>
            <pc:docMk/>
            <pc:sldMk cId="2353215007" sldId="257"/>
            <ac:spMk id="3" creationId="{2D04F1CB-2EDB-74C1-601B-3168CDA9D18D}"/>
          </ac:spMkLst>
        </pc:spChg>
        <pc:spChg chg="del">
          <ac:chgData name="Marlidy Aguiar Barrios" userId="48cc7a61-4089-4ed0-a529-0f65e8eedc77" providerId="ADAL" clId="{F5B03ABC-2310-44D1-8A33-1474C3D802FB}" dt="2024-08-05T15:07:27.013" v="32" actId="931"/>
          <ac:spMkLst>
            <pc:docMk/>
            <pc:sldMk cId="2353215007" sldId="257"/>
            <ac:spMk id="4" creationId="{F5CD5E0A-76EF-1202-03A4-AB9E42AD8891}"/>
          </ac:spMkLst>
        </pc:spChg>
        <pc:spChg chg="add del mod">
          <ac:chgData name="Marlidy Aguiar Barrios" userId="48cc7a61-4089-4ed0-a529-0f65e8eedc77" providerId="ADAL" clId="{F5B03ABC-2310-44D1-8A33-1474C3D802FB}" dt="2024-08-05T15:08:49.684" v="54" actId="478"/>
          <ac:spMkLst>
            <pc:docMk/>
            <pc:sldMk cId="2353215007" sldId="257"/>
            <ac:spMk id="12" creationId="{B559F80F-8F8E-6436-F854-BB050E403D0C}"/>
          </ac:spMkLst>
        </pc:spChg>
        <pc:spChg chg="add del">
          <ac:chgData name="Marlidy Aguiar Barrios" userId="48cc7a61-4089-4ed0-a529-0f65e8eedc77" providerId="ADAL" clId="{F5B03ABC-2310-44D1-8A33-1474C3D802FB}" dt="2024-08-05T15:08:18.573" v="44" actId="26606"/>
          <ac:spMkLst>
            <pc:docMk/>
            <pc:sldMk cId="2353215007" sldId="257"/>
            <ac:spMk id="15" creationId="{39E3965E-AC41-4711-9D10-E25ABB132D86}"/>
          </ac:spMkLst>
        </pc:spChg>
        <pc:spChg chg="add del mod">
          <ac:chgData name="Marlidy Aguiar Barrios" userId="48cc7a61-4089-4ed0-a529-0f65e8eedc77" providerId="ADAL" clId="{F5B03ABC-2310-44D1-8A33-1474C3D802FB}" dt="2024-08-05T15:29:13.535" v="201" actId="478"/>
          <ac:spMkLst>
            <pc:docMk/>
            <pc:sldMk cId="2353215007" sldId="257"/>
            <ac:spMk id="18" creationId="{3D113B75-D6B9-4A7A-67B7-8EEE2B3599DB}"/>
          </ac:spMkLst>
        </pc:spChg>
        <pc:spChg chg="add del">
          <ac:chgData name="Marlidy Aguiar Barrios" userId="48cc7a61-4089-4ed0-a529-0f65e8eedc77" providerId="ADAL" clId="{F5B03ABC-2310-44D1-8A33-1474C3D802FB}" dt="2024-08-05T15:08:18.573" v="44" actId="26606"/>
          <ac:spMkLst>
            <pc:docMk/>
            <pc:sldMk cId="2353215007" sldId="257"/>
            <ac:spMk id="19" creationId="{548B4202-DCD5-4F8C-B481-743A989A9DFF}"/>
          </ac:spMkLst>
        </pc:spChg>
        <pc:spChg chg="add del">
          <ac:chgData name="Marlidy Aguiar Barrios" userId="48cc7a61-4089-4ed0-a529-0f65e8eedc77" providerId="ADAL" clId="{F5B03ABC-2310-44D1-8A33-1474C3D802FB}" dt="2024-08-05T15:08:18.573" v="44" actId="26606"/>
          <ac:spMkLst>
            <pc:docMk/>
            <pc:sldMk cId="2353215007" sldId="257"/>
            <ac:spMk id="23" creationId="{8EE702CF-91CE-4661-ACBF-3C8160D1B433}"/>
          </ac:spMkLst>
        </pc:spChg>
        <pc:spChg chg="add del">
          <ac:chgData name="Marlidy Aguiar Barrios" userId="48cc7a61-4089-4ed0-a529-0f65e8eedc77" providerId="ADAL" clId="{F5B03ABC-2310-44D1-8A33-1474C3D802FB}" dt="2024-08-05T15:07:53.807" v="39" actId="26606"/>
          <ac:spMkLst>
            <pc:docMk/>
            <pc:sldMk cId="2353215007" sldId="257"/>
            <ac:spMk id="27" creationId="{B585B2F3-F147-2926-B10F-EDAF7B9B57D2}"/>
          </ac:spMkLst>
        </pc:spChg>
        <pc:spChg chg="add del">
          <ac:chgData name="Marlidy Aguiar Barrios" userId="48cc7a61-4089-4ed0-a529-0f65e8eedc77" providerId="ADAL" clId="{F5B03ABC-2310-44D1-8A33-1474C3D802FB}" dt="2024-08-05T15:08:18.573" v="43" actId="26606"/>
          <ac:spMkLst>
            <pc:docMk/>
            <pc:sldMk cId="2353215007" sldId="257"/>
            <ac:spMk id="28" creationId="{39E3965E-AC41-4711-9D10-E25ABB132D86}"/>
          </ac:spMkLst>
        </pc:spChg>
        <pc:spChg chg="add del">
          <ac:chgData name="Marlidy Aguiar Barrios" userId="48cc7a61-4089-4ed0-a529-0f65e8eedc77" providerId="ADAL" clId="{F5B03ABC-2310-44D1-8A33-1474C3D802FB}" dt="2024-08-05T15:07:53.807" v="39" actId="26606"/>
          <ac:spMkLst>
            <pc:docMk/>
            <pc:sldMk cId="2353215007" sldId="257"/>
            <ac:spMk id="30" creationId="{416A0E3C-60E6-4F39-BC55-5F7C224E1F7C}"/>
          </ac:spMkLst>
        </pc:spChg>
        <pc:spChg chg="add del">
          <ac:chgData name="Marlidy Aguiar Barrios" userId="48cc7a61-4089-4ed0-a529-0f65e8eedc77" providerId="ADAL" clId="{F5B03ABC-2310-44D1-8A33-1474C3D802FB}" dt="2024-08-05T15:07:53.807" v="39" actId="26606"/>
          <ac:spMkLst>
            <pc:docMk/>
            <pc:sldMk cId="2353215007" sldId="257"/>
            <ac:spMk id="34" creationId="{E844E128-FF69-4E9F-8327-6B504B3C5AE1}"/>
          </ac:spMkLst>
        </pc:spChg>
        <pc:spChg chg="add del">
          <ac:chgData name="Marlidy Aguiar Barrios" userId="48cc7a61-4089-4ed0-a529-0f65e8eedc77" providerId="ADAL" clId="{F5B03ABC-2310-44D1-8A33-1474C3D802FB}" dt="2024-08-05T15:08:03.521" v="41" actId="26606"/>
          <ac:spMkLst>
            <pc:docMk/>
            <pc:sldMk cId="2353215007" sldId="257"/>
            <ac:spMk id="39" creationId="{416A0E3C-60E6-4F39-BC55-5F7C224E1F7C}"/>
          </ac:spMkLst>
        </pc:spChg>
        <pc:spChg chg="add del">
          <ac:chgData name="Marlidy Aguiar Barrios" userId="48cc7a61-4089-4ed0-a529-0f65e8eedc77" providerId="ADAL" clId="{F5B03ABC-2310-44D1-8A33-1474C3D802FB}" dt="2024-08-05T15:08:03.521" v="41" actId="26606"/>
          <ac:spMkLst>
            <pc:docMk/>
            <pc:sldMk cId="2353215007" sldId="257"/>
            <ac:spMk id="40" creationId="{82BCDE19-2810-4337-9C49-8589C421767D}"/>
          </ac:spMkLst>
        </pc:spChg>
        <pc:spChg chg="add del">
          <ac:chgData name="Marlidy Aguiar Barrios" userId="48cc7a61-4089-4ed0-a529-0f65e8eedc77" providerId="ADAL" clId="{F5B03ABC-2310-44D1-8A33-1474C3D802FB}" dt="2024-08-05T15:08:03.521" v="41" actId="26606"/>
          <ac:spMkLst>
            <pc:docMk/>
            <pc:sldMk cId="2353215007" sldId="257"/>
            <ac:spMk id="42" creationId="{B0E58038-8ACE-4AD9-B404-25C603550D83}"/>
          </ac:spMkLst>
        </pc:spChg>
        <pc:spChg chg="add del">
          <ac:chgData name="Marlidy Aguiar Barrios" userId="48cc7a61-4089-4ed0-a529-0f65e8eedc77" providerId="ADAL" clId="{F5B03ABC-2310-44D1-8A33-1474C3D802FB}" dt="2024-08-05T15:08:03.521" v="41" actId="26606"/>
          <ac:spMkLst>
            <pc:docMk/>
            <pc:sldMk cId="2353215007" sldId="257"/>
            <ac:spMk id="43" creationId="{5B3FFBAC-AB0F-448D-A038-E132C4CF5333}"/>
          </ac:spMkLst>
        </pc:spChg>
        <pc:spChg chg="add del">
          <ac:chgData name="Marlidy Aguiar Barrios" userId="48cc7a61-4089-4ed0-a529-0f65e8eedc77" providerId="ADAL" clId="{F5B03ABC-2310-44D1-8A33-1474C3D802FB}" dt="2024-08-05T15:08:03.521" v="41" actId="26606"/>
          <ac:spMkLst>
            <pc:docMk/>
            <pc:sldMk cId="2353215007" sldId="257"/>
            <ac:spMk id="44" creationId="{3D96D666-3A13-0525-516B-1E58A55EF853}"/>
          </ac:spMkLst>
        </pc:spChg>
        <pc:spChg chg="add del">
          <ac:chgData name="Marlidy Aguiar Barrios" userId="48cc7a61-4089-4ed0-a529-0f65e8eedc77" providerId="ADAL" clId="{F5B03ABC-2310-44D1-8A33-1474C3D802FB}" dt="2024-08-05T15:08:18.573" v="43" actId="26606"/>
          <ac:spMkLst>
            <pc:docMk/>
            <pc:sldMk cId="2353215007" sldId="257"/>
            <ac:spMk id="47" creationId="{2FDF0794-1B86-42B2-B8C7-F60123E638ED}"/>
          </ac:spMkLst>
        </pc:spChg>
        <pc:spChg chg="add del">
          <ac:chgData name="Marlidy Aguiar Barrios" userId="48cc7a61-4089-4ed0-a529-0f65e8eedc77" providerId="ADAL" clId="{F5B03ABC-2310-44D1-8A33-1474C3D802FB}" dt="2024-08-05T15:08:18.573" v="43" actId="26606"/>
          <ac:spMkLst>
            <pc:docMk/>
            <pc:sldMk cId="2353215007" sldId="257"/>
            <ac:spMk id="48" creationId="{C5373426-E26E-431D-959C-5DB96C0B6208}"/>
          </ac:spMkLst>
        </pc:spChg>
        <pc:spChg chg="add del">
          <ac:chgData name="Marlidy Aguiar Barrios" userId="48cc7a61-4089-4ed0-a529-0f65e8eedc77" providerId="ADAL" clId="{F5B03ABC-2310-44D1-8A33-1474C3D802FB}" dt="2024-08-05T15:08:18.573" v="43" actId="26606"/>
          <ac:spMkLst>
            <pc:docMk/>
            <pc:sldMk cId="2353215007" sldId="257"/>
            <ac:spMk id="50" creationId="{E239D8CC-16F4-4B2B-80F0-203C56D0D2DE}"/>
          </ac:spMkLst>
        </pc:spChg>
        <pc:spChg chg="add del">
          <ac:chgData name="Marlidy Aguiar Barrios" userId="48cc7a61-4089-4ed0-a529-0f65e8eedc77" providerId="ADAL" clId="{F5B03ABC-2310-44D1-8A33-1474C3D802FB}" dt="2024-08-05T15:08:33.242" v="48" actId="26606"/>
          <ac:spMkLst>
            <pc:docMk/>
            <pc:sldMk cId="2353215007" sldId="257"/>
            <ac:spMk id="52" creationId="{416A0E3C-60E6-4F39-BC55-5F7C224E1F7C}"/>
          </ac:spMkLst>
        </pc:spChg>
        <pc:spChg chg="add del">
          <ac:chgData name="Marlidy Aguiar Barrios" userId="48cc7a61-4089-4ed0-a529-0f65e8eedc77" providerId="ADAL" clId="{F5B03ABC-2310-44D1-8A33-1474C3D802FB}" dt="2024-08-05T15:08:33.242" v="48" actId="26606"/>
          <ac:spMkLst>
            <pc:docMk/>
            <pc:sldMk cId="2353215007" sldId="257"/>
            <ac:spMk id="54" creationId="{990D0034-F768-41E7-85D4-F38C4DE85770}"/>
          </ac:spMkLst>
        </pc:spChg>
        <pc:spChg chg="add del mod ord">
          <ac:chgData name="Marlidy Aguiar Barrios" userId="48cc7a61-4089-4ed0-a529-0f65e8eedc77" providerId="ADAL" clId="{F5B03ABC-2310-44D1-8A33-1474C3D802FB}" dt="2024-08-05T15:29:05.675" v="199" actId="478"/>
          <ac:spMkLst>
            <pc:docMk/>
            <pc:sldMk cId="2353215007" sldId="257"/>
            <ac:spMk id="56" creationId="{AB426621-11BC-3DA7-F82B-242093E187E6}"/>
          </ac:spMkLst>
        </pc:spChg>
        <pc:spChg chg="add del">
          <ac:chgData name="Marlidy Aguiar Barrios" userId="48cc7a61-4089-4ed0-a529-0f65e8eedc77" providerId="ADAL" clId="{F5B03ABC-2310-44D1-8A33-1474C3D802FB}" dt="2024-08-05T15:23:20.967" v="177" actId="26606"/>
          <ac:spMkLst>
            <pc:docMk/>
            <pc:sldMk cId="2353215007" sldId="257"/>
            <ac:spMk id="61" creationId="{416A0E3C-60E6-4F39-BC55-5F7C224E1F7C}"/>
          </ac:spMkLst>
        </pc:spChg>
        <pc:spChg chg="add del">
          <ac:chgData name="Marlidy Aguiar Barrios" userId="48cc7a61-4089-4ed0-a529-0f65e8eedc77" providerId="ADAL" clId="{F5B03ABC-2310-44D1-8A33-1474C3D802FB}" dt="2024-08-05T15:23:20.967" v="177" actId="26606"/>
          <ac:spMkLst>
            <pc:docMk/>
            <pc:sldMk cId="2353215007" sldId="257"/>
            <ac:spMk id="65" creationId="{24E4FB28-D425-4B2B-83EC-7F2C0FBDF1FF}"/>
          </ac:spMkLst>
        </pc:spChg>
        <pc:spChg chg="add del">
          <ac:chgData name="Marlidy Aguiar Barrios" userId="48cc7a61-4089-4ed0-a529-0f65e8eedc77" providerId="ADAL" clId="{F5B03ABC-2310-44D1-8A33-1474C3D802FB}" dt="2024-08-05T15:23:20.967" v="177" actId="26606"/>
          <ac:spMkLst>
            <pc:docMk/>
            <pc:sldMk cId="2353215007" sldId="257"/>
            <ac:spMk id="67" creationId="{96EEF187-8434-4B76-BE40-006EEBB263CF}"/>
          </ac:spMkLst>
        </pc:spChg>
        <pc:spChg chg="add del">
          <ac:chgData name="Marlidy Aguiar Barrios" userId="48cc7a61-4089-4ed0-a529-0f65e8eedc77" providerId="ADAL" clId="{F5B03ABC-2310-44D1-8A33-1474C3D802FB}" dt="2024-08-05T15:26:08.975" v="187" actId="26606"/>
          <ac:spMkLst>
            <pc:docMk/>
            <pc:sldMk cId="2353215007" sldId="257"/>
            <ac:spMk id="72" creationId="{416A0E3C-60E6-4F39-BC55-5F7C224E1F7C}"/>
          </ac:spMkLst>
        </pc:spChg>
        <pc:spChg chg="add del">
          <ac:chgData name="Marlidy Aguiar Barrios" userId="48cc7a61-4089-4ed0-a529-0f65e8eedc77" providerId="ADAL" clId="{F5B03ABC-2310-44D1-8A33-1474C3D802FB}" dt="2024-08-05T15:26:08.975" v="187" actId="26606"/>
          <ac:spMkLst>
            <pc:docMk/>
            <pc:sldMk cId="2353215007" sldId="257"/>
            <ac:spMk id="76" creationId="{B0E58038-8ACE-4AD9-B404-25C603550D83}"/>
          </ac:spMkLst>
        </pc:spChg>
        <pc:spChg chg="add del">
          <ac:chgData name="Marlidy Aguiar Barrios" userId="48cc7a61-4089-4ed0-a529-0f65e8eedc77" providerId="ADAL" clId="{F5B03ABC-2310-44D1-8A33-1474C3D802FB}" dt="2024-08-05T15:26:08.975" v="187" actId="26606"/>
          <ac:spMkLst>
            <pc:docMk/>
            <pc:sldMk cId="2353215007" sldId="257"/>
            <ac:spMk id="78" creationId="{5B3FFBAC-AB0F-448D-A038-E132C4CF5333}"/>
          </ac:spMkLst>
        </pc:spChg>
        <pc:spChg chg="add del">
          <ac:chgData name="Marlidy Aguiar Barrios" userId="48cc7a61-4089-4ed0-a529-0f65e8eedc77" providerId="ADAL" clId="{F5B03ABC-2310-44D1-8A33-1474C3D802FB}" dt="2024-08-05T15:26:08.975" v="187" actId="26606"/>
          <ac:spMkLst>
            <pc:docMk/>
            <pc:sldMk cId="2353215007" sldId="257"/>
            <ac:spMk id="82" creationId="{82BCDE19-2810-4337-9C49-8589C421767D}"/>
          </ac:spMkLst>
        </pc:spChg>
        <pc:spChg chg="add del">
          <ac:chgData name="Marlidy Aguiar Barrios" userId="48cc7a61-4089-4ed0-a529-0f65e8eedc77" providerId="ADAL" clId="{F5B03ABC-2310-44D1-8A33-1474C3D802FB}" dt="2024-08-05T15:25:58" v="182" actId="26606"/>
          <ac:spMkLst>
            <pc:docMk/>
            <pc:sldMk cId="2353215007" sldId="257"/>
            <ac:spMk id="87" creationId="{416A0E3C-60E6-4F39-BC55-5F7C224E1F7C}"/>
          </ac:spMkLst>
        </pc:spChg>
        <pc:spChg chg="add del">
          <ac:chgData name="Marlidy Aguiar Barrios" userId="48cc7a61-4089-4ed0-a529-0f65e8eedc77" providerId="ADAL" clId="{F5B03ABC-2310-44D1-8A33-1474C3D802FB}" dt="2024-08-05T15:25:58" v="182" actId="26606"/>
          <ac:spMkLst>
            <pc:docMk/>
            <pc:sldMk cId="2353215007" sldId="257"/>
            <ac:spMk id="91" creationId="{24E4FB28-D425-4B2B-83EC-7F2C0FBDF1FF}"/>
          </ac:spMkLst>
        </pc:spChg>
        <pc:spChg chg="add del">
          <ac:chgData name="Marlidy Aguiar Barrios" userId="48cc7a61-4089-4ed0-a529-0f65e8eedc77" providerId="ADAL" clId="{F5B03ABC-2310-44D1-8A33-1474C3D802FB}" dt="2024-08-05T15:25:58" v="182" actId="26606"/>
          <ac:spMkLst>
            <pc:docMk/>
            <pc:sldMk cId="2353215007" sldId="257"/>
            <ac:spMk id="93" creationId="{96EEF187-8434-4B76-BE40-006EEBB263CF}"/>
          </ac:spMkLst>
        </pc:spChg>
        <pc:spChg chg="add del">
          <ac:chgData name="Marlidy Aguiar Barrios" userId="48cc7a61-4089-4ed0-a529-0f65e8eedc77" providerId="ADAL" clId="{F5B03ABC-2310-44D1-8A33-1474C3D802FB}" dt="2024-08-05T15:26:00.508" v="184" actId="26606"/>
          <ac:spMkLst>
            <pc:docMk/>
            <pc:sldMk cId="2353215007" sldId="257"/>
            <ac:spMk id="95" creationId="{2D5083C5-3111-4247-A3F5-5DB6ED6CF7DC}"/>
          </ac:spMkLst>
        </pc:spChg>
        <pc:spChg chg="add del">
          <ac:chgData name="Marlidy Aguiar Barrios" userId="48cc7a61-4089-4ed0-a529-0f65e8eedc77" providerId="ADAL" clId="{F5B03ABC-2310-44D1-8A33-1474C3D802FB}" dt="2024-08-05T15:26:00.508" v="184" actId="26606"/>
          <ac:spMkLst>
            <pc:docMk/>
            <pc:sldMk cId="2353215007" sldId="257"/>
            <ac:spMk id="96" creationId="{416A0E3C-60E6-4F39-BC55-5F7C224E1F7C}"/>
          </ac:spMkLst>
        </pc:spChg>
        <pc:spChg chg="add del">
          <ac:chgData name="Marlidy Aguiar Barrios" userId="48cc7a61-4089-4ed0-a529-0f65e8eedc77" providerId="ADAL" clId="{F5B03ABC-2310-44D1-8A33-1474C3D802FB}" dt="2024-08-05T15:26:00.508" v="184" actId="26606"/>
          <ac:spMkLst>
            <pc:docMk/>
            <pc:sldMk cId="2353215007" sldId="257"/>
            <ac:spMk id="97" creationId="{88E62604-C40E-4D56-9D66-FD94B0CA40CB}"/>
          </ac:spMkLst>
        </pc:spChg>
        <pc:spChg chg="add del">
          <ac:chgData name="Marlidy Aguiar Barrios" userId="48cc7a61-4089-4ed0-a529-0f65e8eedc77" providerId="ADAL" clId="{F5B03ABC-2310-44D1-8A33-1474C3D802FB}" dt="2024-08-05T15:26:00.508" v="184" actId="26606"/>
          <ac:spMkLst>
            <pc:docMk/>
            <pc:sldMk cId="2353215007" sldId="257"/>
            <ac:spMk id="99" creationId="{61B2A784-4501-42A8-86DF-DB27DE395089}"/>
          </ac:spMkLst>
        </pc:spChg>
        <pc:spChg chg="add del">
          <ac:chgData name="Marlidy Aguiar Barrios" userId="48cc7a61-4089-4ed0-a529-0f65e8eedc77" providerId="ADAL" clId="{F5B03ABC-2310-44D1-8A33-1474C3D802FB}" dt="2024-08-05T15:26:00.508" v="184" actId="26606"/>
          <ac:spMkLst>
            <pc:docMk/>
            <pc:sldMk cId="2353215007" sldId="257"/>
            <ac:spMk id="100" creationId="{8A330AB8-A767-46C8-ABEF-2477854EF61D}"/>
          </ac:spMkLst>
        </pc:spChg>
        <pc:spChg chg="add del">
          <ac:chgData name="Marlidy Aguiar Barrios" userId="48cc7a61-4089-4ed0-a529-0f65e8eedc77" providerId="ADAL" clId="{F5B03ABC-2310-44D1-8A33-1474C3D802FB}" dt="2024-08-05T15:26:08.953" v="186" actId="26606"/>
          <ac:spMkLst>
            <pc:docMk/>
            <pc:sldMk cId="2353215007" sldId="257"/>
            <ac:spMk id="102" creationId="{416A0E3C-60E6-4F39-BC55-5F7C224E1F7C}"/>
          </ac:spMkLst>
        </pc:spChg>
        <pc:spChg chg="add del">
          <ac:chgData name="Marlidy Aguiar Barrios" userId="48cc7a61-4089-4ed0-a529-0f65e8eedc77" providerId="ADAL" clId="{F5B03ABC-2310-44D1-8A33-1474C3D802FB}" dt="2024-08-05T15:26:08.953" v="186" actId="26606"/>
          <ac:spMkLst>
            <pc:docMk/>
            <pc:sldMk cId="2353215007" sldId="257"/>
            <ac:spMk id="104" creationId="{873ECEC8-0F24-45B8-950F-35FC94BCEAC8}"/>
          </ac:spMkLst>
        </pc:spChg>
        <pc:spChg chg="add del">
          <ac:chgData name="Marlidy Aguiar Barrios" userId="48cc7a61-4089-4ed0-a529-0f65e8eedc77" providerId="ADAL" clId="{F5B03ABC-2310-44D1-8A33-1474C3D802FB}" dt="2024-08-05T15:26:08.953" v="186" actId="26606"/>
          <ac:spMkLst>
            <pc:docMk/>
            <pc:sldMk cId="2353215007" sldId="257"/>
            <ac:spMk id="106" creationId="{8B53612E-ADB2-4457-9688-89506397AF28}"/>
          </ac:spMkLst>
        </pc:spChg>
        <pc:spChg chg="add del">
          <ac:chgData name="Marlidy Aguiar Barrios" userId="48cc7a61-4089-4ed0-a529-0f65e8eedc77" providerId="ADAL" clId="{F5B03ABC-2310-44D1-8A33-1474C3D802FB}" dt="2024-08-05T15:29:17.750" v="202" actId="26606"/>
          <ac:spMkLst>
            <pc:docMk/>
            <pc:sldMk cId="2353215007" sldId="257"/>
            <ac:spMk id="108" creationId="{416A0E3C-60E6-4F39-BC55-5F7C224E1F7C}"/>
          </ac:spMkLst>
        </pc:spChg>
        <pc:spChg chg="add del">
          <ac:chgData name="Marlidy Aguiar Barrios" userId="48cc7a61-4089-4ed0-a529-0f65e8eedc77" providerId="ADAL" clId="{F5B03ABC-2310-44D1-8A33-1474C3D802FB}" dt="2024-08-05T15:29:17.750" v="202" actId="26606"/>
          <ac:spMkLst>
            <pc:docMk/>
            <pc:sldMk cId="2353215007" sldId="257"/>
            <ac:spMk id="110" creationId="{E844E128-FF69-4E9F-8327-6B504B3C5AE1}"/>
          </ac:spMkLst>
        </pc:spChg>
        <pc:spChg chg="add del">
          <ac:chgData name="Marlidy Aguiar Barrios" userId="48cc7a61-4089-4ed0-a529-0f65e8eedc77" providerId="ADAL" clId="{F5B03ABC-2310-44D1-8A33-1474C3D802FB}" dt="2024-08-05T15:30:13.221" v="211" actId="26606"/>
          <ac:spMkLst>
            <pc:docMk/>
            <pc:sldMk cId="2353215007" sldId="257"/>
            <ac:spMk id="116" creationId="{39E3965E-AC41-4711-9D10-E25ABB132D86}"/>
          </ac:spMkLst>
        </pc:spChg>
        <pc:spChg chg="add del">
          <ac:chgData name="Marlidy Aguiar Barrios" userId="48cc7a61-4089-4ed0-a529-0f65e8eedc77" providerId="ADAL" clId="{F5B03ABC-2310-44D1-8A33-1474C3D802FB}" dt="2024-08-05T15:30:13.221" v="211" actId="26606"/>
          <ac:spMkLst>
            <pc:docMk/>
            <pc:sldMk cId="2353215007" sldId="257"/>
            <ac:spMk id="120" creationId="{548B4202-DCD5-4F8C-B481-743A989A9DFF}"/>
          </ac:spMkLst>
        </pc:spChg>
        <pc:spChg chg="add del">
          <ac:chgData name="Marlidy Aguiar Barrios" userId="48cc7a61-4089-4ed0-a529-0f65e8eedc77" providerId="ADAL" clId="{F5B03ABC-2310-44D1-8A33-1474C3D802FB}" dt="2024-08-05T15:30:13.221" v="211" actId="26606"/>
          <ac:spMkLst>
            <pc:docMk/>
            <pc:sldMk cId="2353215007" sldId="257"/>
            <ac:spMk id="122" creationId="{8EE702CF-91CE-4661-ACBF-3C8160D1B433}"/>
          </ac:spMkLst>
        </pc:spChg>
        <pc:spChg chg="add del">
          <ac:chgData name="Marlidy Aguiar Barrios" userId="48cc7a61-4089-4ed0-a529-0f65e8eedc77" providerId="ADAL" clId="{F5B03ABC-2310-44D1-8A33-1474C3D802FB}" dt="2024-08-05T15:30:13.221" v="211" actId="26606"/>
          <ac:spMkLst>
            <pc:docMk/>
            <pc:sldMk cId="2353215007" sldId="257"/>
            <ac:spMk id="126" creationId="{C22DE4C3-F301-467F-AA92-57A8FB1523E0}"/>
          </ac:spMkLst>
        </pc:spChg>
        <pc:spChg chg="add del">
          <ac:chgData name="Marlidy Aguiar Barrios" userId="48cc7a61-4089-4ed0-a529-0f65e8eedc77" providerId="ADAL" clId="{F5B03ABC-2310-44D1-8A33-1474C3D802FB}" dt="2024-08-05T15:30:21.968" v="214" actId="26606"/>
          <ac:spMkLst>
            <pc:docMk/>
            <pc:sldMk cId="2353215007" sldId="257"/>
            <ac:spMk id="131" creationId="{A8E9C91B-7EAD-4562-AB0E-DFB9663AECE3}"/>
          </ac:spMkLst>
        </pc:spChg>
        <pc:spChg chg="add del">
          <ac:chgData name="Marlidy Aguiar Barrios" userId="48cc7a61-4089-4ed0-a529-0f65e8eedc77" providerId="ADAL" clId="{F5B03ABC-2310-44D1-8A33-1474C3D802FB}" dt="2024-08-05T15:30:21.968" v="214" actId="26606"/>
          <ac:spMkLst>
            <pc:docMk/>
            <pc:sldMk cId="2353215007" sldId="257"/>
            <ac:spMk id="133" creationId="{6A0A1DEB-D8B2-4267-B1E3-DF9903353FB9}"/>
          </ac:spMkLst>
        </pc:spChg>
        <pc:spChg chg="add del">
          <ac:chgData name="Marlidy Aguiar Barrios" userId="48cc7a61-4089-4ed0-a529-0f65e8eedc77" providerId="ADAL" clId="{F5B03ABC-2310-44D1-8A33-1474C3D802FB}" dt="2024-08-05T15:30:21.968" v="214" actId="26606"/>
          <ac:spMkLst>
            <pc:docMk/>
            <pc:sldMk cId="2353215007" sldId="257"/>
            <ac:spMk id="135" creationId="{BD039821-71E6-4D14-A6A3-00E340040639}"/>
          </ac:spMkLst>
        </pc:spChg>
        <pc:spChg chg="add del">
          <ac:chgData name="Marlidy Aguiar Barrios" userId="48cc7a61-4089-4ed0-a529-0f65e8eedc77" providerId="ADAL" clId="{F5B03ABC-2310-44D1-8A33-1474C3D802FB}" dt="2024-08-05T15:30:21.968" v="214" actId="26606"/>
          <ac:spMkLst>
            <pc:docMk/>
            <pc:sldMk cId="2353215007" sldId="257"/>
            <ac:spMk id="137" creationId="{8343B04F-B5E0-41BD-BEEA-A4E6B79F2CA7}"/>
          </ac:spMkLst>
        </pc:spChg>
        <pc:spChg chg="add">
          <ac:chgData name="Marlidy Aguiar Barrios" userId="48cc7a61-4089-4ed0-a529-0f65e8eedc77" providerId="ADAL" clId="{F5B03ABC-2310-44D1-8A33-1474C3D802FB}" dt="2024-08-05T15:30:21.968" v="214" actId="26606"/>
          <ac:spMkLst>
            <pc:docMk/>
            <pc:sldMk cId="2353215007" sldId="257"/>
            <ac:spMk id="142" creationId="{A8E9C91B-7EAD-4562-AB0E-DFB9663AECE3}"/>
          </ac:spMkLst>
        </pc:spChg>
        <pc:spChg chg="add">
          <ac:chgData name="Marlidy Aguiar Barrios" userId="48cc7a61-4089-4ed0-a529-0f65e8eedc77" providerId="ADAL" clId="{F5B03ABC-2310-44D1-8A33-1474C3D802FB}" dt="2024-08-05T15:30:21.968" v="214" actId="26606"/>
          <ac:spMkLst>
            <pc:docMk/>
            <pc:sldMk cId="2353215007" sldId="257"/>
            <ac:spMk id="144" creationId="{5014DE1B-FD50-40B1-A8A5-304666E7C6AF}"/>
          </ac:spMkLst>
        </pc:spChg>
        <pc:spChg chg="add">
          <ac:chgData name="Marlidy Aguiar Barrios" userId="48cc7a61-4089-4ed0-a529-0f65e8eedc77" providerId="ADAL" clId="{F5B03ABC-2310-44D1-8A33-1474C3D802FB}" dt="2024-08-05T15:30:21.968" v="214" actId="26606"/>
          <ac:spMkLst>
            <pc:docMk/>
            <pc:sldMk cId="2353215007" sldId="257"/>
            <ac:spMk id="146" creationId="{91B41FE9-4F8F-4675-8668-D3330B371AF8}"/>
          </ac:spMkLst>
        </pc:spChg>
        <pc:picChg chg="add del mod ord">
          <ac:chgData name="Marlidy Aguiar Barrios" userId="48cc7a61-4089-4ed0-a529-0f65e8eedc77" providerId="ADAL" clId="{F5B03ABC-2310-44D1-8A33-1474C3D802FB}" dt="2024-08-05T15:30:18.602" v="213" actId="478"/>
          <ac:picMkLst>
            <pc:docMk/>
            <pc:sldMk cId="2353215007" sldId="257"/>
            <ac:picMk id="8" creationId="{AD42296C-EFD5-8EBE-985F-D484A198E4DF}"/>
          </ac:picMkLst>
        </pc:picChg>
        <pc:picChg chg="add mod ord">
          <ac:chgData name="Marlidy Aguiar Barrios" userId="48cc7a61-4089-4ed0-a529-0f65e8eedc77" providerId="ADAL" clId="{F5B03ABC-2310-44D1-8A33-1474C3D802FB}" dt="2024-08-05T15:30:21.968" v="214" actId="26606"/>
          <ac:picMkLst>
            <pc:docMk/>
            <pc:sldMk cId="2353215007" sldId="257"/>
            <ac:picMk id="10" creationId="{E460C2B4-8B0D-4451-F733-7A27CE2EF9B2}"/>
          </ac:picMkLst>
        </pc:picChg>
        <pc:picChg chg="add mod">
          <ac:chgData name="Marlidy Aguiar Barrios" userId="48cc7a61-4089-4ed0-a529-0f65e8eedc77" providerId="ADAL" clId="{F5B03ABC-2310-44D1-8A33-1474C3D802FB}" dt="2024-08-05T15:30:21.968" v="214" actId="26606"/>
          <ac:picMkLst>
            <pc:docMk/>
            <pc:sldMk cId="2353215007" sldId="257"/>
            <ac:picMk id="14" creationId="{F6412926-3F53-4E0B-435F-90838CE29B61}"/>
          </ac:picMkLst>
        </pc:picChg>
        <pc:cxnChg chg="add del">
          <ac:chgData name="Marlidy Aguiar Barrios" userId="48cc7a61-4089-4ed0-a529-0f65e8eedc77" providerId="ADAL" clId="{F5B03ABC-2310-44D1-8A33-1474C3D802FB}" dt="2024-08-05T15:08:18.573" v="44" actId="26606"/>
          <ac:cxnSpMkLst>
            <pc:docMk/>
            <pc:sldMk cId="2353215007" sldId="257"/>
            <ac:cxnSpMk id="17" creationId="{1F5DC8C3-BA5F-4EED-BB9A-A14272BD82A1}"/>
          </ac:cxnSpMkLst>
        </pc:cxnChg>
        <pc:cxnChg chg="add del">
          <ac:chgData name="Marlidy Aguiar Barrios" userId="48cc7a61-4089-4ed0-a529-0f65e8eedc77" providerId="ADAL" clId="{F5B03ABC-2310-44D1-8A33-1474C3D802FB}" dt="2024-08-05T15:08:18.573" v="44" actId="26606"/>
          <ac:cxnSpMkLst>
            <pc:docMk/>
            <pc:sldMk cId="2353215007" sldId="257"/>
            <ac:cxnSpMk id="21" creationId="{F7F57F6B-E621-4E40-A34D-2FE12902AA20}"/>
          </ac:cxnSpMkLst>
        </pc:cxnChg>
        <pc:cxnChg chg="add del">
          <ac:chgData name="Marlidy Aguiar Barrios" userId="48cc7a61-4089-4ed0-a529-0f65e8eedc77" providerId="ADAL" clId="{F5B03ABC-2310-44D1-8A33-1474C3D802FB}" dt="2024-08-05T15:07:53.807" v="39" actId="26606"/>
          <ac:cxnSpMkLst>
            <pc:docMk/>
            <pc:sldMk cId="2353215007" sldId="257"/>
            <ac:cxnSpMk id="32" creationId="{C5025DAC-8B93-4160-B017-3A274A5828C0}"/>
          </ac:cxnSpMkLst>
        </pc:cxnChg>
        <pc:cxnChg chg="add del">
          <ac:chgData name="Marlidy Aguiar Barrios" userId="48cc7a61-4089-4ed0-a529-0f65e8eedc77" providerId="ADAL" clId="{F5B03ABC-2310-44D1-8A33-1474C3D802FB}" dt="2024-08-05T15:07:53.807" v="39" actId="26606"/>
          <ac:cxnSpMkLst>
            <pc:docMk/>
            <pc:sldMk cId="2353215007" sldId="257"/>
            <ac:cxnSpMk id="36" creationId="{055CEADF-09EA-423C-8C45-F94AF44D5AF0}"/>
          </ac:cxnSpMkLst>
        </pc:cxnChg>
        <pc:cxnChg chg="add del">
          <ac:chgData name="Marlidy Aguiar Barrios" userId="48cc7a61-4089-4ed0-a529-0f65e8eedc77" providerId="ADAL" clId="{F5B03ABC-2310-44D1-8A33-1474C3D802FB}" dt="2024-08-05T15:08:03.521" v="41" actId="26606"/>
          <ac:cxnSpMkLst>
            <pc:docMk/>
            <pc:sldMk cId="2353215007" sldId="257"/>
            <ac:cxnSpMk id="38" creationId="{38A34772-9011-42B5-AA63-FD6DEC92EE72}"/>
          </ac:cxnSpMkLst>
        </pc:cxnChg>
        <pc:cxnChg chg="add del">
          <ac:chgData name="Marlidy Aguiar Barrios" userId="48cc7a61-4089-4ed0-a529-0f65e8eedc77" providerId="ADAL" clId="{F5B03ABC-2310-44D1-8A33-1474C3D802FB}" dt="2024-08-05T15:08:03.521" v="41" actId="26606"/>
          <ac:cxnSpMkLst>
            <pc:docMk/>
            <pc:sldMk cId="2353215007" sldId="257"/>
            <ac:cxnSpMk id="41" creationId="{C5025DAC-8B93-4160-B017-3A274A5828C0}"/>
          </ac:cxnSpMkLst>
        </pc:cxnChg>
        <pc:cxnChg chg="add del">
          <ac:chgData name="Marlidy Aguiar Barrios" userId="48cc7a61-4089-4ed0-a529-0f65e8eedc77" providerId="ADAL" clId="{F5B03ABC-2310-44D1-8A33-1474C3D802FB}" dt="2024-08-05T15:08:18.573" v="43" actId="26606"/>
          <ac:cxnSpMkLst>
            <pc:docMk/>
            <pc:sldMk cId="2353215007" sldId="257"/>
            <ac:cxnSpMk id="46" creationId="{1F5DC8C3-BA5F-4EED-BB9A-A14272BD82A1}"/>
          </ac:cxnSpMkLst>
        </pc:cxnChg>
        <pc:cxnChg chg="add del">
          <ac:chgData name="Marlidy Aguiar Barrios" userId="48cc7a61-4089-4ed0-a529-0f65e8eedc77" providerId="ADAL" clId="{F5B03ABC-2310-44D1-8A33-1474C3D802FB}" dt="2024-08-05T15:08:18.573" v="43" actId="26606"/>
          <ac:cxnSpMkLst>
            <pc:docMk/>
            <pc:sldMk cId="2353215007" sldId="257"/>
            <ac:cxnSpMk id="49" creationId="{96D07482-83A3-4451-943C-B46961082957}"/>
          </ac:cxnSpMkLst>
        </pc:cxnChg>
        <pc:cxnChg chg="add del">
          <ac:chgData name="Marlidy Aguiar Barrios" userId="48cc7a61-4089-4ed0-a529-0f65e8eedc77" providerId="ADAL" clId="{F5B03ABC-2310-44D1-8A33-1474C3D802FB}" dt="2024-08-05T15:08:33.242" v="48" actId="26606"/>
          <ac:cxnSpMkLst>
            <pc:docMk/>
            <pc:sldMk cId="2353215007" sldId="257"/>
            <ac:cxnSpMk id="53" creationId="{C5025DAC-8B93-4160-B017-3A274A5828C0}"/>
          </ac:cxnSpMkLst>
        </pc:cxnChg>
        <pc:cxnChg chg="add del">
          <ac:chgData name="Marlidy Aguiar Barrios" userId="48cc7a61-4089-4ed0-a529-0f65e8eedc77" providerId="ADAL" clId="{F5B03ABC-2310-44D1-8A33-1474C3D802FB}" dt="2024-08-05T15:08:33.242" v="48" actId="26606"/>
          <ac:cxnSpMkLst>
            <pc:docMk/>
            <pc:sldMk cId="2353215007" sldId="257"/>
            <ac:cxnSpMk id="55" creationId="{5A0A5CF6-407C-4691-8122-49DF69D0020D}"/>
          </ac:cxnSpMkLst>
        </pc:cxnChg>
        <pc:cxnChg chg="add del">
          <ac:chgData name="Marlidy Aguiar Barrios" userId="48cc7a61-4089-4ed0-a529-0f65e8eedc77" providerId="ADAL" clId="{F5B03ABC-2310-44D1-8A33-1474C3D802FB}" dt="2024-08-05T15:23:20.967" v="177" actId="26606"/>
          <ac:cxnSpMkLst>
            <pc:docMk/>
            <pc:sldMk cId="2353215007" sldId="257"/>
            <ac:cxnSpMk id="63" creationId="{C5025DAC-8B93-4160-B017-3A274A5828C0}"/>
          </ac:cxnSpMkLst>
        </pc:cxnChg>
        <pc:cxnChg chg="add del">
          <ac:chgData name="Marlidy Aguiar Barrios" userId="48cc7a61-4089-4ed0-a529-0f65e8eedc77" providerId="ADAL" clId="{F5B03ABC-2310-44D1-8A33-1474C3D802FB}" dt="2024-08-05T15:26:08.975" v="187" actId="26606"/>
          <ac:cxnSpMkLst>
            <pc:docMk/>
            <pc:sldMk cId="2353215007" sldId="257"/>
            <ac:cxnSpMk id="74" creationId="{C5025DAC-8B93-4160-B017-3A274A5828C0}"/>
          </ac:cxnSpMkLst>
        </pc:cxnChg>
        <pc:cxnChg chg="add del">
          <ac:chgData name="Marlidy Aguiar Barrios" userId="48cc7a61-4089-4ed0-a529-0f65e8eedc77" providerId="ADAL" clId="{F5B03ABC-2310-44D1-8A33-1474C3D802FB}" dt="2024-08-05T15:26:08.975" v="187" actId="26606"/>
          <ac:cxnSpMkLst>
            <pc:docMk/>
            <pc:sldMk cId="2353215007" sldId="257"/>
            <ac:cxnSpMk id="80" creationId="{38A34772-9011-42B5-AA63-FD6DEC92EE72}"/>
          </ac:cxnSpMkLst>
        </pc:cxnChg>
        <pc:cxnChg chg="add del">
          <ac:chgData name="Marlidy Aguiar Barrios" userId="48cc7a61-4089-4ed0-a529-0f65e8eedc77" providerId="ADAL" clId="{F5B03ABC-2310-44D1-8A33-1474C3D802FB}" dt="2024-08-05T15:25:58" v="182" actId="26606"/>
          <ac:cxnSpMkLst>
            <pc:docMk/>
            <pc:sldMk cId="2353215007" sldId="257"/>
            <ac:cxnSpMk id="89" creationId="{C5025DAC-8B93-4160-B017-3A274A5828C0}"/>
          </ac:cxnSpMkLst>
        </pc:cxnChg>
        <pc:cxnChg chg="add del">
          <ac:chgData name="Marlidy Aguiar Barrios" userId="48cc7a61-4089-4ed0-a529-0f65e8eedc77" providerId="ADAL" clId="{F5B03ABC-2310-44D1-8A33-1474C3D802FB}" dt="2024-08-05T15:26:00.508" v="184" actId="26606"/>
          <ac:cxnSpMkLst>
            <pc:docMk/>
            <pc:sldMk cId="2353215007" sldId="257"/>
            <ac:cxnSpMk id="98" creationId="{C5025DAC-8B93-4160-B017-3A274A5828C0}"/>
          </ac:cxnSpMkLst>
        </pc:cxnChg>
        <pc:cxnChg chg="add del">
          <ac:chgData name="Marlidy Aguiar Barrios" userId="48cc7a61-4089-4ed0-a529-0f65e8eedc77" providerId="ADAL" clId="{F5B03ABC-2310-44D1-8A33-1474C3D802FB}" dt="2024-08-05T15:26:08.953" v="186" actId="26606"/>
          <ac:cxnSpMkLst>
            <pc:docMk/>
            <pc:sldMk cId="2353215007" sldId="257"/>
            <ac:cxnSpMk id="103" creationId="{C5025DAC-8B93-4160-B017-3A274A5828C0}"/>
          </ac:cxnSpMkLst>
        </pc:cxnChg>
        <pc:cxnChg chg="add del">
          <ac:chgData name="Marlidy Aguiar Barrios" userId="48cc7a61-4089-4ed0-a529-0f65e8eedc77" providerId="ADAL" clId="{F5B03ABC-2310-44D1-8A33-1474C3D802FB}" dt="2024-08-05T15:26:08.953" v="186" actId="26606"/>
          <ac:cxnSpMkLst>
            <pc:docMk/>
            <pc:sldMk cId="2353215007" sldId="257"/>
            <ac:cxnSpMk id="105" creationId="{89EB8C68-FF1B-4849-867B-32D29B19F102}"/>
          </ac:cxnSpMkLst>
        </pc:cxnChg>
        <pc:cxnChg chg="add del">
          <ac:chgData name="Marlidy Aguiar Barrios" userId="48cc7a61-4089-4ed0-a529-0f65e8eedc77" providerId="ADAL" clId="{F5B03ABC-2310-44D1-8A33-1474C3D802FB}" dt="2024-08-05T15:29:17.750" v="202" actId="26606"/>
          <ac:cxnSpMkLst>
            <pc:docMk/>
            <pc:sldMk cId="2353215007" sldId="257"/>
            <ac:cxnSpMk id="109" creationId="{C5025DAC-8B93-4160-B017-3A274A5828C0}"/>
          </ac:cxnSpMkLst>
        </pc:cxnChg>
        <pc:cxnChg chg="add del">
          <ac:chgData name="Marlidy Aguiar Barrios" userId="48cc7a61-4089-4ed0-a529-0f65e8eedc77" providerId="ADAL" clId="{F5B03ABC-2310-44D1-8A33-1474C3D802FB}" dt="2024-08-05T15:29:17.750" v="202" actId="26606"/>
          <ac:cxnSpMkLst>
            <pc:docMk/>
            <pc:sldMk cId="2353215007" sldId="257"/>
            <ac:cxnSpMk id="111" creationId="{055CEADF-09EA-423C-8C45-F94AF44D5AF0}"/>
          </ac:cxnSpMkLst>
        </pc:cxnChg>
        <pc:cxnChg chg="add del">
          <ac:chgData name="Marlidy Aguiar Barrios" userId="48cc7a61-4089-4ed0-a529-0f65e8eedc77" providerId="ADAL" clId="{F5B03ABC-2310-44D1-8A33-1474C3D802FB}" dt="2024-08-05T15:30:13.221" v="211" actId="26606"/>
          <ac:cxnSpMkLst>
            <pc:docMk/>
            <pc:sldMk cId="2353215007" sldId="257"/>
            <ac:cxnSpMk id="118" creationId="{1F5DC8C3-BA5F-4EED-BB9A-A14272BD82A1}"/>
          </ac:cxnSpMkLst>
        </pc:cxnChg>
        <pc:cxnChg chg="add del">
          <ac:chgData name="Marlidy Aguiar Barrios" userId="48cc7a61-4089-4ed0-a529-0f65e8eedc77" providerId="ADAL" clId="{F5B03ABC-2310-44D1-8A33-1474C3D802FB}" dt="2024-08-05T15:30:13.221" v="211" actId="26606"/>
          <ac:cxnSpMkLst>
            <pc:docMk/>
            <pc:sldMk cId="2353215007" sldId="257"/>
            <ac:cxnSpMk id="124" creationId="{F7F57F6B-E621-4E40-A34D-2FE12902AA20}"/>
          </ac:cxnSpMkLst>
        </pc:cxnChg>
        <pc:cxnChg chg="add">
          <ac:chgData name="Marlidy Aguiar Barrios" userId="48cc7a61-4089-4ed0-a529-0f65e8eedc77" providerId="ADAL" clId="{F5B03ABC-2310-44D1-8A33-1474C3D802FB}" dt="2024-08-05T15:30:21.968" v="214" actId="26606"/>
          <ac:cxnSpMkLst>
            <pc:docMk/>
            <pc:sldMk cId="2353215007" sldId="257"/>
            <ac:cxnSpMk id="148" creationId="{E230929C-760C-4746-B0AE-0D09A78A8873}"/>
          </ac:cxnSpMkLst>
        </pc:cxnChg>
      </pc:sldChg>
      <pc:sldChg chg="addSp delSp modSp new mod setBg setClrOvrMap">
        <pc:chgData name="Marlidy Aguiar Barrios" userId="48cc7a61-4089-4ed0-a529-0f65e8eedc77" providerId="ADAL" clId="{F5B03ABC-2310-44D1-8A33-1474C3D802FB}" dt="2024-08-05T15:52:26.511" v="282" actId="962"/>
        <pc:sldMkLst>
          <pc:docMk/>
          <pc:sldMk cId="3121791519" sldId="258"/>
        </pc:sldMkLst>
        <pc:spChg chg="del mod ord">
          <ac:chgData name="Marlidy Aguiar Barrios" userId="48cc7a61-4089-4ed0-a529-0f65e8eedc77" providerId="ADAL" clId="{F5B03ABC-2310-44D1-8A33-1474C3D802FB}" dt="2024-08-05T15:10:44.602" v="65" actId="478"/>
          <ac:spMkLst>
            <pc:docMk/>
            <pc:sldMk cId="3121791519" sldId="258"/>
            <ac:spMk id="2" creationId="{A81FF71E-34C8-7275-CA0B-CF5A7349411E}"/>
          </ac:spMkLst>
        </pc:spChg>
        <pc:spChg chg="del">
          <ac:chgData name="Marlidy Aguiar Barrios" userId="48cc7a61-4089-4ed0-a529-0f65e8eedc77" providerId="ADAL" clId="{F5B03ABC-2310-44D1-8A33-1474C3D802FB}" dt="2024-08-05T15:04:51.288" v="9" actId="931"/>
          <ac:spMkLst>
            <pc:docMk/>
            <pc:sldMk cId="3121791519" sldId="258"/>
            <ac:spMk id="3" creationId="{6DB00013-7447-D991-FC33-3FF71FAD315A}"/>
          </ac:spMkLst>
        </pc:spChg>
        <pc:spChg chg="mod ord">
          <ac:chgData name="Marlidy Aguiar Barrios" userId="48cc7a61-4089-4ed0-a529-0f65e8eedc77" providerId="ADAL" clId="{F5B03ABC-2310-44D1-8A33-1474C3D802FB}" dt="2024-08-05T15:12:42.766" v="79" actId="27636"/>
          <ac:spMkLst>
            <pc:docMk/>
            <pc:sldMk cId="3121791519" sldId="258"/>
            <ac:spMk id="4" creationId="{3D391FC7-EA85-790B-8678-B969BA6F9EF2}"/>
          </ac:spMkLst>
        </pc:spChg>
        <pc:spChg chg="add del mod">
          <ac:chgData name="Marlidy Aguiar Barrios" userId="48cc7a61-4089-4ed0-a529-0f65e8eedc77" providerId="ADAL" clId="{F5B03ABC-2310-44D1-8A33-1474C3D802FB}" dt="2024-08-05T15:10:48.447" v="67" actId="478"/>
          <ac:spMkLst>
            <pc:docMk/>
            <pc:sldMk cId="3121791519" sldId="258"/>
            <ac:spMk id="9" creationId="{9BEEB41E-C07E-31B8-2045-3AD1955AFE93}"/>
          </ac:spMkLst>
        </pc:spChg>
        <pc:spChg chg="add del">
          <ac:chgData name="Marlidy Aguiar Barrios" userId="48cc7a61-4089-4ed0-a529-0f65e8eedc77" providerId="ADAL" clId="{F5B03ABC-2310-44D1-8A33-1474C3D802FB}" dt="2024-08-05T15:10:01.851" v="59" actId="26606"/>
          <ac:spMkLst>
            <pc:docMk/>
            <pc:sldMk cId="3121791519" sldId="258"/>
            <ac:spMk id="11" creationId="{416A0E3C-60E6-4F39-BC55-5F7C224E1F7C}"/>
          </ac:spMkLst>
        </pc:spChg>
        <pc:spChg chg="add del mod">
          <ac:chgData name="Marlidy Aguiar Barrios" userId="48cc7a61-4089-4ed0-a529-0f65e8eedc77" providerId="ADAL" clId="{F5B03ABC-2310-44D1-8A33-1474C3D802FB}" dt="2024-08-05T15:51:50.434" v="270" actId="931"/>
          <ac:spMkLst>
            <pc:docMk/>
            <pc:sldMk cId="3121791519" sldId="258"/>
            <ac:spMk id="12" creationId="{EEEDF872-F861-1B8C-6429-77A1AFA93163}"/>
          </ac:spMkLst>
        </pc:spChg>
        <pc:spChg chg="add del">
          <ac:chgData name="Marlidy Aguiar Barrios" userId="48cc7a61-4089-4ed0-a529-0f65e8eedc77" providerId="ADAL" clId="{F5B03ABC-2310-44D1-8A33-1474C3D802FB}" dt="2024-08-05T15:10:01.851" v="59" actId="26606"/>
          <ac:spMkLst>
            <pc:docMk/>
            <pc:sldMk cId="3121791519" sldId="258"/>
            <ac:spMk id="15" creationId="{E844E128-FF69-4E9F-8327-6B504B3C5AE1}"/>
          </ac:spMkLst>
        </pc:spChg>
        <pc:spChg chg="add del">
          <ac:chgData name="Marlidy Aguiar Barrios" userId="48cc7a61-4089-4ed0-a529-0f65e8eedc77" providerId="ADAL" clId="{F5B03ABC-2310-44D1-8A33-1474C3D802FB}" dt="2024-08-05T15:10:40.064" v="62" actId="26606"/>
          <ac:spMkLst>
            <pc:docMk/>
            <pc:sldMk cId="3121791519" sldId="258"/>
            <ac:spMk id="22" creationId="{416A0E3C-60E6-4F39-BC55-5F7C224E1F7C}"/>
          </ac:spMkLst>
        </pc:spChg>
        <pc:spChg chg="add del">
          <ac:chgData name="Marlidy Aguiar Barrios" userId="48cc7a61-4089-4ed0-a529-0f65e8eedc77" providerId="ADAL" clId="{F5B03ABC-2310-44D1-8A33-1474C3D802FB}" dt="2024-08-05T15:10:40.064" v="62" actId="26606"/>
          <ac:spMkLst>
            <pc:docMk/>
            <pc:sldMk cId="3121791519" sldId="258"/>
            <ac:spMk id="26" creationId="{24E4FB28-D425-4B2B-83EC-7F2C0FBDF1FF}"/>
          </ac:spMkLst>
        </pc:spChg>
        <pc:spChg chg="add del">
          <ac:chgData name="Marlidy Aguiar Barrios" userId="48cc7a61-4089-4ed0-a529-0f65e8eedc77" providerId="ADAL" clId="{F5B03ABC-2310-44D1-8A33-1474C3D802FB}" dt="2024-08-05T15:10:40.064" v="62" actId="26606"/>
          <ac:spMkLst>
            <pc:docMk/>
            <pc:sldMk cId="3121791519" sldId="258"/>
            <ac:spMk id="28" creationId="{96EEF187-8434-4B76-BE40-006EEBB263CF}"/>
          </ac:spMkLst>
        </pc:spChg>
        <pc:spChg chg="add">
          <ac:chgData name="Marlidy Aguiar Barrios" userId="48cc7a61-4089-4ed0-a529-0f65e8eedc77" providerId="ADAL" clId="{F5B03ABC-2310-44D1-8A33-1474C3D802FB}" dt="2024-08-05T15:10:40.064" v="62" actId="26606"/>
          <ac:spMkLst>
            <pc:docMk/>
            <pc:sldMk cId="3121791519" sldId="258"/>
            <ac:spMk id="33" creationId="{416A0E3C-60E6-4F39-BC55-5F7C224E1F7C}"/>
          </ac:spMkLst>
        </pc:spChg>
        <pc:spChg chg="add">
          <ac:chgData name="Marlidy Aguiar Barrios" userId="48cc7a61-4089-4ed0-a529-0f65e8eedc77" providerId="ADAL" clId="{F5B03ABC-2310-44D1-8A33-1474C3D802FB}" dt="2024-08-05T15:10:40.064" v="62" actId="26606"/>
          <ac:spMkLst>
            <pc:docMk/>
            <pc:sldMk cId="3121791519" sldId="258"/>
            <ac:spMk id="37" creationId="{24E4FB28-D425-4B2B-83EC-7F2C0FBDF1FF}"/>
          </ac:spMkLst>
        </pc:spChg>
        <pc:spChg chg="add">
          <ac:chgData name="Marlidy Aguiar Barrios" userId="48cc7a61-4089-4ed0-a529-0f65e8eedc77" providerId="ADAL" clId="{F5B03ABC-2310-44D1-8A33-1474C3D802FB}" dt="2024-08-05T15:10:40.064" v="62" actId="26606"/>
          <ac:spMkLst>
            <pc:docMk/>
            <pc:sldMk cId="3121791519" sldId="258"/>
            <ac:spMk id="39" creationId="{96EEF187-8434-4B76-BE40-006EEBB263CF}"/>
          </ac:spMkLst>
        </pc:spChg>
        <pc:picChg chg="add del mod">
          <ac:chgData name="Marlidy Aguiar Barrios" userId="48cc7a61-4089-4ed0-a529-0f65e8eedc77" providerId="ADAL" clId="{F5B03ABC-2310-44D1-8A33-1474C3D802FB}" dt="2024-08-05T15:51:43.124" v="269" actId="478"/>
          <ac:picMkLst>
            <pc:docMk/>
            <pc:sldMk cId="3121791519" sldId="258"/>
            <ac:picMk id="6" creationId="{03A0366E-F1CB-7034-5233-15974EFD62E5}"/>
          </ac:picMkLst>
        </pc:picChg>
        <pc:picChg chg="add mod">
          <ac:chgData name="Marlidy Aguiar Barrios" userId="48cc7a61-4089-4ed0-a529-0f65e8eedc77" providerId="ADAL" clId="{F5B03ABC-2310-44D1-8A33-1474C3D802FB}" dt="2024-08-05T15:10:40.064" v="62" actId="26606"/>
          <ac:picMkLst>
            <pc:docMk/>
            <pc:sldMk cId="3121791519" sldId="258"/>
            <ac:picMk id="7" creationId="{21D7606B-7D48-5172-8032-84A1F8B50949}"/>
          </ac:picMkLst>
        </pc:picChg>
        <pc:picChg chg="add mod">
          <ac:chgData name="Marlidy Aguiar Barrios" userId="48cc7a61-4089-4ed0-a529-0f65e8eedc77" providerId="ADAL" clId="{F5B03ABC-2310-44D1-8A33-1474C3D802FB}" dt="2024-08-05T15:52:26.511" v="282" actId="962"/>
          <ac:picMkLst>
            <pc:docMk/>
            <pc:sldMk cId="3121791519" sldId="258"/>
            <ac:picMk id="16" creationId="{14FB1D4C-1F0E-ACDA-2C27-811868DFECF6}"/>
          </ac:picMkLst>
        </pc:picChg>
        <pc:cxnChg chg="add del">
          <ac:chgData name="Marlidy Aguiar Barrios" userId="48cc7a61-4089-4ed0-a529-0f65e8eedc77" providerId="ADAL" clId="{F5B03ABC-2310-44D1-8A33-1474C3D802FB}" dt="2024-08-05T15:10:01.851" v="59" actId="26606"/>
          <ac:cxnSpMkLst>
            <pc:docMk/>
            <pc:sldMk cId="3121791519" sldId="258"/>
            <ac:cxnSpMk id="13" creationId="{C5025DAC-8B93-4160-B017-3A274A5828C0}"/>
          </ac:cxnSpMkLst>
        </pc:cxnChg>
        <pc:cxnChg chg="add del">
          <ac:chgData name="Marlidy Aguiar Barrios" userId="48cc7a61-4089-4ed0-a529-0f65e8eedc77" providerId="ADAL" clId="{F5B03ABC-2310-44D1-8A33-1474C3D802FB}" dt="2024-08-05T15:10:01.851" v="59" actId="26606"/>
          <ac:cxnSpMkLst>
            <pc:docMk/>
            <pc:sldMk cId="3121791519" sldId="258"/>
            <ac:cxnSpMk id="17" creationId="{055CEADF-09EA-423C-8C45-F94AF44D5AF0}"/>
          </ac:cxnSpMkLst>
        </pc:cxnChg>
        <pc:cxnChg chg="add del">
          <ac:chgData name="Marlidy Aguiar Barrios" userId="48cc7a61-4089-4ed0-a529-0f65e8eedc77" providerId="ADAL" clId="{F5B03ABC-2310-44D1-8A33-1474C3D802FB}" dt="2024-08-05T15:10:40.064" v="62" actId="26606"/>
          <ac:cxnSpMkLst>
            <pc:docMk/>
            <pc:sldMk cId="3121791519" sldId="258"/>
            <ac:cxnSpMk id="24" creationId="{C5025DAC-8B93-4160-B017-3A274A5828C0}"/>
          </ac:cxnSpMkLst>
        </pc:cxnChg>
        <pc:cxnChg chg="add">
          <ac:chgData name="Marlidy Aguiar Barrios" userId="48cc7a61-4089-4ed0-a529-0f65e8eedc77" providerId="ADAL" clId="{F5B03ABC-2310-44D1-8A33-1474C3D802FB}" dt="2024-08-05T15:10:40.064" v="62" actId="26606"/>
          <ac:cxnSpMkLst>
            <pc:docMk/>
            <pc:sldMk cId="3121791519" sldId="258"/>
            <ac:cxnSpMk id="35" creationId="{C5025DAC-8B93-4160-B017-3A274A5828C0}"/>
          </ac:cxnSpMkLst>
        </pc:cxnChg>
      </pc:sldChg>
      <pc:sldChg chg="addSp delSp modSp new mod setBg setClrOvrMap">
        <pc:chgData name="Marlidy Aguiar Barrios" userId="48cc7a61-4089-4ed0-a529-0f65e8eedc77" providerId="ADAL" clId="{F5B03ABC-2310-44D1-8A33-1474C3D802FB}" dt="2024-08-05T15:16:05.410" v="98" actId="26606"/>
        <pc:sldMkLst>
          <pc:docMk/>
          <pc:sldMk cId="3003743657" sldId="259"/>
        </pc:sldMkLst>
        <pc:spChg chg="del">
          <ac:chgData name="Marlidy Aguiar Barrios" userId="48cc7a61-4089-4ed0-a529-0f65e8eedc77" providerId="ADAL" clId="{F5B03ABC-2310-44D1-8A33-1474C3D802FB}" dt="2024-08-05T15:13:21.048" v="81" actId="931"/>
          <ac:spMkLst>
            <pc:docMk/>
            <pc:sldMk cId="3003743657" sldId="259"/>
            <ac:spMk id="2" creationId="{AA20CCDD-CC86-AEA6-8A63-22985FE7A0D0}"/>
          </ac:spMkLst>
        </pc:spChg>
        <pc:spChg chg="del mod">
          <ac:chgData name="Marlidy Aguiar Barrios" userId="48cc7a61-4089-4ed0-a529-0f65e8eedc77" providerId="ADAL" clId="{F5B03ABC-2310-44D1-8A33-1474C3D802FB}" dt="2024-08-05T15:14:05.791" v="89" actId="26606"/>
          <ac:spMkLst>
            <pc:docMk/>
            <pc:sldMk cId="3003743657" sldId="259"/>
            <ac:spMk id="3" creationId="{EB30C221-7D86-F650-5F7A-9AFBDC44CAEC}"/>
          </ac:spMkLst>
        </pc:spChg>
        <pc:spChg chg="del mod">
          <ac:chgData name="Marlidy Aguiar Barrios" userId="48cc7a61-4089-4ed0-a529-0f65e8eedc77" providerId="ADAL" clId="{F5B03ABC-2310-44D1-8A33-1474C3D802FB}" dt="2024-08-05T15:14:05.791" v="89" actId="26606"/>
          <ac:spMkLst>
            <pc:docMk/>
            <pc:sldMk cId="3003743657" sldId="259"/>
            <ac:spMk id="4" creationId="{8A6AE2C9-001C-AEFF-CAF7-D6C878700F99}"/>
          </ac:spMkLst>
        </pc:spChg>
        <pc:spChg chg="add del">
          <ac:chgData name="Marlidy Aguiar Barrios" userId="48cc7a61-4089-4ed0-a529-0f65e8eedc77" providerId="ADAL" clId="{F5B03ABC-2310-44D1-8A33-1474C3D802FB}" dt="2024-08-05T15:14:05.791" v="89" actId="26606"/>
          <ac:spMkLst>
            <pc:docMk/>
            <pc:sldMk cId="3003743657" sldId="259"/>
            <ac:spMk id="11" creationId="{416A0E3C-60E6-4F39-BC55-5F7C224E1F7C}"/>
          </ac:spMkLst>
        </pc:spChg>
        <pc:spChg chg="add del">
          <ac:chgData name="Marlidy Aguiar Barrios" userId="48cc7a61-4089-4ed0-a529-0f65e8eedc77" providerId="ADAL" clId="{F5B03ABC-2310-44D1-8A33-1474C3D802FB}" dt="2024-08-05T15:14:05.791" v="89" actId="26606"/>
          <ac:spMkLst>
            <pc:docMk/>
            <pc:sldMk cId="3003743657" sldId="259"/>
            <ac:spMk id="15" creationId="{990D0034-F768-41E7-85D4-F38C4DE85770}"/>
          </ac:spMkLst>
        </pc:spChg>
        <pc:spChg chg="add del">
          <ac:chgData name="Marlidy Aguiar Barrios" userId="48cc7a61-4089-4ed0-a529-0f65e8eedc77" providerId="ADAL" clId="{F5B03ABC-2310-44D1-8A33-1474C3D802FB}" dt="2024-08-05T15:14:05.791" v="88" actId="26606"/>
          <ac:spMkLst>
            <pc:docMk/>
            <pc:sldMk cId="3003743657" sldId="259"/>
            <ac:spMk id="22" creationId="{416A0E3C-60E6-4F39-BC55-5F7C224E1F7C}"/>
          </ac:spMkLst>
        </pc:spChg>
        <pc:spChg chg="add del">
          <ac:chgData name="Marlidy Aguiar Barrios" userId="48cc7a61-4089-4ed0-a529-0f65e8eedc77" providerId="ADAL" clId="{F5B03ABC-2310-44D1-8A33-1474C3D802FB}" dt="2024-08-05T15:14:05.791" v="88" actId="26606"/>
          <ac:spMkLst>
            <pc:docMk/>
            <pc:sldMk cId="3003743657" sldId="259"/>
            <ac:spMk id="26" creationId="{990D0034-F768-41E7-85D4-F38C4DE85770}"/>
          </ac:spMkLst>
        </pc:spChg>
        <pc:spChg chg="add del">
          <ac:chgData name="Marlidy Aguiar Barrios" userId="48cc7a61-4089-4ed0-a529-0f65e8eedc77" providerId="ADAL" clId="{F5B03ABC-2310-44D1-8A33-1474C3D802FB}" dt="2024-08-05T15:16:05.410" v="98" actId="26606"/>
          <ac:spMkLst>
            <pc:docMk/>
            <pc:sldMk cId="3003743657" sldId="259"/>
            <ac:spMk id="30" creationId="{A8E9C91B-7EAD-4562-AB0E-DFB9663AECE3}"/>
          </ac:spMkLst>
        </pc:spChg>
        <pc:spChg chg="add del">
          <ac:chgData name="Marlidy Aguiar Barrios" userId="48cc7a61-4089-4ed0-a529-0f65e8eedc77" providerId="ADAL" clId="{F5B03ABC-2310-44D1-8A33-1474C3D802FB}" dt="2024-08-05T15:16:05.410" v="98" actId="26606"/>
          <ac:spMkLst>
            <pc:docMk/>
            <pc:sldMk cId="3003743657" sldId="259"/>
            <ac:spMk id="31" creationId="{652BD35A-BC99-4831-A358-06E2CEB96697}"/>
          </ac:spMkLst>
        </pc:spChg>
        <pc:spChg chg="add del">
          <ac:chgData name="Marlidy Aguiar Barrios" userId="48cc7a61-4089-4ed0-a529-0f65e8eedc77" providerId="ADAL" clId="{F5B03ABC-2310-44D1-8A33-1474C3D802FB}" dt="2024-08-05T15:16:05.410" v="98" actId="26606"/>
          <ac:spMkLst>
            <pc:docMk/>
            <pc:sldMk cId="3003743657" sldId="259"/>
            <ac:spMk id="32" creationId="{B76E24C1-2968-40DC-A36E-F6B85F0F0752}"/>
          </ac:spMkLst>
        </pc:spChg>
        <pc:spChg chg="add">
          <ac:chgData name="Marlidy Aguiar Barrios" userId="48cc7a61-4089-4ed0-a529-0f65e8eedc77" providerId="ADAL" clId="{F5B03ABC-2310-44D1-8A33-1474C3D802FB}" dt="2024-08-05T15:16:05.410" v="98" actId="26606"/>
          <ac:spMkLst>
            <pc:docMk/>
            <pc:sldMk cId="3003743657" sldId="259"/>
            <ac:spMk id="37" creationId="{A8E9C91B-7EAD-4562-AB0E-DFB9663AECE3}"/>
          </ac:spMkLst>
        </pc:spChg>
        <pc:spChg chg="add">
          <ac:chgData name="Marlidy Aguiar Barrios" userId="48cc7a61-4089-4ed0-a529-0f65e8eedc77" providerId="ADAL" clId="{F5B03ABC-2310-44D1-8A33-1474C3D802FB}" dt="2024-08-05T15:16:05.410" v="98" actId="26606"/>
          <ac:spMkLst>
            <pc:docMk/>
            <pc:sldMk cId="3003743657" sldId="259"/>
            <ac:spMk id="39" creationId="{AFF43A89-FF65-44A9-BE4C-DC7389FF9CE1}"/>
          </ac:spMkLst>
        </pc:spChg>
        <pc:spChg chg="add">
          <ac:chgData name="Marlidy Aguiar Barrios" userId="48cc7a61-4089-4ed0-a529-0f65e8eedc77" providerId="ADAL" clId="{F5B03ABC-2310-44D1-8A33-1474C3D802FB}" dt="2024-08-05T15:16:05.410" v="98" actId="26606"/>
          <ac:spMkLst>
            <pc:docMk/>
            <pc:sldMk cId="3003743657" sldId="259"/>
            <ac:spMk id="41" creationId="{3CBC4341-33FB-4D46-A7B4-62039B616233}"/>
          </ac:spMkLst>
        </pc:spChg>
        <pc:spChg chg="add">
          <ac:chgData name="Marlidy Aguiar Barrios" userId="48cc7a61-4089-4ed0-a529-0f65e8eedc77" providerId="ADAL" clId="{F5B03ABC-2310-44D1-8A33-1474C3D802FB}" dt="2024-08-05T15:16:05.410" v="98" actId="26606"/>
          <ac:spMkLst>
            <pc:docMk/>
            <pc:sldMk cId="3003743657" sldId="259"/>
            <ac:spMk id="43" creationId="{89394C5B-B8DE-4221-8CA4-A30237DB3241}"/>
          </ac:spMkLst>
        </pc:spChg>
        <pc:picChg chg="add mod ord">
          <ac:chgData name="Marlidy Aguiar Barrios" userId="48cc7a61-4089-4ed0-a529-0f65e8eedc77" providerId="ADAL" clId="{F5B03ABC-2310-44D1-8A33-1474C3D802FB}" dt="2024-08-05T15:16:05.410" v="98" actId="26606"/>
          <ac:picMkLst>
            <pc:docMk/>
            <pc:sldMk cId="3003743657" sldId="259"/>
            <ac:picMk id="6" creationId="{63D62011-C821-C2F3-E58E-8CBA68691104}"/>
          </ac:picMkLst>
        </pc:picChg>
        <pc:cxnChg chg="add del">
          <ac:chgData name="Marlidy Aguiar Barrios" userId="48cc7a61-4089-4ed0-a529-0f65e8eedc77" providerId="ADAL" clId="{F5B03ABC-2310-44D1-8A33-1474C3D802FB}" dt="2024-08-05T15:14:05.791" v="89" actId="26606"/>
          <ac:cxnSpMkLst>
            <pc:docMk/>
            <pc:sldMk cId="3003743657" sldId="259"/>
            <ac:cxnSpMk id="13" creationId="{C5025DAC-8B93-4160-B017-3A274A5828C0}"/>
          </ac:cxnSpMkLst>
        </pc:cxnChg>
        <pc:cxnChg chg="add del">
          <ac:chgData name="Marlidy Aguiar Barrios" userId="48cc7a61-4089-4ed0-a529-0f65e8eedc77" providerId="ADAL" clId="{F5B03ABC-2310-44D1-8A33-1474C3D802FB}" dt="2024-08-05T15:14:05.791" v="89" actId="26606"/>
          <ac:cxnSpMkLst>
            <pc:docMk/>
            <pc:sldMk cId="3003743657" sldId="259"/>
            <ac:cxnSpMk id="17" creationId="{5A0A5CF6-407C-4691-8122-49DF69D0020D}"/>
          </ac:cxnSpMkLst>
        </pc:cxnChg>
        <pc:cxnChg chg="add del">
          <ac:chgData name="Marlidy Aguiar Barrios" userId="48cc7a61-4089-4ed0-a529-0f65e8eedc77" providerId="ADAL" clId="{F5B03ABC-2310-44D1-8A33-1474C3D802FB}" dt="2024-08-05T15:14:05.791" v="88" actId="26606"/>
          <ac:cxnSpMkLst>
            <pc:docMk/>
            <pc:sldMk cId="3003743657" sldId="259"/>
            <ac:cxnSpMk id="24" creationId="{C5025DAC-8B93-4160-B017-3A274A5828C0}"/>
          </ac:cxnSpMkLst>
        </pc:cxnChg>
        <pc:cxnChg chg="add del">
          <ac:chgData name="Marlidy Aguiar Barrios" userId="48cc7a61-4089-4ed0-a529-0f65e8eedc77" providerId="ADAL" clId="{F5B03ABC-2310-44D1-8A33-1474C3D802FB}" dt="2024-08-05T15:14:05.791" v="88" actId="26606"/>
          <ac:cxnSpMkLst>
            <pc:docMk/>
            <pc:sldMk cId="3003743657" sldId="259"/>
            <ac:cxnSpMk id="28" creationId="{5A0A5CF6-407C-4691-8122-49DF69D0020D}"/>
          </ac:cxnSpMkLst>
        </pc:cxnChg>
      </pc:sldChg>
      <pc:sldChg chg="addSp delSp modSp add mod setClrOvrMap">
        <pc:chgData name="Marlidy Aguiar Barrios" userId="48cc7a61-4089-4ed0-a529-0f65e8eedc77" providerId="ADAL" clId="{F5B03ABC-2310-44D1-8A33-1474C3D802FB}" dt="2024-08-05T15:15:02.645" v="97" actId="26606"/>
        <pc:sldMkLst>
          <pc:docMk/>
          <pc:sldMk cId="385804217" sldId="260"/>
        </pc:sldMkLst>
        <pc:spChg chg="add del mod">
          <ac:chgData name="Marlidy Aguiar Barrios" userId="48cc7a61-4089-4ed0-a529-0f65e8eedc77" providerId="ADAL" clId="{F5B03ABC-2310-44D1-8A33-1474C3D802FB}" dt="2024-08-05T15:14:39.743" v="92" actId="931"/>
          <ac:spMkLst>
            <pc:docMk/>
            <pc:sldMk cId="385804217" sldId="260"/>
            <ac:spMk id="3" creationId="{0241D442-E4A8-396C-1FE9-0C179210DC3C}"/>
          </ac:spMkLst>
        </pc:spChg>
        <pc:spChg chg="add del">
          <ac:chgData name="Marlidy Aguiar Barrios" userId="48cc7a61-4089-4ed0-a529-0f65e8eedc77" providerId="ADAL" clId="{F5B03ABC-2310-44D1-8A33-1474C3D802FB}" dt="2024-08-05T15:15:02.645" v="97" actId="26606"/>
          <ac:spMkLst>
            <pc:docMk/>
            <pc:sldMk cId="385804217" sldId="260"/>
            <ac:spMk id="30" creationId="{A8E9C91B-7EAD-4562-AB0E-DFB9663AECE3}"/>
          </ac:spMkLst>
        </pc:spChg>
        <pc:spChg chg="add del">
          <ac:chgData name="Marlidy Aguiar Barrios" userId="48cc7a61-4089-4ed0-a529-0f65e8eedc77" providerId="ADAL" clId="{F5B03ABC-2310-44D1-8A33-1474C3D802FB}" dt="2024-08-05T15:15:02.645" v="97" actId="26606"/>
          <ac:spMkLst>
            <pc:docMk/>
            <pc:sldMk cId="385804217" sldId="260"/>
            <ac:spMk id="31" creationId="{652BD35A-BC99-4831-A358-06E2CEB96697}"/>
          </ac:spMkLst>
        </pc:spChg>
        <pc:spChg chg="add del">
          <ac:chgData name="Marlidy Aguiar Barrios" userId="48cc7a61-4089-4ed0-a529-0f65e8eedc77" providerId="ADAL" clId="{F5B03ABC-2310-44D1-8A33-1474C3D802FB}" dt="2024-08-05T15:15:02.645" v="97" actId="26606"/>
          <ac:spMkLst>
            <pc:docMk/>
            <pc:sldMk cId="385804217" sldId="260"/>
            <ac:spMk id="32" creationId="{B76E24C1-2968-40DC-A36E-F6B85F0F0752}"/>
          </ac:spMkLst>
        </pc:spChg>
        <pc:spChg chg="add del">
          <ac:chgData name="Marlidy Aguiar Barrios" userId="48cc7a61-4089-4ed0-a529-0f65e8eedc77" providerId="ADAL" clId="{F5B03ABC-2310-44D1-8A33-1474C3D802FB}" dt="2024-08-05T15:15:02.638" v="96" actId="26606"/>
          <ac:spMkLst>
            <pc:docMk/>
            <pc:sldMk cId="385804217" sldId="260"/>
            <ac:spMk id="37" creationId="{A8E9C91B-7EAD-4562-AB0E-DFB9663AECE3}"/>
          </ac:spMkLst>
        </pc:spChg>
        <pc:spChg chg="add">
          <ac:chgData name="Marlidy Aguiar Barrios" userId="48cc7a61-4089-4ed0-a529-0f65e8eedc77" providerId="ADAL" clId="{F5B03ABC-2310-44D1-8A33-1474C3D802FB}" dt="2024-08-05T15:15:02.645" v="97" actId="26606"/>
          <ac:spMkLst>
            <pc:docMk/>
            <pc:sldMk cId="385804217" sldId="260"/>
            <ac:spMk id="39" creationId="{AFF43A89-FF65-44A9-BE4C-DC7389FF9CE1}"/>
          </ac:spMkLst>
        </pc:spChg>
        <pc:spChg chg="add">
          <ac:chgData name="Marlidy Aguiar Barrios" userId="48cc7a61-4089-4ed0-a529-0f65e8eedc77" providerId="ADAL" clId="{F5B03ABC-2310-44D1-8A33-1474C3D802FB}" dt="2024-08-05T15:15:02.645" v="97" actId="26606"/>
          <ac:spMkLst>
            <pc:docMk/>
            <pc:sldMk cId="385804217" sldId="260"/>
            <ac:spMk id="40" creationId="{A8E9C91B-7EAD-4562-AB0E-DFB9663AECE3}"/>
          </ac:spMkLst>
        </pc:spChg>
        <pc:spChg chg="add">
          <ac:chgData name="Marlidy Aguiar Barrios" userId="48cc7a61-4089-4ed0-a529-0f65e8eedc77" providerId="ADAL" clId="{F5B03ABC-2310-44D1-8A33-1474C3D802FB}" dt="2024-08-05T15:15:02.645" v="97" actId="26606"/>
          <ac:spMkLst>
            <pc:docMk/>
            <pc:sldMk cId="385804217" sldId="260"/>
            <ac:spMk id="41" creationId="{3CBC4341-33FB-4D46-A7B4-62039B616233}"/>
          </ac:spMkLst>
        </pc:spChg>
        <pc:spChg chg="add">
          <ac:chgData name="Marlidy Aguiar Barrios" userId="48cc7a61-4089-4ed0-a529-0f65e8eedc77" providerId="ADAL" clId="{F5B03ABC-2310-44D1-8A33-1474C3D802FB}" dt="2024-08-05T15:15:02.645" v="97" actId="26606"/>
          <ac:spMkLst>
            <pc:docMk/>
            <pc:sldMk cId="385804217" sldId="260"/>
            <ac:spMk id="43" creationId="{89394C5B-B8DE-4221-8CA4-A30237DB3241}"/>
          </ac:spMkLst>
        </pc:spChg>
        <pc:picChg chg="add mod">
          <ac:chgData name="Marlidy Aguiar Barrios" userId="48cc7a61-4089-4ed0-a529-0f65e8eedc77" providerId="ADAL" clId="{F5B03ABC-2310-44D1-8A33-1474C3D802FB}" dt="2024-08-05T15:15:02.645" v="97" actId="26606"/>
          <ac:picMkLst>
            <pc:docMk/>
            <pc:sldMk cId="385804217" sldId="260"/>
            <ac:picMk id="5" creationId="{93303ADD-9CE9-F403-21CE-7890365F910B}"/>
          </ac:picMkLst>
        </pc:picChg>
        <pc:picChg chg="del">
          <ac:chgData name="Marlidy Aguiar Barrios" userId="48cc7a61-4089-4ed0-a529-0f65e8eedc77" providerId="ADAL" clId="{F5B03ABC-2310-44D1-8A33-1474C3D802FB}" dt="2024-08-05T15:14:29.345" v="91" actId="478"/>
          <ac:picMkLst>
            <pc:docMk/>
            <pc:sldMk cId="385804217" sldId="260"/>
            <ac:picMk id="6" creationId="{63D62011-C821-C2F3-E58E-8CBA68691104}"/>
          </ac:picMkLst>
        </pc:picChg>
      </pc:sldChg>
      <pc:sldChg chg="add del">
        <pc:chgData name="Marlidy Aguiar Barrios" userId="48cc7a61-4089-4ed0-a529-0f65e8eedc77" providerId="ADAL" clId="{F5B03ABC-2310-44D1-8A33-1474C3D802FB}" dt="2024-08-05T15:16:33.581" v="102" actId="47"/>
        <pc:sldMkLst>
          <pc:docMk/>
          <pc:sldMk cId="4030207276" sldId="261"/>
        </pc:sldMkLst>
      </pc:sldChg>
      <pc:sldChg chg="addSp delSp modSp add mod setBg">
        <pc:chgData name="Marlidy Aguiar Barrios" userId="48cc7a61-4089-4ed0-a529-0f65e8eedc77" providerId="ADAL" clId="{F5B03ABC-2310-44D1-8A33-1474C3D802FB}" dt="2024-08-05T15:17:39.566" v="114" actId="26606"/>
        <pc:sldMkLst>
          <pc:docMk/>
          <pc:sldMk cId="1870265485" sldId="262"/>
        </pc:sldMkLst>
        <pc:spChg chg="add del mod">
          <ac:chgData name="Marlidy Aguiar Barrios" userId="48cc7a61-4089-4ed0-a529-0f65e8eedc77" providerId="ADAL" clId="{F5B03ABC-2310-44D1-8A33-1474C3D802FB}" dt="2024-08-05T15:17:07.770" v="103" actId="931"/>
          <ac:spMkLst>
            <pc:docMk/>
            <pc:sldMk cId="1870265485" sldId="262"/>
            <ac:spMk id="3" creationId="{C41116D0-D8E5-DB6E-D1CE-75676E08667E}"/>
          </ac:spMkLst>
        </pc:spChg>
        <pc:spChg chg="add del">
          <ac:chgData name="Marlidy Aguiar Barrios" userId="48cc7a61-4089-4ed0-a529-0f65e8eedc77" providerId="ADAL" clId="{F5B03ABC-2310-44D1-8A33-1474C3D802FB}" dt="2024-08-05T15:17:39.566" v="114" actId="26606"/>
          <ac:spMkLst>
            <pc:docMk/>
            <pc:sldMk cId="1870265485" sldId="262"/>
            <ac:spMk id="39" creationId="{AFF43A89-FF65-44A9-BE4C-DC7389FF9CE1}"/>
          </ac:spMkLst>
        </pc:spChg>
        <pc:spChg chg="add del">
          <ac:chgData name="Marlidy Aguiar Barrios" userId="48cc7a61-4089-4ed0-a529-0f65e8eedc77" providerId="ADAL" clId="{F5B03ABC-2310-44D1-8A33-1474C3D802FB}" dt="2024-08-05T15:17:39.566" v="114" actId="26606"/>
          <ac:spMkLst>
            <pc:docMk/>
            <pc:sldMk cId="1870265485" sldId="262"/>
            <ac:spMk id="40" creationId="{A8E9C91B-7EAD-4562-AB0E-DFB9663AECE3}"/>
          </ac:spMkLst>
        </pc:spChg>
        <pc:spChg chg="add del">
          <ac:chgData name="Marlidy Aguiar Barrios" userId="48cc7a61-4089-4ed0-a529-0f65e8eedc77" providerId="ADAL" clId="{F5B03ABC-2310-44D1-8A33-1474C3D802FB}" dt="2024-08-05T15:17:39.566" v="114" actId="26606"/>
          <ac:spMkLst>
            <pc:docMk/>
            <pc:sldMk cId="1870265485" sldId="262"/>
            <ac:spMk id="41" creationId="{3CBC4341-33FB-4D46-A7B4-62039B616233}"/>
          </ac:spMkLst>
        </pc:spChg>
        <pc:spChg chg="add del">
          <ac:chgData name="Marlidy Aguiar Barrios" userId="48cc7a61-4089-4ed0-a529-0f65e8eedc77" providerId="ADAL" clId="{F5B03ABC-2310-44D1-8A33-1474C3D802FB}" dt="2024-08-05T15:17:39.566" v="114" actId="26606"/>
          <ac:spMkLst>
            <pc:docMk/>
            <pc:sldMk cId="1870265485" sldId="262"/>
            <ac:spMk id="43" creationId="{89394C5B-B8DE-4221-8CA4-A30237DB3241}"/>
          </ac:spMkLst>
        </pc:spChg>
        <pc:spChg chg="add del">
          <ac:chgData name="Marlidy Aguiar Barrios" userId="48cc7a61-4089-4ed0-a529-0f65e8eedc77" providerId="ADAL" clId="{F5B03ABC-2310-44D1-8A33-1474C3D802FB}" dt="2024-08-05T15:17:32.180" v="111" actId="26606"/>
          <ac:spMkLst>
            <pc:docMk/>
            <pc:sldMk cId="1870265485" sldId="262"/>
            <ac:spMk id="48" creationId="{A8E9C91B-7EAD-4562-AB0E-DFB9663AECE3}"/>
          </ac:spMkLst>
        </pc:spChg>
        <pc:spChg chg="add del">
          <ac:chgData name="Marlidy Aguiar Barrios" userId="48cc7a61-4089-4ed0-a529-0f65e8eedc77" providerId="ADAL" clId="{F5B03ABC-2310-44D1-8A33-1474C3D802FB}" dt="2024-08-05T15:17:32.180" v="111" actId="26606"/>
          <ac:spMkLst>
            <pc:docMk/>
            <pc:sldMk cId="1870265485" sldId="262"/>
            <ac:spMk id="50" creationId="{71A10295-A3EB-4196-9FEB-CB8FC39B42AC}"/>
          </ac:spMkLst>
        </pc:spChg>
        <pc:spChg chg="add del">
          <ac:chgData name="Marlidy Aguiar Barrios" userId="48cc7a61-4089-4ed0-a529-0f65e8eedc77" providerId="ADAL" clId="{F5B03ABC-2310-44D1-8A33-1474C3D802FB}" dt="2024-08-05T15:17:32.180" v="111" actId="26606"/>
          <ac:spMkLst>
            <pc:docMk/>
            <pc:sldMk cId="1870265485" sldId="262"/>
            <ac:spMk id="52" creationId="{48BD65E0-6463-4741-89DA-3C7B9847FD4C}"/>
          </ac:spMkLst>
        </pc:spChg>
        <pc:spChg chg="add del">
          <ac:chgData name="Marlidy Aguiar Barrios" userId="48cc7a61-4089-4ed0-a529-0f65e8eedc77" providerId="ADAL" clId="{F5B03ABC-2310-44D1-8A33-1474C3D802FB}" dt="2024-08-05T15:17:32.180" v="111" actId="26606"/>
          <ac:spMkLst>
            <pc:docMk/>
            <pc:sldMk cId="1870265485" sldId="262"/>
            <ac:spMk id="54" creationId="{82BD86A9-3661-4FA0-A646-051EE7D2555B}"/>
          </ac:spMkLst>
        </pc:spChg>
        <pc:spChg chg="add del">
          <ac:chgData name="Marlidy Aguiar Barrios" userId="48cc7a61-4089-4ed0-a529-0f65e8eedc77" providerId="ADAL" clId="{F5B03ABC-2310-44D1-8A33-1474C3D802FB}" dt="2024-08-05T15:17:39.566" v="113" actId="26606"/>
          <ac:spMkLst>
            <pc:docMk/>
            <pc:sldMk cId="1870265485" sldId="262"/>
            <ac:spMk id="56" creationId="{A8E9C91B-7EAD-4562-AB0E-DFB9663AECE3}"/>
          </ac:spMkLst>
        </pc:spChg>
        <pc:spChg chg="add del">
          <ac:chgData name="Marlidy Aguiar Barrios" userId="48cc7a61-4089-4ed0-a529-0f65e8eedc77" providerId="ADAL" clId="{F5B03ABC-2310-44D1-8A33-1474C3D802FB}" dt="2024-08-05T15:17:39.566" v="113" actId="26606"/>
          <ac:spMkLst>
            <pc:docMk/>
            <pc:sldMk cId="1870265485" sldId="262"/>
            <ac:spMk id="57" creationId="{3FC29D54-036A-4639-B198-291BD7D620A6}"/>
          </ac:spMkLst>
        </pc:spChg>
        <pc:spChg chg="add del">
          <ac:chgData name="Marlidy Aguiar Barrios" userId="48cc7a61-4089-4ed0-a529-0f65e8eedc77" providerId="ADAL" clId="{F5B03ABC-2310-44D1-8A33-1474C3D802FB}" dt="2024-08-05T15:17:39.566" v="113" actId="26606"/>
          <ac:spMkLst>
            <pc:docMk/>
            <pc:sldMk cId="1870265485" sldId="262"/>
            <ac:spMk id="58" creationId="{83C07DA0-7F46-4C18-A505-27591F4AB62E}"/>
          </ac:spMkLst>
        </pc:spChg>
        <pc:spChg chg="add">
          <ac:chgData name="Marlidy Aguiar Barrios" userId="48cc7a61-4089-4ed0-a529-0f65e8eedc77" providerId="ADAL" clId="{F5B03ABC-2310-44D1-8A33-1474C3D802FB}" dt="2024-08-05T15:17:39.566" v="114" actId="26606"/>
          <ac:spMkLst>
            <pc:docMk/>
            <pc:sldMk cId="1870265485" sldId="262"/>
            <ac:spMk id="60" creationId="{A8E9C91B-7EAD-4562-AB0E-DFB9663AECE3}"/>
          </ac:spMkLst>
        </pc:spChg>
        <pc:picChg chg="del">
          <ac:chgData name="Marlidy Aguiar Barrios" userId="48cc7a61-4089-4ed0-a529-0f65e8eedc77" providerId="ADAL" clId="{F5B03ABC-2310-44D1-8A33-1474C3D802FB}" dt="2024-08-05T15:16:31.103" v="101" actId="478"/>
          <ac:picMkLst>
            <pc:docMk/>
            <pc:sldMk cId="1870265485" sldId="262"/>
            <ac:picMk id="5" creationId="{93303ADD-9CE9-F403-21CE-7890365F910B}"/>
          </ac:picMkLst>
        </pc:picChg>
        <pc:picChg chg="add mod">
          <ac:chgData name="Marlidy Aguiar Barrios" userId="48cc7a61-4089-4ed0-a529-0f65e8eedc77" providerId="ADAL" clId="{F5B03ABC-2310-44D1-8A33-1474C3D802FB}" dt="2024-08-05T15:17:39.566" v="114" actId="26606"/>
          <ac:picMkLst>
            <pc:docMk/>
            <pc:sldMk cId="1870265485" sldId="262"/>
            <ac:picMk id="6" creationId="{FA1FA86E-B6C4-7915-F96A-FFAEB8DD2CD3}"/>
          </ac:picMkLst>
        </pc:picChg>
        <pc:picChg chg="add mod">
          <ac:chgData name="Marlidy Aguiar Barrios" userId="48cc7a61-4089-4ed0-a529-0f65e8eedc77" providerId="ADAL" clId="{F5B03ABC-2310-44D1-8A33-1474C3D802FB}" dt="2024-08-05T15:17:39.566" v="114" actId="26606"/>
          <ac:picMkLst>
            <pc:docMk/>
            <pc:sldMk cId="1870265485" sldId="262"/>
            <ac:picMk id="8" creationId="{886A1884-676A-BB00-0FEB-E8A966C31DCC}"/>
          </ac:picMkLst>
        </pc:picChg>
      </pc:sldChg>
      <pc:sldChg chg="addSp delSp modSp add mod ord">
        <pc:chgData name="Marlidy Aguiar Barrios" userId="48cc7a61-4089-4ed0-a529-0f65e8eedc77" providerId="ADAL" clId="{F5B03ABC-2310-44D1-8A33-1474C3D802FB}" dt="2024-08-05T15:18:43.211" v="124" actId="26606"/>
        <pc:sldMkLst>
          <pc:docMk/>
          <pc:sldMk cId="3206529693" sldId="263"/>
        </pc:sldMkLst>
        <pc:spChg chg="add del mod">
          <ac:chgData name="Marlidy Aguiar Barrios" userId="48cc7a61-4089-4ed0-a529-0f65e8eedc77" providerId="ADAL" clId="{F5B03ABC-2310-44D1-8A33-1474C3D802FB}" dt="2024-08-05T15:18:13.587" v="119" actId="931"/>
          <ac:spMkLst>
            <pc:docMk/>
            <pc:sldMk cId="3206529693" sldId="263"/>
            <ac:spMk id="3" creationId="{BF7BAA86-DE20-B37E-F002-C90C366C5F16}"/>
          </ac:spMkLst>
        </pc:spChg>
        <pc:spChg chg="add del">
          <ac:chgData name="Marlidy Aguiar Barrios" userId="48cc7a61-4089-4ed0-a529-0f65e8eedc77" providerId="ADAL" clId="{F5B03ABC-2310-44D1-8A33-1474C3D802FB}" dt="2024-08-05T15:18:43.211" v="124" actId="26606"/>
          <ac:spMkLst>
            <pc:docMk/>
            <pc:sldMk cId="3206529693" sldId="263"/>
            <ac:spMk id="39" creationId="{AFF43A89-FF65-44A9-BE4C-DC7389FF9CE1}"/>
          </ac:spMkLst>
        </pc:spChg>
        <pc:spChg chg="add del">
          <ac:chgData name="Marlidy Aguiar Barrios" userId="48cc7a61-4089-4ed0-a529-0f65e8eedc77" providerId="ADAL" clId="{F5B03ABC-2310-44D1-8A33-1474C3D802FB}" dt="2024-08-05T15:18:43.211" v="124" actId="26606"/>
          <ac:spMkLst>
            <pc:docMk/>
            <pc:sldMk cId="3206529693" sldId="263"/>
            <ac:spMk id="40" creationId="{A8E9C91B-7EAD-4562-AB0E-DFB9663AECE3}"/>
          </ac:spMkLst>
        </pc:spChg>
        <pc:spChg chg="add del">
          <ac:chgData name="Marlidy Aguiar Barrios" userId="48cc7a61-4089-4ed0-a529-0f65e8eedc77" providerId="ADAL" clId="{F5B03ABC-2310-44D1-8A33-1474C3D802FB}" dt="2024-08-05T15:18:43.211" v="124" actId="26606"/>
          <ac:spMkLst>
            <pc:docMk/>
            <pc:sldMk cId="3206529693" sldId="263"/>
            <ac:spMk id="41" creationId="{3CBC4341-33FB-4D46-A7B4-62039B616233}"/>
          </ac:spMkLst>
        </pc:spChg>
        <pc:spChg chg="add del">
          <ac:chgData name="Marlidy Aguiar Barrios" userId="48cc7a61-4089-4ed0-a529-0f65e8eedc77" providerId="ADAL" clId="{F5B03ABC-2310-44D1-8A33-1474C3D802FB}" dt="2024-08-05T15:18:43.211" v="124" actId="26606"/>
          <ac:spMkLst>
            <pc:docMk/>
            <pc:sldMk cId="3206529693" sldId="263"/>
            <ac:spMk id="43" creationId="{89394C5B-B8DE-4221-8CA4-A30237DB3241}"/>
          </ac:spMkLst>
        </pc:spChg>
        <pc:spChg chg="add del">
          <ac:chgData name="Marlidy Aguiar Barrios" userId="48cc7a61-4089-4ed0-a529-0f65e8eedc77" providerId="ADAL" clId="{F5B03ABC-2310-44D1-8A33-1474C3D802FB}" dt="2024-08-05T15:18:43.211" v="123" actId="26606"/>
          <ac:spMkLst>
            <pc:docMk/>
            <pc:sldMk cId="3206529693" sldId="263"/>
            <ac:spMk id="48" creationId="{A8E9C91B-7EAD-4562-AB0E-DFB9663AECE3}"/>
          </ac:spMkLst>
        </pc:spChg>
        <pc:spChg chg="add del">
          <ac:chgData name="Marlidy Aguiar Barrios" userId="48cc7a61-4089-4ed0-a529-0f65e8eedc77" providerId="ADAL" clId="{F5B03ABC-2310-44D1-8A33-1474C3D802FB}" dt="2024-08-05T15:18:43.211" v="123" actId="26606"/>
          <ac:spMkLst>
            <pc:docMk/>
            <pc:sldMk cId="3206529693" sldId="263"/>
            <ac:spMk id="50" creationId="{AFF43A89-FF65-44A9-BE4C-DC7389FF9CE1}"/>
          </ac:spMkLst>
        </pc:spChg>
        <pc:spChg chg="add del">
          <ac:chgData name="Marlidy Aguiar Barrios" userId="48cc7a61-4089-4ed0-a529-0f65e8eedc77" providerId="ADAL" clId="{F5B03ABC-2310-44D1-8A33-1474C3D802FB}" dt="2024-08-05T15:18:43.211" v="123" actId="26606"/>
          <ac:spMkLst>
            <pc:docMk/>
            <pc:sldMk cId="3206529693" sldId="263"/>
            <ac:spMk id="52" creationId="{3CBC4341-33FB-4D46-A7B4-62039B616233}"/>
          </ac:spMkLst>
        </pc:spChg>
        <pc:spChg chg="add del">
          <ac:chgData name="Marlidy Aguiar Barrios" userId="48cc7a61-4089-4ed0-a529-0f65e8eedc77" providerId="ADAL" clId="{F5B03ABC-2310-44D1-8A33-1474C3D802FB}" dt="2024-08-05T15:18:43.211" v="123" actId="26606"/>
          <ac:spMkLst>
            <pc:docMk/>
            <pc:sldMk cId="3206529693" sldId="263"/>
            <ac:spMk id="54" creationId="{89394C5B-B8DE-4221-8CA4-A30237DB3241}"/>
          </ac:spMkLst>
        </pc:spChg>
        <pc:spChg chg="add">
          <ac:chgData name="Marlidy Aguiar Barrios" userId="48cc7a61-4089-4ed0-a529-0f65e8eedc77" providerId="ADAL" clId="{F5B03ABC-2310-44D1-8A33-1474C3D802FB}" dt="2024-08-05T15:18:43.211" v="124" actId="26606"/>
          <ac:spMkLst>
            <pc:docMk/>
            <pc:sldMk cId="3206529693" sldId="263"/>
            <ac:spMk id="56" creationId="{A8E9C91B-7EAD-4562-AB0E-DFB9663AECE3}"/>
          </ac:spMkLst>
        </pc:spChg>
        <pc:spChg chg="add">
          <ac:chgData name="Marlidy Aguiar Barrios" userId="48cc7a61-4089-4ed0-a529-0f65e8eedc77" providerId="ADAL" clId="{F5B03ABC-2310-44D1-8A33-1474C3D802FB}" dt="2024-08-05T15:18:43.211" v="124" actId="26606"/>
          <ac:spMkLst>
            <pc:docMk/>
            <pc:sldMk cId="3206529693" sldId="263"/>
            <ac:spMk id="57" creationId="{CDD85225-4221-4672-B1DE-C34BFFF5FDFA}"/>
          </ac:spMkLst>
        </pc:spChg>
        <pc:spChg chg="add">
          <ac:chgData name="Marlidy Aguiar Barrios" userId="48cc7a61-4089-4ed0-a529-0f65e8eedc77" providerId="ADAL" clId="{F5B03ABC-2310-44D1-8A33-1474C3D802FB}" dt="2024-08-05T15:18:43.211" v="124" actId="26606"/>
          <ac:spMkLst>
            <pc:docMk/>
            <pc:sldMk cId="3206529693" sldId="263"/>
            <ac:spMk id="58" creationId="{6FB55C46-EDB8-4EC2-AD52-94B111D3A956}"/>
          </ac:spMkLst>
        </pc:spChg>
        <pc:picChg chg="del">
          <ac:chgData name="Marlidy Aguiar Barrios" userId="48cc7a61-4089-4ed0-a529-0f65e8eedc77" providerId="ADAL" clId="{F5B03ABC-2310-44D1-8A33-1474C3D802FB}" dt="2024-08-05T15:17:53.469" v="118" actId="478"/>
          <ac:picMkLst>
            <pc:docMk/>
            <pc:sldMk cId="3206529693" sldId="263"/>
            <ac:picMk id="5" creationId="{93303ADD-9CE9-F403-21CE-7890365F910B}"/>
          </ac:picMkLst>
        </pc:picChg>
        <pc:picChg chg="add mod">
          <ac:chgData name="Marlidy Aguiar Barrios" userId="48cc7a61-4089-4ed0-a529-0f65e8eedc77" providerId="ADAL" clId="{F5B03ABC-2310-44D1-8A33-1474C3D802FB}" dt="2024-08-05T15:18:43.211" v="124" actId="26606"/>
          <ac:picMkLst>
            <pc:docMk/>
            <pc:sldMk cId="3206529693" sldId="263"/>
            <ac:picMk id="6" creationId="{4F66FD28-6DB9-2C43-0304-E600273B4F32}"/>
          </ac:picMkLst>
        </pc:picChg>
      </pc:sldChg>
      <pc:sldChg chg="addSp delSp modSp add mod setClrOvrMap">
        <pc:chgData name="Marlidy Aguiar Barrios" userId="48cc7a61-4089-4ed0-a529-0f65e8eedc77" providerId="ADAL" clId="{F5B03ABC-2310-44D1-8A33-1474C3D802FB}" dt="2024-08-05T15:51:31.833" v="268" actId="14100"/>
        <pc:sldMkLst>
          <pc:docMk/>
          <pc:sldMk cId="67951705" sldId="264"/>
        </pc:sldMkLst>
        <pc:spChg chg="add del mod">
          <ac:chgData name="Marlidy Aguiar Barrios" userId="48cc7a61-4089-4ed0-a529-0f65e8eedc77" providerId="ADAL" clId="{F5B03ABC-2310-44D1-8A33-1474C3D802FB}" dt="2024-08-05T15:19:11.900" v="127" actId="931"/>
          <ac:spMkLst>
            <pc:docMk/>
            <pc:sldMk cId="67951705" sldId="264"/>
            <ac:spMk id="3" creationId="{1658DDEC-77C3-FC37-47E7-52A05E0F7E50}"/>
          </ac:spMkLst>
        </pc:spChg>
        <pc:spChg chg="del">
          <ac:chgData name="Marlidy Aguiar Barrios" userId="48cc7a61-4089-4ed0-a529-0f65e8eedc77" providerId="ADAL" clId="{F5B03ABC-2310-44D1-8A33-1474C3D802FB}" dt="2024-08-05T15:19:46.881" v="133" actId="26606"/>
          <ac:spMkLst>
            <pc:docMk/>
            <pc:sldMk cId="67951705" sldId="264"/>
            <ac:spMk id="56" creationId="{A8E9C91B-7EAD-4562-AB0E-DFB9663AECE3}"/>
          </ac:spMkLst>
        </pc:spChg>
        <pc:spChg chg="del">
          <ac:chgData name="Marlidy Aguiar Barrios" userId="48cc7a61-4089-4ed0-a529-0f65e8eedc77" providerId="ADAL" clId="{F5B03ABC-2310-44D1-8A33-1474C3D802FB}" dt="2024-08-05T15:19:46.881" v="133" actId="26606"/>
          <ac:spMkLst>
            <pc:docMk/>
            <pc:sldMk cId="67951705" sldId="264"/>
            <ac:spMk id="57" creationId="{CDD85225-4221-4672-B1DE-C34BFFF5FDFA}"/>
          </ac:spMkLst>
        </pc:spChg>
        <pc:spChg chg="del">
          <ac:chgData name="Marlidy Aguiar Barrios" userId="48cc7a61-4089-4ed0-a529-0f65e8eedc77" providerId="ADAL" clId="{F5B03ABC-2310-44D1-8A33-1474C3D802FB}" dt="2024-08-05T15:19:46.881" v="133" actId="26606"/>
          <ac:spMkLst>
            <pc:docMk/>
            <pc:sldMk cId="67951705" sldId="264"/>
            <ac:spMk id="58" creationId="{6FB55C46-EDB8-4EC2-AD52-94B111D3A956}"/>
          </ac:spMkLst>
        </pc:spChg>
        <pc:spChg chg="add del">
          <ac:chgData name="Marlidy Aguiar Barrios" userId="48cc7a61-4089-4ed0-a529-0f65e8eedc77" providerId="ADAL" clId="{F5B03ABC-2310-44D1-8A33-1474C3D802FB}" dt="2024-08-05T15:20:10.513" v="140" actId="26606"/>
          <ac:spMkLst>
            <pc:docMk/>
            <pc:sldMk cId="67951705" sldId="264"/>
            <ac:spMk id="63" creationId="{A8E9C91B-7EAD-4562-AB0E-DFB9663AECE3}"/>
          </ac:spMkLst>
        </pc:spChg>
        <pc:spChg chg="add del">
          <ac:chgData name="Marlidy Aguiar Barrios" userId="48cc7a61-4089-4ed0-a529-0f65e8eedc77" providerId="ADAL" clId="{F5B03ABC-2310-44D1-8A33-1474C3D802FB}" dt="2024-08-05T15:20:10.513" v="140" actId="26606"/>
          <ac:spMkLst>
            <pc:docMk/>
            <pc:sldMk cId="67951705" sldId="264"/>
            <ac:spMk id="65" creationId="{08D1DD97-A400-45CA-AFDD-50D9F39260CD}"/>
          </ac:spMkLst>
        </pc:spChg>
        <pc:spChg chg="add del">
          <ac:chgData name="Marlidy Aguiar Barrios" userId="48cc7a61-4089-4ed0-a529-0f65e8eedc77" providerId="ADAL" clId="{F5B03ABC-2310-44D1-8A33-1474C3D802FB}" dt="2024-08-05T15:20:10.513" v="140" actId="26606"/>
          <ac:spMkLst>
            <pc:docMk/>
            <pc:sldMk cId="67951705" sldId="264"/>
            <ac:spMk id="67" creationId="{D04A82B4-1788-4161-90CE-D286F79B14C8}"/>
          </ac:spMkLst>
        </pc:spChg>
        <pc:spChg chg="add del">
          <ac:chgData name="Marlidy Aguiar Barrios" userId="48cc7a61-4089-4ed0-a529-0f65e8eedc77" providerId="ADAL" clId="{F5B03ABC-2310-44D1-8A33-1474C3D802FB}" dt="2024-08-05T15:20:10.513" v="140" actId="26606"/>
          <ac:spMkLst>
            <pc:docMk/>
            <pc:sldMk cId="67951705" sldId="264"/>
            <ac:spMk id="69" creationId="{8EA2A339-30F2-44AF-A8FD-0812F517F4FB}"/>
          </ac:spMkLst>
        </pc:spChg>
        <pc:spChg chg="add del">
          <ac:chgData name="Marlidy Aguiar Barrios" userId="48cc7a61-4089-4ed0-a529-0f65e8eedc77" providerId="ADAL" clId="{F5B03ABC-2310-44D1-8A33-1474C3D802FB}" dt="2024-08-05T15:20:08.274" v="137" actId="26606"/>
          <ac:spMkLst>
            <pc:docMk/>
            <pc:sldMk cId="67951705" sldId="264"/>
            <ac:spMk id="74" creationId="{A8E9C91B-7EAD-4562-AB0E-DFB9663AECE3}"/>
          </ac:spMkLst>
        </pc:spChg>
        <pc:spChg chg="add del">
          <ac:chgData name="Marlidy Aguiar Barrios" userId="48cc7a61-4089-4ed0-a529-0f65e8eedc77" providerId="ADAL" clId="{F5B03ABC-2310-44D1-8A33-1474C3D802FB}" dt="2024-08-05T15:20:08.274" v="137" actId="26606"/>
          <ac:spMkLst>
            <pc:docMk/>
            <pc:sldMk cId="67951705" sldId="264"/>
            <ac:spMk id="76" creationId="{44C5A9E5-0F35-4AA6-AF26-B90A2D47BC43}"/>
          </ac:spMkLst>
        </pc:spChg>
        <pc:spChg chg="add del">
          <ac:chgData name="Marlidy Aguiar Barrios" userId="48cc7a61-4089-4ed0-a529-0f65e8eedc77" providerId="ADAL" clId="{F5B03ABC-2310-44D1-8A33-1474C3D802FB}" dt="2024-08-05T15:20:08.274" v="137" actId="26606"/>
          <ac:spMkLst>
            <pc:docMk/>
            <pc:sldMk cId="67951705" sldId="264"/>
            <ac:spMk id="78" creationId="{50BC3489-C3CF-4390-987A-9726B968708D}"/>
          </ac:spMkLst>
        </pc:spChg>
        <pc:spChg chg="add del">
          <ac:chgData name="Marlidy Aguiar Barrios" userId="48cc7a61-4089-4ed0-a529-0f65e8eedc77" providerId="ADAL" clId="{F5B03ABC-2310-44D1-8A33-1474C3D802FB}" dt="2024-08-05T15:20:10.513" v="139" actId="26606"/>
          <ac:spMkLst>
            <pc:docMk/>
            <pc:sldMk cId="67951705" sldId="264"/>
            <ac:spMk id="81" creationId="{A8E9C91B-7EAD-4562-AB0E-DFB9663AECE3}"/>
          </ac:spMkLst>
        </pc:spChg>
        <pc:spChg chg="add del">
          <ac:chgData name="Marlidy Aguiar Barrios" userId="48cc7a61-4089-4ed0-a529-0f65e8eedc77" providerId="ADAL" clId="{F5B03ABC-2310-44D1-8A33-1474C3D802FB}" dt="2024-08-05T15:20:10.513" v="139" actId="26606"/>
          <ac:spMkLst>
            <pc:docMk/>
            <pc:sldMk cId="67951705" sldId="264"/>
            <ac:spMk id="82" creationId="{5014DE1B-FD50-40B1-A8A5-304666E7C6AF}"/>
          </ac:spMkLst>
        </pc:spChg>
        <pc:spChg chg="add del">
          <ac:chgData name="Marlidy Aguiar Barrios" userId="48cc7a61-4089-4ed0-a529-0f65e8eedc77" providerId="ADAL" clId="{F5B03ABC-2310-44D1-8A33-1474C3D802FB}" dt="2024-08-05T15:20:10.513" v="139" actId="26606"/>
          <ac:spMkLst>
            <pc:docMk/>
            <pc:sldMk cId="67951705" sldId="264"/>
            <ac:spMk id="83" creationId="{91B41FE9-4F8F-4675-8668-D3330B371AF8}"/>
          </ac:spMkLst>
        </pc:spChg>
        <pc:spChg chg="add">
          <ac:chgData name="Marlidy Aguiar Barrios" userId="48cc7a61-4089-4ed0-a529-0f65e8eedc77" providerId="ADAL" clId="{F5B03ABC-2310-44D1-8A33-1474C3D802FB}" dt="2024-08-05T15:20:10.513" v="140" actId="26606"/>
          <ac:spMkLst>
            <pc:docMk/>
            <pc:sldMk cId="67951705" sldId="264"/>
            <ac:spMk id="85" creationId="{A8E9C91B-7EAD-4562-AB0E-DFB9663AECE3}"/>
          </ac:spMkLst>
        </pc:spChg>
        <pc:spChg chg="add">
          <ac:chgData name="Marlidy Aguiar Barrios" userId="48cc7a61-4089-4ed0-a529-0f65e8eedc77" providerId="ADAL" clId="{F5B03ABC-2310-44D1-8A33-1474C3D802FB}" dt="2024-08-05T15:20:10.513" v="140" actId="26606"/>
          <ac:spMkLst>
            <pc:docMk/>
            <pc:sldMk cId="67951705" sldId="264"/>
            <ac:spMk id="86" creationId="{44C5A9E5-0F35-4AA6-AF26-B90A2D47BC43}"/>
          </ac:spMkLst>
        </pc:spChg>
        <pc:spChg chg="add">
          <ac:chgData name="Marlidy Aguiar Barrios" userId="48cc7a61-4089-4ed0-a529-0f65e8eedc77" providerId="ADAL" clId="{F5B03ABC-2310-44D1-8A33-1474C3D802FB}" dt="2024-08-05T15:20:10.513" v="140" actId="26606"/>
          <ac:spMkLst>
            <pc:docMk/>
            <pc:sldMk cId="67951705" sldId="264"/>
            <ac:spMk id="87" creationId="{50BC3489-C3CF-4390-987A-9726B968708D}"/>
          </ac:spMkLst>
        </pc:spChg>
        <pc:picChg chg="add mod">
          <ac:chgData name="Marlidy Aguiar Barrios" userId="48cc7a61-4089-4ed0-a529-0f65e8eedc77" providerId="ADAL" clId="{F5B03ABC-2310-44D1-8A33-1474C3D802FB}" dt="2024-08-05T15:51:31.833" v="268" actId="14100"/>
          <ac:picMkLst>
            <pc:docMk/>
            <pc:sldMk cId="67951705" sldId="264"/>
            <ac:picMk id="5" creationId="{ADF8FC1F-8AAC-F1BC-BD03-ABC221138DCB}"/>
          </ac:picMkLst>
        </pc:picChg>
        <pc:picChg chg="del">
          <ac:chgData name="Marlidy Aguiar Barrios" userId="48cc7a61-4089-4ed0-a529-0f65e8eedc77" providerId="ADAL" clId="{F5B03ABC-2310-44D1-8A33-1474C3D802FB}" dt="2024-08-05T15:18:52.028" v="126" actId="478"/>
          <ac:picMkLst>
            <pc:docMk/>
            <pc:sldMk cId="67951705" sldId="264"/>
            <ac:picMk id="6" creationId="{4F66FD28-6DB9-2C43-0304-E600273B4F32}"/>
          </ac:picMkLst>
        </pc:picChg>
        <pc:picChg chg="add mod">
          <ac:chgData name="Marlidy Aguiar Barrios" userId="48cc7a61-4089-4ed0-a529-0f65e8eedc77" providerId="ADAL" clId="{F5B03ABC-2310-44D1-8A33-1474C3D802FB}" dt="2024-08-05T15:51:29.155" v="267" actId="14100"/>
          <ac:picMkLst>
            <pc:docMk/>
            <pc:sldMk cId="67951705" sldId="264"/>
            <ac:picMk id="8" creationId="{91DE79AE-EA61-7267-CE6D-7FCF806881C1}"/>
          </ac:picMkLst>
        </pc:picChg>
        <pc:cxnChg chg="add del">
          <ac:chgData name="Marlidy Aguiar Barrios" userId="48cc7a61-4089-4ed0-a529-0f65e8eedc77" providerId="ADAL" clId="{F5B03ABC-2310-44D1-8A33-1474C3D802FB}" dt="2024-08-05T15:20:10.513" v="139" actId="26606"/>
          <ac:cxnSpMkLst>
            <pc:docMk/>
            <pc:sldMk cId="67951705" sldId="264"/>
            <ac:cxnSpMk id="80" creationId="{E230929C-760C-4746-B0AE-0D09A78A8873}"/>
          </ac:cxnSpMkLst>
        </pc:cxnChg>
      </pc:sldChg>
      <pc:sldChg chg="addSp delSp modSp add mod setClrOvrMap">
        <pc:chgData name="Marlidy Aguiar Barrios" userId="48cc7a61-4089-4ed0-a529-0f65e8eedc77" providerId="ADAL" clId="{F5B03ABC-2310-44D1-8A33-1474C3D802FB}" dt="2024-08-05T15:21:01.261" v="149" actId="26606"/>
        <pc:sldMkLst>
          <pc:docMk/>
          <pc:sldMk cId="276494663" sldId="265"/>
        </pc:sldMkLst>
        <pc:spChg chg="add del mod">
          <ac:chgData name="Marlidy Aguiar Barrios" userId="48cc7a61-4089-4ed0-a529-0f65e8eedc77" providerId="ADAL" clId="{F5B03ABC-2310-44D1-8A33-1474C3D802FB}" dt="2024-08-05T15:20:49.537" v="144" actId="931"/>
          <ac:spMkLst>
            <pc:docMk/>
            <pc:sldMk cId="276494663" sldId="265"/>
            <ac:spMk id="3" creationId="{13576011-0BCA-D81B-3C0F-322A4874367D}"/>
          </ac:spMkLst>
        </pc:spChg>
        <pc:spChg chg="add del">
          <ac:chgData name="Marlidy Aguiar Barrios" userId="48cc7a61-4089-4ed0-a529-0f65e8eedc77" providerId="ADAL" clId="{F5B03ABC-2310-44D1-8A33-1474C3D802FB}" dt="2024-08-05T15:21:01.261" v="149" actId="26606"/>
          <ac:spMkLst>
            <pc:docMk/>
            <pc:sldMk cId="276494663" sldId="265"/>
            <ac:spMk id="85" creationId="{A8E9C91B-7EAD-4562-AB0E-DFB9663AECE3}"/>
          </ac:spMkLst>
        </pc:spChg>
        <pc:spChg chg="add del">
          <ac:chgData name="Marlidy Aguiar Barrios" userId="48cc7a61-4089-4ed0-a529-0f65e8eedc77" providerId="ADAL" clId="{F5B03ABC-2310-44D1-8A33-1474C3D802FB}" dt="2024-08-05T15:21:01.261" v="149" actId="26606"/>
          <ac:spMkLst>
            <pc:docMk/>
            <pc:sldMk cId="276494663" sldId="265"/>
            <ac:spMk id="86" creationId="{44C5A9E5-0F35-4AA6-AF26-B90A2D47BC43}"/>
          </ac:spMkLst>
        </pc:spChg>
        <pc:spChg chg="add del">
          <ac:chgData name="Marlidy Aguiar Barrios" userId="48cc7a61-4089-4ed0-a529-0f65e8eedc77" providerId="ADAL" clId="{F5B03ABC-2310-44D1-8A33-1474C3D802FB}" dt="2024-08-05T15:21:01.261" v="149" actId="26606"/>
          <ac:spMkLst>
            <pc:docMk/>
            <pc:sldMk cId="276494663" sldId="265"/>
            <ac:spMk id="87" creationId="{50BC3489-C3CF-4390-987A-9726B968708D}"/>
          </ac:spMkLst>
        </pc:spChg>
        <pc:spChg chg="add del">
          <ac:chgData name="Marlidy Aguiar Barrios" userId="48cc7a61-4089-4ed0-a529-0f65e8eedc77" providerId="ADAL" clId="{F5B03ABC-2310-44D1-8A33-1474C3D802FB}" dt="2024-08-05T15:21:01.261" v="148" actId="26606"/>
          <ac:spMkLst>
            <pc:docMk/>
            <pc:sldMk cId="276494663" sldId="265"/>
            <ac:spMk id="92" creationId="{A8E9C91B-7EAD-4562-AB0E-DFB9663AECE3}"/>
          </ac:spMkLst>
        </pc:spChg>
        <pc:spChg chg="add">
          <ac:chgData name="Marlidy Aguiar Barrios" userId="48cc7a61-4089-4ed0-a529-0f65e8eedc77" providerId="ADAL" clId="{F5B03ABC-2310-44D1-8A33-1474C3D802FB}" dt="2024-08-05T15:21:01.261" v="149" actId="26606"/>
          <ac:spMkLst>
            <pc:docMk/>
            <pc:sldMk cId="276494663" sldId="265"/>
            <ac:spMk id="94" creationId="{AFF43A89-FF65-44A9-BE4C-DC7389FF9CE1}"/>
          </ac:spMkLst>
        </pc:spChg>
        <pc:spChg chg="add">
          <ac:chgData name="Marlidy Aguiar Barrios" userId="48cc7a61-4089-4ed0-a529-0f65e8eedc77" providerId="ADAL" clId="{F5B03ABC-2310-44D1-8A33-1474C3D802FB}" dt="2024-08-05T15:21:01.261" v="149" actId="26606"/>
          <ac:spMkLst>
            <pc:docMk/>
            <pc:sldMk cId="276494663" sldId="265"/>
            <ac:spMk id="95" creationId="{A8E9C91B-7EAD-4562-AB0E-DFB9663AECE3}"/>
          </ac:spMkLst>
        </pc:spChg>
        <pc:spChg chg="add">
          <ac:chgData name="Marlidy Aguiar Barrios" userId="48cc7a61-4089-4ed0-a529-0f65e8eedc77" providerId="ADAL" clId="{F5B03ABC-2310-44D1-8A33-1474C3D802FB}" dt="2024-08-05T15:21:01.261" v="149" actId="26606"/>
          <ac:spMkLst>
            <pc:docMk/>
            <pc:sldMk cId="276494663" sldId="265"/>
            <ac:spMk id="96" creationId="{3CBC4341-33FB-4D46-A7B4-62039B616233}"/>
          </ac:spMkLst>
        </pc:spChg>
        <pc:spChg chg="add">
          <ac:chgData name="Marlidy Aguiar Barrios" userId="48cc7a61-4089-4ed0-a529-0f65e8eedc77" providerId="ADAL" clId="{F5B03ABC-2310-44D1-8A33-1474C3D802FB}" dt="2024-08-05T15:21:01.261" v="149" actId="26606"/>
          <ac:spMkLst>
            <pc:docMk/>
            <pc:sldMk cId="276494663" sldId="265"/>
            <ac:spMk id="98" creationId="{89394C5B-B8DE-4221-8CA4-A30237DB3241}"/>
          </ac:spMkLst>
        </pc:spChg>
        <pc:picChg chg="del">
          <ac:chgData name="Marlidy Aguiar Barrios" userId="48cc7a61-4089-4ed0-a529-0f65e8eedc77" providerId="ADAL" clId="{F5B03ABC-2310-44D1-8A33-1474C3D802FB}" dt="2024-08-05T15:20:22.671" v="143" actId="478"/>
          <ac:picMkLst>
            <pc:docMk/>
            <pc:sldMk cId="276494663" sldId="265"/>
            <ac:picMk id="5" creationId="{ADF8FC1F-8AAC-F1BC-BD03-ABC221138DCB}"/>
          </ac:picMkLst>
        </pc:picChg>
        <pc:picChg chg="add mod">
          <ac:chgData name="Marlidy Aguiar Barrios" userId="48cc7a61-4089-4ed0-a529-0f65e8eedc77" providerId="ADAL" clId="{F5B03ABC-2310-44D1-8A33-1474C3D802FB}" dt="2024-08-05T15:21:01.261" v="149" actId="26606"/>
          <ac:picMkLst>
            <pc:docMk/>
            <pc:sldMk cId="276494663" sldId="265"/>
            <ac:picMk id="6" creationId="{A6FF9699-3C02-C098-ADC0-A8C63B5ABA82}"/>
          </ac:picMkLst>
        </pc:picChg>
        <pc:picChg chg="del">
          <ac:chgData name="Marlidy Aguiar Barrios" userId="48cc7a61-4089-4ed0-a529-0f65e8eedc77" providerId="ADAL" clId="{F5B03ABC-2310-44D1-8A33-1474C3D802FB}" dt="2024-08-05T15:20:21.104" v="142" actId="478"/>
          <ac:picMkLst>
            <pc:docMk/>
            <pc:sldMk cId="276494663" sldId="265"/>
            <ac:picMk id="8" creationId="{91DE79AE-EA61-7267-CE6D-7FCF806881C1}"/>
          </ac:picMkLst>
        </pc:picChg>
      </pc:sldChg>
      <pc:sldChg chg="addSp delSp modSp add mod">
        <pc:chgData name="Marlidy Aguiar Barrios" userId="48cc7a61-4089-4ed0-a529-0f65e8eedc77" providerId="ADAL" clId="{F5B03ABC-2310-44D1-8A33-1474C3D802FB}" dt="2024-08-05T15:21:56.990" v="163" actId="1076"/>
        <pc:sldMkLst>
          <pc:docMk/>
          <pc:sldMk cId="2361962941" sldId="266"/>
        </pc:sldMkLst>
        <pc:spChg chg="add del mod">
          <ac:chgData name="Marlidy Aguiar Barrios" userId="48cc7a61-4089-4ed0-a529-0f65e8eedc77" providerId="ADAL" clId="{F5B03ABC-2310-44D1-8A33-1474C3D802FB}" dt="2024-08-05T15:21:23.687" v="152" actId="931"/>
          <ac:spMkLst>
            <pc:docMk/>
            <pc:sldMk cId="2361962941" sldId="266"/>
            <ac:spMk id="3" creationId="{8D7EF343-21E2-795F-6210-2B93C60DB896}"/>
          </ac:spMkLst>
        </pc:spChg>
        <pc:spChg chg="del">
          <ac:chgData name="Marlidy Aguiar Barrios" userId="48cc7a61-4089-4ed0-a529-0f65e8eedc77" providerId="ADAL" clId="{F5B03ABC-2310-44D1-8A33-1474C3D802FB}" dt="2024-08-05T15:21:41.905" v="159" actId="26606"/>
          <ac:spMkLst>
            <pc:docMk/>
            <pc:sldMk cId="2361962941" sldId="266"/>
            <ac:spMk id="94" creationId="{AFF43A89-FF65-44A9-BE4C-DC7389FF9CE1}"/>
          </ac:spMkLst>
        </pc:spChg>
        <pc:spChg chg="del">
          <ac:chgData name="Marlidy Aguiar Barrios" userId="48cc7a61-4089-4ed0-a529-0f65e8eedc77" providerId="ADAL" clId="{F5B03ABC-2310-44D1-8A33-1474C3D802FB}" dt="2024-08-05T15:21:41.905" v="159" actId="26606"/>
          <ac:spMkLst>
            <pc:docMk/>
            <pc:sldMk cId="2361962941" sldId="266"/>
            <ac:spMk id="95" creationId="{A8E9C91B-7EAD-4562-AB0E-DFB9663AECE3}"/>
          </ac:spMkLst>
        </pc:spChg>
        <pc:spChg chg="del">
          <ac:chgData name="Marlidy Aguiar Barrios" userId="48cc7a61-4089-4ed0-a529-0f65e8eedc77" providerId="ADAL" clId="{F5B03ABC-2310-44D1-8A33-1474C3D802FB}" dt="2024-08-05T15:21:41.905" v="159" actId="26606"/>
          <ac:spMkLst>
            <pc:docMk/>
            <pc:sldMk cId="2361962941" sldId="266"/>
            <ac:spMk id="96" creationId="{3CBC4341-33FB-4D46-A7B4-62039B616233}"/>
          </ac:spMkLst>
        </pc:spChg>
        <pc:spChg chg="del">
          <ac:chgData name="Marlidy Aguiar Barrios" userId="48cc7a61-4089-4ed0-a529-0f65e8eedc77" providerId="ADAL" clId="{F5B03ABC-2310-44D1-8A33-1474C3D802FB}" dt="2024-08-05T15:21:41.905" v="159" actId="26606"/>
          <ac:spMkLst>
            <pc:docMk/>
            <pc:sldMk cId="2361962941" sldId="266"/>
            <ac:spMk id="98" creationId="{89394C5B-B8DE-4221-8CA4-A30237DB3241}"/>
          </ac:spMkLst>
        </pc:spChg>
        <pc:spChg chg="add">
          <ac:chgData name="Marlidy Aguiar Barrios" userId="48cc7a61-4089-4ed0-a529-0f65e8eedc77" providerId="ADAL" clId="{F5B03ABC-2310-44D1-8A33-1474C3D802FB}" dt="2024-08-05T15:21:41.905" v="159" actId="26606"/>
          <ac:spMkLst>
            <pc:docMk/>
            <pc:sldMk cId="2361962941" sldId="266"/>
            <ac:spMk id="103" creationId="{A8E9C91B-7EAD-4562-AB0E-DFB9663AECE3}"/>
          </ac:spMkLst>
        </pc:spChg>
        <pc:picChg chg="add mod ord">
          <ac:chgData name="Marlidy Aguiar Barrios" userId="48cc7a61-4089-4ed0-a529-0f65e8eedc77" providerId="ADAL" clId="{F5B03ABC-2310-44D1-8A33-1474C3D802FB}" dt="2024-08-05T15:21:56.990" v="163" actId="1076"/>
          <ac:picMkLst>
            <pc:docMk/>
            <pc:sldMk cId="2361962941" sldId="266"/>
            <ac:picMk id="5" creationId="{1885FEF8-2FFA-97FD-4C26-01B219AE136A}"/>
          </ac:picMkLst>
        </pc:picChg>
        <pc:picChg chg="del">
          <ac:chgData name="Marlidy Aguiar Barrios" userId="48cc7a61-4089-4ed0-a529-0f65e8eedc77" providerId="ADAL" clId="{F5B03ABC-2310-44D1-8A33-1474C3D802FB}" dt="2024-08-05T15:21:10.171" v="151" actId="478"/>
          <ac:picMkLst>
            <pc:docMk/>
            <pc:sldMk cId="2361962941" sldId="266"/>
            <ac:picMk id="6" creationId="{A6FF9699-3C02-C098-ADC0-A8C63B5ABA82}"/>
          </ac:picMkLst>
        </pc:picChg>
        <pc:picChg chg="add mod">
          <ac:chgData name="Marlidy Aguiar Barrios" userId="48cc7a61-4089-4ed0-a529-0f65e8eedc77" providerId="ADAL" clId="{F5B03ABC-2310-44D1-8A33-1474C3D802FB}" dt="2024-08-05T15:21:48.490" v="161" actId="962"/>
          <ac:picMkLst>
            <pc:docMk/>
            <pc:sldMk cId="2361962941" sldId="266"/>
            <ac:picMk id="8" creationId="{C1A6EDCA-CD65-4E24-79EA-2ACC11BD8FBE}"/>
          </ac:picMkLst>
        </pc:picChg>
      </pc:sldChg>
      <pc:sldChg chg="addSp delSp modSp add mod ord">
        <pc:chgData name="Marlidy Aguiar Barrios" userId="48cc7a61-4089-4ed0-a529-0f65e8eedc77" providerId="ADAL" clId="{F5B03ABC-2310-44D1-8A33-1474C3D802FB}" dt="2024-08-05T15:22:31.842" v="171" actId="26606"/>
        <pc:sldMkLst>
          <pc:docMk/>
          <pc:sldMk cId="1704803634" sldId="267"/>
        </pc:sldMkLst>
        <pc:spChg chg="add del mod">
          <ac:chgData name="Marlidy Aguiar Barrios" userId="48cc7a61-4089-4ed0-a529-0f65e8eedc77" providerId="ADAL" clId="{F5B03ABC-2310-44D1-8A33-1474C3D802FB}" dt="2024-08-05T15:22:27.136" v="168" actId="931"/>
          <ac:spMkLst>
            <pc:docMk/>
            <pc:sldMk cId="1704803634" sldId="267"/>
            <ac:spMk id="3" creationId="{D34ED1C0-8C12-4F8F-DF3F-2EA40B1E5BB2}"/>
          </ac:spMkLst>
        </pc:spChg>
        <pc:spChg chg="del">
          <ac:chgData name="Marlidy Aguiar Barrios" userId="48cc7a61-4089-4ed0-a529-0f65e8eedc77" providerId="ADAL" clId="{F5B03ABC-2310-44D1-8A33-1474C3D802FB}" dt="2024-08-05T15:22:31.842" v="171" actId="26606"/>
          <ac:spMkLst>
            <pc:docMk/>
            <pc:sldMk cId="1704803634" sldId="267"/>
            <ac:spMk id="94" creationId="{AFF43A89-FF65-44A9-BE4C-DC7389FF9CE1}"/>
          </ac:spMkLst>
        </pc:spChg>
        <pc:spChg chg="del">
          <ac:chgData name="Marlidy Aguiar Barrios" userId="48cc7a61-4089-4ed0-a529-0f65e8eedc77" providerId="ADAL" clId="{F5B03ABC-2310-44D1-8A33-1474C3D802FB}" dt="2024-08-05T15:22:31.842" v="171" actId="26606"/>
          <ac:spMkLst>
            <pc:docMk/>
            <pc:sldMk cId="1704803634" sldId="267"/>
            <ac:spMk id="95" creationId="{A8E9C91B-7EAD-4562-AB0E-DFB9663AECE3}"/>
          </ac:spMkLst>
        </pc:spChg>
        <pc:spChg chg="del">
          <ac:chgData name="Marlidy Aguiar Barrios" userId="48cc7a61-4089-4ed0-a529-0f65e8eedc77" providerId="ADAL" clId="{F5B03ABC-2310-44D1-8A33-1474C3D802FB}" dt="2024-08-05T15:22:31.842" v="171" actId="26606"/>
          <ac:spMkLst>
            <pc:docMk/>
            <pc:sldMk cId="1704803634" sldId="267"/>
            <ac:spMk id="96" creationId="{3CBC4341-33FB-4D46-A7B4-62039B616233}"/>
          </ac:spMkLst>
        </pc:spChg>
        <pc:spChg chg="del">
          <ac:chgData name="Marlidy Aguiar Barrios" userId="48cc7a61-4089-4ed0-a529-0f65e8eedc77" providerId="ADAL" clId="{F5B03ABC-2310-44D1-8A33-1474C3D802FB}" dt="2024-08-05T15:22:31.842" v="171" actId="26606"/>
          <ac:spMkLst>
            <pc:docMk/>
            <pc:sldMk cId="1704803634" sldId="267"/>
            <ac:spMk id="98" creationId="{89394C5B-B8DE-4221-8CA4-A30237DB3241}"/>
          </ac:spMkLst>
        </pc:spChg>
        <pc:spChg chg="add">
          <ac:chgData name="Marlidy Aguiar Barrios" userId="48cc7a61-4089-4ed0-a529-0f65e8eedc77" providerId="ADAL" clId="{F5B03ABC-2310-44D1-8A33-1474C3D802FB}" dt="2024-08-05T15:22:31.842" v="171" actId="26606"/>
          <ac:spMkLst>
            <pc:docMk/>
            <pc:sldMk cId="1704803634" sldId="267"/>
            <ac:spMk id="103" creationId="{A8E9C91B-7EAD-4562-AB0E-DFB9663AECE3}"/>
          </ac:spMkLst>
        </pc:spChg>
        <pc:picChg chg="add mod">
          <ac:chgData name="Marlidy Aguiar Barrios" userId="48cc7a61-4089-4ed0-a529-0f65e8eedc77" providerId="ADAL" clId="{F5B03ABC-2310-44D1-8A33-1474C3D802FB}" dt="2024-08-05T15:22:31.842" v="171" actId="26606"/>
          <ac:picMkLst>
            <pc:docMk/>
            <pc:sldMk cId="1704803634" sldId="267"/>
            <ac:picMk id="5" creationId="{1491DE26-E149-6434-5072-ED61CE4C6422}"/>
          </ac:picMkLst>
        </pc:picChg>
        <pc:picChg chg="del">
          <ac:chgData name="Marlidy Aguiar Barrios" userId="48cc7a61-4089-4ed0-a529-0f65e8eedc77" providerId="ADAL" clId="{F5B03ABC-2310-44D1-8A33-1474C3D802FB}" dt="2024-08-05T15:22:13.100" v="167" actId="478"/>
          <ac:picMkLst>
            <pc:docMk/>
            <pc:sldMk cId="1704803634" sldId="267"/>
            <ac:picMk id="6" creationId="{A6FF9699-3C02-C098-ADC0-A8C63B5ABA82}"/>
          </ac:picMkLst>
        </pc:picChg>
      </pc:sldChg>
      <pc:sldChg chg="addSp delSp modSp new mod">
        <pc:chgData name="Marlidy Aguiar Barrios" userId="48cc7a61-4089-4ed0-a529-0f65e8eedc77" providerId="ADAL" clId="{F5B03ABC-2310-44D1-8A33-1474C3D802FB}" dt="2024-08-05T16:40:21.805" v="578" actId="255"/>
        <pc:sldMkLst>
          <pc:docMk/>
          <pc:sldMk cId="526663324" sldId="268"/>
        </pc:sldMkLst>
        <pc:spChg chg="del">
          <ac:chgData name="Marlidy Aguiar Barrios" userId="48cc7a61-4089-4ed0-a529-0f65e8eedc77" providerId="ADAL" clId="{F5B03ABC-2310-44D1-8A33-1474C3D802FB}" dt="2024-08-05T15:34:23.598" v="219" actId="22"/>
          <ac:spMkLst>
            <pc:docMk/>
            <pc:sldMk cId="526663324" sldId="268"/>
            <ac:spMk id="2" creationId="{7516CF6D-471B-4D08-9148-32B91AC3A89A}"/>
          </ac:spMkLst>
        </pc:spChg>
        <pc:spChg chg="mod">
          <ac:chgData name="Marlidy Aguiar Barrios" userId="48cc7a61-4089-4ed0-a529-0f65e8eedc77" providerId="ADAL" clId="{F5B03ABC-2310-44D1-8A33-1474C3D802FB}" dt="2024-08-05T16:40:21.805" v="578" actId="255"/>
          <ac:spMkLst>
            <pc:docMk/>
            <pc:sldMk cId="526663324" sldId="268"/>
            <ac:spMk id="3" creationId="{07293609-6AEA-6802-8C6C-600BA19058E2}"/>
          </ac:spMkLst>
        </pc:spChg>
        <pc:spChg chg="del mod">
          <ac:chgData name="Marlidy Aguiar Barrios" userId="48cc7a61-4089-4ed0-a529-0f65e8eedc77" providerId="ADAL" clId="{F5B03ABC-2310-44D1-8A33-1474C3D802FB}" dt="2024-08-05T15:34:35.155" v="221" actId="478"/>
          <ac:spMkLst>
            <pc:docMk/>
            <pc:sldMk cId="526663324" sldId="268"/>
            <ac:spMk id="4" creationId="{35A6E9A7-4D7D-EC76-225E-2F2F28D81517}"/>
          </ac:spMkLst>
        </pc:spChg>
        <pc:picChg chg="add mod ord modCrop">
          <ac:chgData name="Marlidy Aguiar Barrios" userId="48cc7a61-4089-4ed0-a529-0f65e8eedc77" providerId="ADAL" clId="{F5B03ABC-2310-44D1-8A33-1474C3D802FB}" dt="2024-08-05T15:34:23.598" v="219" actId="22"/>
          <ac:picMkLst>
            <pc:docMk/>
            <pc:sldMk cId="526663324" sldId="268"/>
            <ac:picMk id="6" creationId="{02707DBC-F151-2B2B-0E0D-F1F732E8757B}"/>
          </ac:picMkLst>
        </pc:picChg>
      </pc:sldChg>
      <pc:sldChg chg="addSp delSp modSp add del mod">
        <pc:chgData name="Marlidy Aguiar Barrios" userId="48cc7a61-4089-4ed0-a529-0f65e8eedc77" providerId="ADAL" clId="{F5B03ABC-2310-44D1-8A33-1474C3D802FB}" dt="2024-08-05T15:26:44.247" v="196" actId="2696"/>
        <pc:sldMkLst>
          <pc:docMk/>
          <pc:sldMk cId="2540645909" sldId="268"/>
        </pc:sldMkLst>
        <pc:spChg chg="add del mod">
          <ac:chgData name="Marlidy Aguiar Barrios" userId="48cc7a61-4089-4ed0-a529-0f65e8eedc77" providerId="ADAL" clId="{F5B03ABC-2310-44D1-8A33-1474C3D802FB}" dt="2024-08-05T15:22:53.601" v="174" actId="931"/>
          <ac:spMkLst>
            <pc:docMk/>
            <pc:sldMk cId="2540645909" sldId="268"/>
            <ac:spMk id="3" creationId="{9E743689-9CBC-55B6-6555-8BB64A76C280}"/>
          </ac:spMkLst>
        </pc:spChg>
        <pc:picChg chg="del">
          <ac:chgData name="Marlidy Aguiar Barrios" userId="48cc7a61-4089-4ed0-a529-0f65e8eedc77" providerId="ADAL" clId="{F5B03ABC-2310-44D1-8A33-1474C3D802FB}" dt="2024-08-05T15:22:46.546" v="173" actId="478"/>
          <ac:picMkLst>
            <pc:docMk/>
            <pc:sldMk cId="2540645909" sldId="268"/>
            <ac:picMk id="5" creationId="{1491DE26-E149-6434-5072-ED61CE4C6422}"/>
          </ac:picMkLst>
        </pc:picChg>
        <pc:picChg chg="add mod">
          <ac:chgData name="Marlidy Aguiar Barrios" userId="48cc7a61-4089-4ed0-a529-0f65e8eedc77" providerId="ADAL" clId="{F5B03ABC-2310-44D1-8A33-1474C3D802FB}" dt="2024-08-05T15:22:54.588" v="176" actId="962"/>
          <ac:picMkLst>
            <pc:docMk/>
            <pc:sldMk cId="2540645909" sldId="268"/>
            <ac:picMk id="6" creationId="{986ACBFD-DD99-664B-F284-00C71A8EDCB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93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26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9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4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5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1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0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2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3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5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2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50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14C34-F582-4EEF-86CE-F88761E5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9EC375-B7FF-9F2E-C3CD-FC2AF277F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705A49-C409-612E-4BBE-CB340037B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91" y="3331444"/>
            <a:ext cx="6470692" cy="1229306"/>
          </a:xfrm>
        </p:spPr>
        <p:txBody>
          <a:bodyPr>
            <a:normAutofit fontScale="90000"/>
          </a:bodyPr>
          <a:lstStyle/>
          <a:p>
            <a:r>
              <a:rPr lang="es-CO" sz="5400" dirty="0">
                <a:solidFill>
                  <a:schemeClr val="tx1"/>
                </a:solidFill>
              </a:rPr>
              <a:t>FORTALECIMIENTO INSTITUCIONAL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DEC321-E6CF-FDB6-C55E-C8238039B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91" y="4735799"/>
            <a:ext cx="6470693" cy="605256"/>
          </a:xfrm>
        </p:spPr>
        <p:txBody>
          <a:bodyPr>
            <a:normAutofit/>
          </a:bodyPr>
          <a:lstStyle/>
          <a:p>
            <a:r>
              <a:rPr lang="es-ES_tradnl" sz="2000" dirty="0">
                <a:effectLst/>
                <a:latin typeface="Amasis MT Pro Light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Grupo Regional de Protección Neiva</a:t>
            </a:r>
            <a:endParaRPr lang="es-CO" sz="2800" dirty="0">
              <a:latin typeface="Amasis MT Pro Light" panose="020B06040202020202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!!footer rectangle">
            <a:extLst>
              <a:ext uri="{FF2B5EF4-FFF2-40B4-BE49-F238E27FC236}">
                <a16:creationId xmlns:a16="http://schemas.microsoft.com/office/drawing/2014/main" id="{C390A367-0330-4E03-9D5F-40308A797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3040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Imagen 7" descr="Personas sentadas en una mesa">
            <a:extLst>
              <a:ext uri="{FF2B5EF4-FFF2-40B4-BE49-F238E27FC236}">
                <a16:creationId xmlns:a16="http://schemas.microsoft.com/office/drawing/2014/main" id="{C1A6EDCA-CD65-4E24-79EA-2ACC11BD8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1" b="5704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Marcador de posición de imagen 4" descr="Un par de personas sonriendo&#10;&#10;Descripción generada automáticamente con confianza media">
            <a:extLst>
              <a:ext uri="{FF2B5EF4-FFF2-40B4-BE49-F238E27FC236}">
                <a16:creationId xmlns:a16="http://schemas.microsoft.com/office/drawing/2014/main" id="{1885FEF8-2FFA-97FD-4C26-01B219AE136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9" r="-1" b="8609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62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Marcador de posición de imagen 4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1491DE26-E149-6434-5072-ED61CE4C64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03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02707DBC-F151-2B2B-0E0D-F1F732E8757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0347" b="10347"/>
          <a:stretch/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07293609-6AEA-6802-8C6C-600BA1905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5" y="4765495"/>
            <a:ext cx="10927784" cy="1420816"/>
          </a:xfrm>
        </p:spPr>
        <p:txBody>
          <a:bodyPr/>
          <a:lstStyle/>
          <a:p>
            <a:r>
              <a:rPr lang="es-ES" sz="2000" b="1" dirty="0"/>
              <a:t>Gracias  a la Dr. </a:t>
            </a:r>
            <a:r>
              <a:rPr lang="es-CO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Tatiana Gonzalez Cano </a:t>
            </a:r>
            <a:r>
              <a:rPr lang="es-ES" sz="2000" b="1" dirty="0"/>
              <a:t> </a:t>
            </a:r>
            <a:r>
              <a:rPr lang="es-ES" sz="2000" b="1" dirty="0">
                <a:effectLst/>
                <a:ea typeface="Albertus MT Lt,Arial"/>
                <a:cs typeface="Albertus MT Lt,Arial"/>
              </a:rPr>
              <a:t>Coordinadora Grupo Seguridad y Salud en el Trabajo, Bienestar e Incentivos y al grupo de trabajo  por hacer  posible  estas  actividades para  el fortalecimiento  institucional  y  optimizar  las relaciones laborales  en el </a:t>
            </a:r>
            <a:r>
              <a:rPr lang="es-ES_tradnl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Grupo Regional de Protección Neiva.</a:t>
            </a:r>
            <a:b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2666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24E4FB28-D425-4B2B-83EC-7F2C0FBDF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8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6EEF187-8434-4B76-BE40-006EEBB26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14585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Marcador de contenido 7" descr="Comida encima de una mesa&#10;&#10;Descripción generada automáticamente con confianza media">
            <a:extLst>
              <a:ext uri="{FF2B5EF4-FFF2-40B4-BE49-F238E27FC236}">
                <a16:creationId xmlns:a16="http://schemas.microsoft.com/office/drawing/2014/main" id="{21D7606B-7D48-5172-8032-84A1F8B50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55" r="-3" b="12128"/>
          <a:stretch/>
        </p:blipFill>
        <p:spPr>
          <a:xfrm>
            <a:off x="6883401" y="803191"/>
            <a:ext cx="4516920" cy="2385915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391FC7-EA85-790B-8678-B969BA6F9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3401" y="3676052"/>
            <a:ext cx="4516920" cy="2375756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s-CO" sz="3200" dirty="0">
                <a:solidFill>
                  <a:schemeClr val="tx1"/>
                </a:solidFill>
                <a:latin typeface="+mj-lt"/>
              </a:rPr>
              <a:t>FORTALECIMIENTO INSTITUCIONAL</a:t>
            </a:r>
          </a:p>
          <a:p>
            <a:pPr>
              <a:lnSpc>
                <a:spcPct val="100000"/>
              </a:lnSpc>
            </a:pPr>
            <a:endParaRPr lang="es-CO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s-ES_tradnl" sz="24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Grupo Regional de Protección Neiva</a:t>
            </a:r>
            <a:endParaRPr lang="es-CO" sz="32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s-CO" sz="2000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Marcador de contenido 15" descr="Sitio web">
            <a:extLst>
              <a:ext uri="{FF2B5EF4-FFF2-40B4-BE49-F238E27FC236}">
                <a16:creationId xmlns:a16="http://schemas.microsoft.com/office/drawing/2014/main" id="{14FB1D4C-1F0E-ACDA-2C27-811868DFE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1" y="361244"/>
            <a:ext cx="4978400" cy="6200350"/>
          </a:xfrm>
        </p:spPr>
      </p:pic>
    </p:spTree>
    <p:extLst>
      <p:ext uri="{BB962C8B-B14F-4D97-AF65-F5344CB8AC3E}">
        <p14:creationId xmlns:p14="http://schemas.microsoft.com/office/powerpoint/2010/main" val="3121791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F43A89-FF65-44A9-BE4C-DC7389FF9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CBC4341-33FB-4D46-A7B4-62039B616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9394C5B-B8DE-4221-8CA4-A30237DB3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posición de imagen 5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63D62011-C821-C2F3-E58E-8CBA6869110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0" r="-1" b="17159"/>
          <a:stretch/>
        </p:blipFill>
        <p:spPr>
          <a:xfrm>
            <a:off x="842772" y="841248"/>
            <a:ext cx="10506456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4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014DE1B-FD50-40B1-A8A5-304666E7C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91B41FE9-4F8F-4675-8668-D3330B371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n 13" descr="Un par de personas sentadas en una mesa&#10;&#10;Descripción generada automáticamente con confianza baja">
            <a:extLst>
              <a:ext uri="{FF2B5EF4-FFF2-40B4-BE49-F238E27FC236}">
                <a16:creationId xmlns:a16="http://schemas.microsoft.com/office/drawing/2014/main" id="{F6412926-3F53-4E0B-435F-90838CE29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43" y="801793"/>
            <a:ext cx="3954792" cy="5273056"/>
          </a:xfrm>
          <a:prstGeom prst="rect">
            <a:avLst/>
          </a:prstGeom>
        </p:spPr>
      </p:pic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E230929C-760C-4746-B0AE-0D09A78A8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038225"/>
            <a:ext cx="0" cy="47625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Marcador de contenido 9" descr="Un grupo de personas haciendo gestos con la cara de un niño&#10;&#10;Descripción generada automáticamente con confianza media">
            <a:extLst>
              <a:ext uri="{FF2B5EF4-FFF2-40B4-BE49-F238E27FC236}">
                <a16:creationId xmlns:a16="http://schemas.microsoft.com/office/drawing/2014/main" id="{E460C2B4-8B0D-4451-F733-7A27CE2EF9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3"/>
          <a:stretch/>
        </p:blipFill>
        <p:spPr>
          <a:xfrm>
            <a:off x="6740453" y="801793"/>
            <a:ext cx="4169214" cy="52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1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6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F43A89-FF65-44A9-BE4C-DC7389FF9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CBC4341-33FB-4D46-A7B4-62039B616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9394C5B-B8DE-4221-8CA4-A30237DB3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ción de imagen 4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93303ADD-9CE9-F403-21CE-7890365F910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-1" b="21562"/>
          <a:stretch/>
        </p:blipFill>
        <p:spPr>
          <a:xfrm>
            <a:off x="842772" y="841248"/>
            <a:ext cx="10506456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47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Marcador de posición de imagen 5" descr="Una persona con un sombrero en la cabeza&#10;&#10;Descripción generada automáticamente con confianza media">
            <a:extLst>
              <a:ext uri="{FF2B5EF4-FFF2-40B4-BE49-F238E27FC236}">
                <a16:creationId xmlns:a16="http://schemas.microsoft.com/office/drawing/2014/main" id="{FA1FA86E-B6C4-7915-F96A-FFAEB8DD2CD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3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8" name="Imagen 7" descr="Mujer hablando por telefono&#10;&#10;Descripción generada automáticamente con confianza baja">
            <a:extLst>
              <a:ext uri="{FF2B5EF4-FFF2-40B4-BE49-F238E27FC236}">
                <a16:creationId xmlns:a16="http://schemas.microsoft.com/office/drawing/2014/main" id="{886A1884-676A-BB00-0FEB-E8A966C31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6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47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Rectangle 49">
            <a:extLst>
              <a:ext uri="{FF2B5EF4-FFF2-40B4-BE49-F238E27FC236}">
                <a16:creationId xmlns:a16="http://schemas.microsoft.com/office/drawing/2014/main" id="{CDD85225-4221-4672-B1DE-C34BFFF5F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A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posición de imagen 5" descr="Un grupo de personas de pie en la calle&#10;&#10;Descripción generada automáticamente">
            <a:extLst>
              <a:ext uri="{FF2B5EF4-FFF2-40B4-BE49-F238E27FC236}">
                <a16:creationId xmlns:a16="http://schemas.microsoft.com/office/drawing/2014/main" id="{4F66FD28-6DB9-2C43-0304-E600273B4F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5" r="1" b="13219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58" name="Rectangle 51">
            <a:extLst>
              <a:ext uri="{FF2B5EF4-FFF2-40B4-BE49-F238E27FC236}">
                <a16:creationId xmlns:a16="http://schemas.microsoft.com/office/drawing/2014/main" id="{6FB55C46-EDB8-4EC2-AD52-94B111D3A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9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73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6" name="Rectangle 75">
            <a:extLst>
              <a:ext uri="{FF2B5EF4-FFF2-40B4-BE49-F238E27FC236}">
                <a16:creationId xmlns:a16="http://schemas.microsoft.com/office/drawing/2014/main" id="{44C5A9E5-0F35-4AA6-AF26-B90A2D47B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ción de imagen 4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ADF8FC1F-8AAC-F1BC-BD03-ABC221138D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9" r="1" b="19166"/>
          <a:stretch/>
        </p:blipFill>
        <p:spPr>
          <a:xfrm>
            <a:off x="643468" y="1784674"/>
            <a:ext cx="5291666" cy="3523596"/>
          </a:xfrm>
          <a:prstGeom prst="rect">
            <a:avLst/>
          </a:prstGeom>
        </p:spPr>
      </p:pic>
      <p:pic>
        <p:nvPicPr>
          <p:cNvPr id="8" name="Imagen 7" descr="Un grupo de personas comiendo en una mesa&#10;&#10;Descripción generada automáticamente">
            <a:extLst>
              <a:ext uri="{FF2B5EF4-FFF2-40B4-BE49-F238E27FC236}">
                <a16:creationId xmlns:a16="http://schemas.microsoft.com/office/drawing/2014/main" id="{91DE79AE-EA61-7267-CE6D-7FCF80688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1" r="1" b="19046"/>
          <a:stretch/>
        </p:blipFill>
        <p:spPr>
          <a:xfrm>
            <a:off x="6256866" y="1784674"/>
            <a:ext cx="5291666" cy="3523596"/>
          </a:xfrm>
          <a:prstGeom prst="rect">
            <a:avLst/>
          </a:prstGeom>
        </p:spPr>
      </p:pic>
      <p:sp>
        <p:nvSpPr>
          <p:cNvPr id="87" name="Rectangle 77">
            <a:extLst>
              <a:ext uri="{FF2B5EF4-FFF2-40B4-BE49-F238E27FC236}">
                <a16:creationId xmlns:a16="http://schemas.microsoft.com/office/drawing/2014/main" id="{50BC3489-C3CF-4390-987A-9726B968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951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1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FF43A89-FF65-44A9-BE4C-DC7389FF9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CBC4341-33FB-4D46-A7B4-62039B616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9394C5B-B8DE-4221-8CA4-A30237DB3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posición de imagen 5" descr="Un grupo de personas alrededor de una mesa&#10;&#10;Descripción generada automáticamente">
            <a:extLst>
              <a:ext uri="{FF2B5EF4-FFF2-40B4-BE49-F238E27FC236}">
                <a16:creationId xmlns:a16="http://schemas.microsoft.com/office/drawing/2014/main" id="{A6FF9699-3C02-C098-ADC0-A8C63B5ABA8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r="-1" b="22658"/>
          <a:stretch/>
        </p:blipFill>
        <p:spPr>
          <a:xfrm>
            <a:off x="842772" y="841248"/>
            <a:ext cx="10506456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46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CAB1538BCB24D872BFF6C025C7C91" ma:contentTypeVersion="17" ma:contentTypeDescription="Crear nuevo documento." ma:contentTypeScope="" ma:versionID="26493cb4f6ea159ebd6878512499a8fe">
  <xsd:schema xmlns:xsd="http://www.w3.org/2001/XMLSchema" xmlns:xs="http://www.w3.org/2001/XMLSchema" xmlns:p="http://schemas.microsoft.com/office/2006/metadata/properties" xmlns:ns1="http://schemas.microsoft.com/sharepoint/v3" xmlns:ns2="b61d6a7d-9cff-4fa8-ac7e-c8e11781a326" xmlns:ns3="435a11ef-c2bf-4d1e-b58b-639ade20a33f" targetNamespace="http://schemas.microsoft.com/office/2006/metadata/properties" ma:root="true" ma:fieldsID="f833bdda316ee9d93aecb423397f5215" ns1:_="" ns2:_="" ns3:_="">
    <xsd:import namespace="http://schemas.microsoft.com/sharepoint/v3"/>
    <xsd:import namespace="b61d6a7d-9cff-4fa8-ac7e-c8e11781a326"/>
    <xsd:import namespace="435a11ef-c2bf-4d1e-b58b-639ade20a3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d6a7d-9cff-4fa8-ac7e-c8e11781a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a7d64430-ea87-422f-8994-68a2babe3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a11ef-c2bf-4d1e-b58b-639ade20a33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a0a844e-30ed-483a-bf2b-182cd547dc13}" ma:internalName="TaxCatchAll" ma:showField="CatchAllData" ma:web="435a11ef-c2bf-4d1e-b58b-639ade20a3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435a11ef-c2bf-4d1e-b58b-639ade20a33f" xsi:nil="true"/>
    <_ip_UnifiedCompliancePolicyProperties xmlns="http://schemas.microsoft.com/sharepoint/v3" xsi:nil="true"/>
    <lcf76f155ced4ddcb4097134ff3c332f xmlns="b61d6a7d-9cff-4fa8-ac7e-c8e11781a326">
      <Terms xmlns="http://schemas.microsoft.com/office/infopath/2007/PartnerControls"/>
    </lcf76f155ced4ddcb4097134ff3c332f>
    <SharedWithUsers xmlns="435a11ef-c2bf-4d1e-b58b-639ade20a33f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1D1E568-D627-4BC3-B5D1-3D0BCC630DFF}"/>
</file>

<file path=customXml/itemProps2.xml><?xml version="1.0" encoding="utf-8"?>
<ds:datastoreItem xmlns:ds="http://schemas.openxmlformats.org/officeDocument/2006/customXml" ds:itemID="{3A20343D-64FE-4F3C-BB1C-268409874C18}"/>
</file>

<file path=customXml/itemProps3.xml><?xml version="1.0" encoding="utf-8"?>
<ds:datastoreItem xmlns:ds="http://schemas.openxmlformats.org/officeDocument/2006/customXml" ds:itemID="{9ADE668A-55C7-4A05-BF2F-F8F6FCFF2548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63</Words>
  <Application>Microsoft Office PowerPoint</Application>
  <PresentationFormat>Panorámica</PresentationFormat>
  <Paragraphs>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Amasis MT Pro Light</vt:lpstr>
      <vt:lpstr>Calibri</vt:lpstr>
      <vt:lpstr>Georgia Pro Cond Light</vt:lpstr>
      <vt:lpstr>Speak Pro</vt:lpstr>
      <vt:lpstr>RetrospectVTI</vt:lpstr>
      <vt:lpstr>FORTALECIMIENTO INSTITUCIONAL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 a la Dr. Tatiana Gonzalez Cano  Coordinadora Grupo Seguridad y Salud en el Trabajo, Bienestar e Incentivos y al grupo de trabajo  por hacer  posible  estas  actividades para  el fortalecimiento  institucional  y  optimizar  las relaciones laborales  en el Grupo Regional de Protección Neiva.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Marlidy Aguiar Barrios</dc:creator>
  <cp:lastModifiedBy>Marlidy Aguiar Barrios</cp:lastModifiedBy>
  <cp:revision>1</cp:revision>
  <dcterms:created xsi:type="dcterms:W3CDTF">2024-07-31T20:20:55Z</dcterms:created>
  <dcterms:modified xsi:type="dcterms:W3CDTF">2024-08-05T16:40:30Z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0x01010094BCAB1538BCB24D872BFF6C025C7C91</vt:lpwstr>
  </property>
  <property fmtid="{D5CDD505-2E9C-101B-9397-08002B2CF9AE}" pid="3" name="Order">
    <vt:r8>12016200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