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7.jpg" ContentType="image/png"/>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4" r:id="rId5"/>
    <p:sldId id="265" r:id="rId6"/>
    <p:sldId id="302" r:id="rId7"/>
    <p:sldId id="300" r:id="rId8"/>
    <p:sldId id="293" r:id="rId9"/>
    <p:sldId id="289" r:id="rId10"/>
    <p:sldId id="303" r:id="rId11"/>
    <p:sldId id="307" r:id="rId12"/>
    <p:sldId id="308" r:id="rId13"/>
    <p:sldId id="306" r:id="rId14"/>
    <p:sldId id="309" r:id="rId15"/>
    <p:sldId id="310" r:id="rId16"/>
    <p:sldId id="285" r:id="rId1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B83CF2-456C-3008-F82E-A58A58C00862}" name="Nathalia" initials="N" userId="S::nathalia.vargas@unp.gov.co::93f63268-8bd5-41e8-8748-1b8f2a53ed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D43C48"/>
    <a:srgbClr val="003870"/>
    <a:srgbClr val="003A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varScale="1">
        <p:scale>
          <a:sx n="102" d="100"/>
          <a:sy n="102" d="100"/>
        </p:scale>
        <p:origin x="89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y Covaleda" userId="e78b8f8c6604ba62" providerId="LiveId" clId="{F9F4D471-232C-4683-BF31-9F331919B892}"/>
    <pc:docChg chg="undo custSel delSld modSld sldOrd">
      <pc:chgData name="Margy Covaleda" userId="e78b8f8c6604ba62" providerId="LiveId" clId="{F9F4D471-232C-4683-BF31-9F331919B892}" dt="2024-06-14T20:10:43.500" v="2884" actId="20577"/>
      <pc:docMkLst>
        <pc:docMk/>
      </pc:docMkLst>
      <pc:sldChg chg="addSp delSp modSp mod">
        <pc:chgData name="Margy Covaleda" userId="e78b8f8c6604ba62" providerId="LiveId" clId="{F9F4D471-232C-4683-BF31-9F331919B892}" dt="2024-06-14T20:09:21.055" v="2790" actId="20577"/>
        <pc:sldMkLst>
          <pc:docMk/>
          <pc:sldMk cId="3913970738" sldId="303"/>
        </pc:sldMkLst>
        <pc:spChg chg="mod">
          <ac:chgData name="Margy Covaleda" userId="e78b8f8c6604ba62" providerId="LiveId" clId="{F9F4D471-232C-4683-BF31-9F331919B892}" dt="2024-06-14T20:09:21.055" v="2790" actId="20577"/>
          <ac:spMkLst>
            <pc:docMk/>
            <pc:sldMk cId="3913970738" sldId="303"/>
            <ac:spMk id="2" creationId="{1607822E-3FBF-425D-9C1E-072B20656F72}"/>
          </ac:spMkLst>
        </pc:spChg>
        <pc:spChg chg="add mod">
          <ac:chgData name="Margy Covaleda" userId="e78b8f8c6604ba62" providerId="LiveId" clId="{F9F4D471-232C-4683-BF31-9F331919B892}" dt="2024-06-14T19:15:44.799" v="2200" actId="1076"/>
          <ac:spMkLst>
            <pc:docMk/>
            <pc:sldMk cId="3913970738" sldId="303"/>
            <ac:spMk id="3" creationId="{9DC5DAC4-679F-C295-DD39-1AAC5873B7FD}"/>
          </ac:spMkLst>
        </pc:spChg>
        <pc:spChg chg="add del mod">
          <ac:chgData name="Margy Covaleda" userId="e78b8f8c6604ba62" providerId="LiveId" clId="{F9F4D471-232C-4683-BF31-9F331919B892}" dt="2024-06-14T19:15:35.807" v="2197" actId="1076"/>
          <ac:spMkLst>
            <pc:docMk/>
            <pc:sldMk cId="3913970738" sldId="303"/>
            <ac:spMk id="6" creationId="{D1156569-FB69-298B-6C93-0745F86B3F5B}"/>
          </ac:spMkLst>
        </pc:spChg>
        <pc:spChg chg="add del mod">
          <ac:chgData name="Margy Covaleda" userId="e78b8f8c6604ba62" providerId="LiveId" clId="{F9F4D471-232C-4683-BF31-9F331919B892}" dt="2024-06-14T18:12:41.699" v="283" actId="21"/>
          <ac:spMkLst>
            <pc:docMk/>
            <pc:sldMk cId="3913970738" sldId="303"/>
            <ac:spMk id="7" creationId="{9631B78B-5103-14D8-A0BA-CEDE4C4EBE15}"/>
          </ac:spMkLst>
        </pc:spChg>
        <pc:spChg chg="add del mod">
          <ac:chgData name="Margy Covaleda" userId="e78b8f8c6604ba62" providerId="LiveId" clId="{F9F4D471-232C-4683-BF31-9F331919B892}" dt="2024-06-14T19:15:31.700" v="2196" actId="1076"/>
          <ac:spMkLst>
            <pc:docMk/>
            <pc:sldMk cId="3913970738" sldId="303"/>
            <ac:spMk id="8" creationId="{3DA62F15-B9B0-8456-D37B-AB2C81E787B4}"/>
          </ac:spMkLst>
        </pc:spChg>
        <pc:spChg chg="add del mod">
          <ac:chgData name="Margy Covaleda" userId="e78b8f8c6604ba62" providerId="LiveId" clId="{F9F4D471-232C-4683-BF31-9F331919B892}" dt="2024-06-14T18:20:41.540" v="400" actId="21"/>
          <ac:spMkLst>
            <pc:docMk/>
            <pc:sldMk cId="3913970738" sldId="303"/>
            <ac:spMk id="9" creationId="{12B2BA22-CFEB-2616-9D6C-CA73DE5F0C15}"/>
          </ac:spMkLst>
        </pc:spChg>
        <pc:picChg chg="add">
          <ac:chgData name="Margy Covaleda" userId="e78b8f8c6604ba62" providerId="LiveId" clId="{F9F4D471-232C-4683-BF31-9F331919B892}" dt="2024-06-14T18:05:50.810" v="2"/>
          <ac:picMkLst>
            <pc:docMk/>
            <pc:sldMk cId="3913970738" sldId="303"/>
            <ac:picMk id="4" creationId="{14D3FB23-E956-7736-71B5-626286A5CA84}"/>
          </ac:picMkLst>
        </pc:picChg>
        <pc:picChg chg="add del mod">
          <ac:chgData name="Margy Covaleda" userId="e78b8f8c6604ba62" providerId="LiveId" clId="{F9F4D471-232C-4683-BF31-9F331919B892}" dt="2024-06-14T19:15:38.085" v="2198" actId="1076"/>
          <ac:picMkLst>
            <pc:docMk/>
            <pc:sldMk cId="3913970738" sldId="303"/>
            <ac:picMk id="5" creationId="{26842B65-5679-E1EC-9F45-12E4F084654C}"/>
          </ac:picMkLst>
        </pc:picChg>
        <pc:picChg chg="add del mod">
          <ac:chgData name="Margy Covaleda" userId="e78b8f8c6604ba62" providerId="LiveId" clId="{F9F4D471-232C-4683-BF31-9F331919B892}" dt="2024-06-14T18:19:04.086" v="394" actId="21"/>
          <ac:picMkLst>
            <pc:docMk/>
            <pc:sldMk cId="3913970738" sldId="303"/>
            <ac:picMk id="6" creationId="{1B291543-D42F-80C3-6846-6AE5A5250415}"/>
          </ac:picMkLst>
        </pc:picChg>
        <pc:picChg chg="add del mod">
          <ac:chgData name="Margy Covaleda" userId="e78b8f8c6604ba62" providerId="LiveId" clId="{F9F4D471-232C-4683-BF31-9F331919B892}" dt="2024-06-14T19:15:29.332" v="2195" actId="1076"/>
          <ac:picMkLst>
            <pc:docMk/>
            <pc:sldMk cId="3913970738" sldId="303"/>
            <ac:picMk id="11" creationId="{5033B74A-1A1D-AFF3-37A9-F44CE44B725D}"/>
          </ac:picMkLst>
        </pc:picChg>
      </pc:sldChg>
      <pc:sldChg chg="addSp modSp mod ord">
        <pc:chgData name="Margy Covaleda" userId="e78b8f8c6604ba62" providerId="LiveId" clId="{F9F4D471-232C-4683-BF31-9F331919B892}" dt="2024-06-14T19:28:43.172" v="2219" actId="14100"/>
        <pc:sldMkLst>
          <pc:docMk/>
          <pc:sldMk cId="1208206814" sldId="306"/>
        </pc:sldMkLst>
        <pc:spChg chg="add mod">
          <ac:chgData name="Margy Covaleda" userId="e78b8f8c6604ba62" providerId="LiveId" clId="{F9F4D471-232C-4683-BF31-9F331919B892}" dt="2024-06-14T19:04:46.870" v="1922"/>
          <ac:spMkLst>
            <pc:docMk/>
            <pc:sldMk cId="1208206814" sldId="306"/>
            <ac:spMk id="3" creationId="{C8BD08BE-575A-E211-A967-DB42380CF225}"/>
          </ac:spMkLst>
        </pc:spChg>
        <pc:spChg chg="add mod">
          <ac:chgData name="Margy Covaleda" userId="e78b8f8c6604ba62" providerId="LiveId" clId="{F9F4D471-232C-4683-BF31-9F331919B892}" dt="2024-06-14T19:04:58.886" v="1924"/>
          <ac:spMkLst>
            <pc:docMk/>
            <pc:sldMk cId="1208206814" sldId="306"/>
            <ac:spMk id="6" creationId="{A4588264-55F5-15EB-2177-60130ADD2BB9}"/>
          </ac:spMkLst>
        </pc:spChg>
        <pc:picChg chg="add mod">
          <ac:chgData name="Margy Covaleda" userId="e78b8f8c6604ba62" providerId="LiveId" clId="{F9F4D471-232C-4683-BF31-9F331919B892}" dt="2024-06-14T19:04:36.316" v="1921"/>
          <ac:picMkLst>
            <pc:docMk/>
            <pc:sldMk cId="1208206814" sldId="306"/>
            <ac:picMk id="2" creationId="{76CFA224-E284-C5AB-A278-153327FE60AD}"/>
          </ac:picMkLst>
        </pc:picChg>
        <pc:picChg chg="add mod">
          <ac:chgData name="Margy Covaleda" userId="e78b8f8c6604ba62" providerId="LiveId" clId="{F9F4D471-232C-4683-BF31-9F331919B892}" dt="2024-06-14T19:04:51.523" v="1923"/>
          <ac:picMkLst>
            <pc:docMk/>
            <pc:sldMk cId="1208206814" sldId="306"/>
            <ac:picMk id="5" creationId="{0B384831-5613-8D57-1EE0-5B51EEB81F4C}"/>
          </ac:picMkLst>
        </pc:picChg>
        <pc:picChg chg="add mod">
          <ac:chgData name="Margy Covaleda" userId="e78b8f8c6604ba62" providerId="LiveId" clId="{F9F4D471-232C-4683-BF31-9F331919B892}" dt="2024-06-14T19:28:43.172" v="2219" actId="14100"/>
          <ac:picMkLst>
            <pc:docMk/>
            <pc:sldMk cId="1208206814" sldId="306"/>
            <ac:picMk id="8" creationId="{28808452-478E-020A-31EB-16B069B8A7A8}"/>
          </ac:picMkLst>
        </pc:picChg>
      </pc:sldChg>
      <pc:sldChg chg="addSp delSp modSp mod">
        <pc:chgData name="Margy Covaleda" userId="e78b8f8c6604ba62" providerId="LiveId" clId="{F9F4D471-232C-4683-BF31-9F331919B892}" dt="2024-06-14T19:16:46.029" v="2211" actId="1076"/>
        <pc:sldMkLst>
          <pc:docMk/>
          <pc:sldMk cId="2309161531" sldId="307"/>
        </pc:sldMkLst>
        <pc:spChg chg="add del mod">
          <ac:chgData name="Margy Covaleda" userId="e78b8f8c6604ba62" providerId="LiveId" clId="{F9F4D471-232C-4683-BF31-9F331919B892}" dt="2024-06-14T19:06:58.862" v="1940" actId="21"/>
          <ac:spMkLst>
            <pc:docMk/>
            <pc:sldMk cId="2309161531" sldId="307"/>
            <ac:spMk id="7" creationId="{E042694D-D36A-3402-9F48-F8F136732FF1}"/>
          </ac:spMkLst>
        </pc:spChg>
        <pc:spChg chg="add mod">
          <ac:chgData name="Margy Covaleda" userId="e78b8f8c6604ba62" providerId="LiveId" clId="{F9F4D471-232C-4683-BF31-9F331919B892}" dt="2024-06-14T19:16:43.570" v="2210" actId="1076"/>
          <ac:spMkLst>
            <pc:docMk/>
            <pc:sldMk cId="2309161531" sldId="307"/>
            <ac:spMk id="8" creationId="{E52D277E-4E55-BB1A-550F-CA17CFCE7DD2}"/>
          </ac:spMkLst>
        </pc:spChg>
        <pc:spChg chg="add mod">
          <ac:chgData name="Margy Covaleda" userId="e78b8f8c6604ba62" providerId="LiveId" clId="{F9F4D471-232C-4683-BF31-9F331919B892}" dt="2024-06-14T19:16:46.029" v="2211" actId="1076"/>
          <ac:spMkLst>
            <pc:docMk/>
            <pc:sldMk cId="2309161531" sldId="307"/>
            <ac:spMk id="9" creationId="{8895F805-7476-2AE4-ABA3-CF9D171A04E8}"/>
          </ac:spMkLst>
        </pc:spChg>
        <pc:picChg chg="add mod">
          <ac:chgData name="Margy Covaleda" userId="e78b8f8c6604ba62" providerId="LiveId" clId="{F9F4D471-232C-4683-BF31-9F331919B892}" dt="2024-06-14T18:39:22.377" v="1033"/>
          <ac:picMkLst>
            <pc:docMk/>
            <pc:sldMk cId="2309161531" sldId="307"/>
            <ac:picMk id="2" creationId="{538E41D3-0EE2-3999-0502-7C028CE0EA6C}"/>
          </ac:picMkLst>
        </pc:picChg>
        <pc:picChg chg="add del">
          <ac:chgData name="Margy Covaleda" userId="e78b8f8c6604ba62" providerId="LiveId" clId="{F9F4D471-232C-4683-BF31-9F331919B892}" dt="2024-06-14T18:39:32.615" v="1035" actId="22"/>
          <ac:picMkLst>
            <pc:docMk/>
            <pc:sldMk cId="2309161531" sldId="307"/>
            <ac:picMk id="4" creationId="{BC8DD809-4F18-B688-392B-C4863CAD4C33}"/>
          </ac:picMkLst>
        </pc:picChg>
        <pc:picChg chg="add mod">
          <ac:chgData name="Margy Covaleda" userId="e78b8f8c6604ba62" providerId="LiveId" clId="{F9F4D471-232C-4683-BF31-9F331919B892}" dt="2024-06-14T19:16:16.050" v="2202" actId="14100"/>
          <ac:picMkLst>
            <pc:docMk/>
            <pc:sldMk cId="2309161531" sldId="307"/>
            <ac:picMk id="6" creationId="{8187F790-5A97-19BE-A657-100121736919}"/>
          </ac:picMkLst>
        </pc:picChg>
      </pc:sldChg>
      <pc:sldChg chg="addSp modSp mod ord">
        <pc:chgData name="Margy Covaleda" userId="e78b8f8c6604ba62" providerId="LiveId" clId="{F9F4D471-232C-4683-BF31-9F331919B892}" dt="2024-06-14T20:10:43.500" v="2884" actId="20577"/>
        <pc:sldMkLst>
          <pc:docMk/>
          <pc:sldMk cId="2345720341" sldId="308"/>
        </pc:sldMkLst>
        <pc:spChg chg="add mod">
          <ac:chgData name="Margy Covaleda" userId="e78b8f8c6604ba62" providerId="LiveId" clId="{F9F4D471-232C-4683-BF31-9F331919B892}" dt="2024-06-14T20:10:43.500" v="2884" actId="20577"/>
          <ac:spMkLst>
            <pc:docMk/>
            <pc:sldMk cId="2345720341" sldId="308"/>
            <ac:spMk id="7" creationId="{4B06A387-3E02-F8E5-48F9-78B7CC300E9F}"/>
          </ac:spMkLst>
        </pc:spChg>
        <pc:picChg chg="add mod">
          <ac:chgData name="Margy Covaleda" userId="e78b8f8c6604ba62" providerId="LiveId" clId="{F9F4D471-232C-4683-BF31-9F331919B892}" dt="2024-06-14T19:14:42.223" v="2187" actId="14100"/>
          <ac:picMkLst>
            <pc:docMk/>
            <pc:sldMk cId="2345720341" sldId="308"/>
            <ac:picMk id="3" creationId="{1B678A53-20C4-3018-082A-B8E45F5941F9}"/>
          </ac:picMkLst>
        </pc:picChg>
        <pc:picChg chg="mod">
          <ac:chgData name="Margy Covaleda" userId="e78b8f8c6604ba62" providerId="LiveId" clId="{F9F4D471-232C-4683-BF31-9F331919B892}" dt="2024-06-14T19:08:42.039" v="1955" actId="1076"/>
          <ac:picMkLst>
            <pc:docMk/>
            <pc:sldMk cId="2345720341" sldId="308"/>
            <ac:picMk id="5" creationId="{ABFEEC2C-7074-C97A-1284-517FCBFFEA39}"/>
          </ac:picMkLst>
        </pc:picChg>
        <pc:picChg chg="add mod">
          <ac:chgData name="Margy Covaleda" userId="e78b8f8c6604ba62" providerId="LiveId" clId="{F9F4D471-232C-4683-BF31-9F331919B892}" dt="2024-06-14T19:14:39.571" v="2186" actId="14100"/>
          <ac:picMkLst>
            <pc:docMk/>
            <pc:sldMk cId="2345720341" sldId="308"/>
            <ac:picMk id="6" creationId="{2E76130F-F283-8385-85B0-1F8793410F96}"/>
          </ac:picMkLst>
        </pc:picChg>
      </pc:sldChg>
      <pc:sldChg chg="addSp modSp mod modAnim">
        <pc:chgData name="Margy Covaleda" userId="e78b8f8c6604ba62" providerId="LiveId" clId="{F9F4D471-232C-4683-BF31-9F331919B892}" dt="2024-06-14T20:08:21.530" v="2780" actId="20577"/>
        <pc:sldMkLst>
          <pc:docMk/>
          <pc:sldMk cId="3635882455" sldId="309"/>
        </pc:sldMkLst>
        <pc:spChg chg="add mod">
          <ac:chgData name="Margy Covaleda" userId="e78b8f8c6604ba62" providerId="LiveId" clId="{F9F4D471-232C-4683-BF31-9F331919B892}" dt="2024-06-14T20:08:21.530" v="2780" actId="20577"/>
          <ac:spMkLst>
            <pc:docMk/>
            <pc:sldMk cId="3635882455" sldId="309"/>
            <ac:spMk id="3" creationId="{720545C8-D2F6-0C1D-E424-7D77701608B0}"/>
          </ac:spMkLst>
        </pc:spChg>
        <pc:picChg chg="add mod">
          <ac:chgData name="Margy Covaleda" userId="e78b8f8c6604ba62" providerId="LiveId" clId="{F9F4D471-232C-4683-BF31-9F331919B892}" dt="2024-06-14T20:03:30.689" v="2768" actId="14100"/>
          <ac:picMkLst>
            <pc:docMk/>
            <pc:sldMk cId="3635882455" sldId="309"/>
            <ac:picMk id="4" creationId="{3AEE052C-53B9-6B8F-9618-58624E25844E}"/>
          </ac:picMkLst>
        </pc:picChg>
      </pc:sldChg>
      <pc:sldChg chg="addSp delSp modSp mod">
        <pc:chgData name="Margy Covaleda" userId="e78b8f8c6604ba62" providerId="LiveId" clId="{F9F4D471-232C-4683-BF31-9F331919B892}" dt="2024-06-14T20:01:57.826" v="2763" actId="14100"/>
        <pc:sldMkLst>
          <pc:docMk/>
          <pc:sldMk cId="2906006625" sldId="310"/>
        </pc:sldMkLst>
        <pc:spChg chg="add mod">
          <ac:chgData name="Margy Covaleda" userId="e78b8f8c6604ba62" providerId="LiveId" clId="{F9F4D471-232C-4683-BF31-9F331919B892}" dt="2024-06-14T19:55:34.130" v="2731" actId="1076"/>
          <ac:spMkLst>
            <pc:docMk/>
            <pc:sldMk cId="2906006625" sldId="310"/>
            <ac:spMk id="7" creationId="{A89EB659-C5FD-81BA-7D8A-C0EC01D31287}"/>
          </ac:spMkLst>
        </pc:spChg>
        <pc:spChg chg="add mod">
          <ac:chgData name="Margy Covaleda" userId="e78b8f8c6604ba62" providerId="LiveId" clId="{F9F4D471-232C-4683-BF31-9F331919B892}" dt="2024-06-14T19:56:19.862" v="2749" actId="113"/>
          <ac:spMkLst>
            <pc:docMk/>
            <pc:sldMk cId="2906006625" sldId="310"/>
            <ac:spMk id="8" creationId="{A6D29EE7-406D-D59E-0227-4D2825C98807}"/>
          </ac:spMkLst>
        </pc:spChg>
        <pc:picChg chg="mod">
          <ac:chgData name="Margy Covaleda" userId="e78b8f8c6604ba62" providerId="LiveId" clId="{F9F4D471-232C-4683-BF31-9F331919B892}" dt="2024-06-14T19:54:39.792" v="2719" actId="1076"/>
          <ac:picMkLst>
            <pc:docMk/>
            <pc:sldMk cId="2906006625" sldId="310"/>
            <ac:picMk id="2" creationId="{93D5C6ED-0B1D-1AD8-B941-4D44315A464B}"/>
          </ac:picMkLst>
        </pc:picChg>
        <pc:picChg chg="add mod">
          <ac:chgData name="Margy Covaleda" userId="e78b8f8c6604ba62" providerId="LiveId" clId="{F9F4D471-232C-4683-BF31-9F331919B892}" dt="2024-06-14T20:01:54.782" v="2762" actId="14100"/>
          <ac:picMkLst>
            <pc:docMk/>
            <pc:sldMk cId="2906006625" sldId="310"/>
            <ac:picMk id="4" creationId="{617D8026-F17D-34BD-221D-3AF7A740454A}"/>
          </ac:picMkLst>
        </pc:picChg>
        <pc:picChg chg="add del mod">
          <ac:chgData name="Margy Covaleda" userId="e78b8f8c6604ba62" providerId="LiveId" clId="{F9F4D471-232C-4683-BF31-9F331919B892}" dt="2024-06-14T20:01:25.814" v="2752" actId="21"/>
          <ac:picMkLst>
            <pc:docMk/>
            <pc:sldMk cId="2906006625" sldId="310"/>
            <ac:picMk id="6" creationId="{541C8743-20BA-012B-C9B3-D0C6250BC11F}"/>
          </ac:picMkLst>
        </pc:picChg>
        <pc:picChg chg="add mod">
          <ac:chgData name="Margy Covaleda" userId="e78b8f8c6604ba62" providerId="LiveId" clId="{F9F4D471-232C-4683-BF31-9F331919B892}" dt="2024-06-14T20:01:57.826" v="2763" actId="14100"/>
          <ac:picMkLst>
            <pc:docMk/>
            <pc:sldMk cId="2906006625" sldId="310"/>
            <ac:picMk id="10" creationId="{ED531BEB-0E33-7AFA-8A70-980F00CDAFB0}"/>
          </ac:picMkLst>
        </pc:picChg>
      </pc:sldChg>
      <pc:sldChg chg="del">
        <pc:chgData name="Margy Covaleda" userId="e78b8f8c6604ba62" providerId="LiveId" clId="{F9F4D471-232C-4683-BF31-9F331919B892}" dt="2024-06-14T19:32:59.469" v="2477" actId="2696"/>
        <pc:sldMkLst>
          <pc:docMk/>
          <pc:sldMk cId="2487902856" sldId="311"/>
        </pc:sldMkLst>
      </pc:sldChg>
      <pc:sldChg chg="del">
        <pc:chgData name="Margy Covaleda" userId="e78b8f8c6604ba62" providerId="LiveId" clId="{F9F4D471-232C-4683-BF31-9F331919B892}" dt="2024-06-14T19:33:06.449" v="2478" actId="2696"/>
        <pc:sldMkLst>
          <pc:docMk/>
          <pc:sldMk cId="4118278308" sldId="312"/>
        </pc:sldMkLst>
      </pc:sldChg>
      <pc:sldChg chg="del">
        <pc:chgData name="Margy Covaleda" userId="e78b8f8c6604ba62" providerId="LiveId" clId="{F9F4D471-232C-4683-BF31-9F331919B892}" dt="2024-06-14T19:33:08.701" v="2479" actId="2696"/>
        <pc:sldMkLst>
          <pc:docMk/>
          <pc:sldMk cId="99082707" sldId="313"/>
        </pc:sldMkLst>
      </pc:sldChg>
      <pc:sldChg chg="del">
        <pc:chgData name="Margy Covaleda" userId="e78b8f8c6604ba62" providerId="LiveId" clId="{F9F4D471-232C-4683-BF31-9F331919B892}" dt="2024-06-14T19:33:11.556" v="2480" actId="2696"/>
        <pc:sldMkLst>
          <pc:docMk/>
          <pc:sldMk cId="3433298407" sldId="314"/>
        </pc:sldMkLst>
      </pc:sldChg>
      <pc:sldChg chg="del">
        <pc:chgData name="Margy Covaleda" userId="e78b8f8c6604ba62" providerId="LiveId" clId="{F9F4D471-232C-4683-BF31-9F331919B892}" dt="2024-06-14T19:33:13.518" v="2481" actId="2696"/>
        <pc:sldMkLst>
          <pc:docMk/>
          <pc:sldMk cId="3821695236" sldId="315"/>
        </pc:sldMkLst>
      </pc:sldChg>
      <pc:sldChg chg="del">
        <pc:chgData name="Margy Covaleda" userId="e78b8f8c6604ba62" providerId="LiveId" clId="{F9F4D471-232C-4683-BF31-9F331919B892}" dt="2024-06-14T19:33:15.857" v="2482" actId="2696"/>
        <pc:sldMkLst>
          <pc:docMk/>
          <pc:sldMk cId="2051499441" sldId="316"/>
        </pc:sldMkLst>
      </pc:sldChg>
      <pc:sldChg chg="del">
        <pc:chgData name="Margy Covaleda" userId="e78b8f8c6604ba62" providerId="LiveId" clId="{F9F4D471-232C-4683-BF31-9F331919B892}" dt="2024-06-14T19:33:18.378" v="2483" actId="2696"/>
        <pc:sldMkLst>
          <pc:docMk/>
          <pc:sldMk cId="2245842063" sldId="317"/>
        </pc:sldMkLst>
      </pc:sldChg>
    </pc:docChg>
  </pc:docChgLst>
  <pc:docChgLst>
    <pc:chgData name="Margy Paola Covaleda Monje" userId="e8842bf3-9dfd-4de5-b43a-946121618c94" providerId="ADAL" clId="{80F62D50-3BDF-4007-AA49-9D22C110023F}"/>
    <pc:docChg chg="undo custSel addSld delSld modSld sldOrd">
      <pc:chgData name="Margy Paola Covaleda Monje" userId="e8842bf3-9dfd-4de5-b43a-946121618c94" providerId="ADAL" clId="{80F62D50-3BDF-4007-AA49-9D22C110023F}" dt="2024-06-11T18:50:30.494" v="448" actId="1076"/>
      <pc:docMkLst>
        <pc:docMk/>
      </pc:docMkLst>
      <pc:sldChg chg="delSp modSp mod">
        <pc:chgData name="Margy Paola Covaleda Monje" userId="e8842bf3-9dfd-4de5-b43a-946121618c94" providerId="ADAL" clId="{80F62D50-3BDF-4007-AA49-9D22C110023F}" dt="2024-06-11T14:57:36.383" v="8" actId="1076"/>
        <pc:sldMkLst>
          <pc:docMk/>
          <pc:sldMk cId="3993966332" sldId="265"/>
        </pc:sldMkLst>
        <pc:spChg chg="del mod">
          <ac:chgData name="Margy Paola Covaleda Monje" userId="e8842bf3-9dfd-4de5-b43a-946121618c94" providerId="ADAL" clId="{80F62D50-3BDF-4007-AA49-9D22C110023F}" dt="2024-06-11T14:57:12.204" v="4" actId="21"/>
          <ac:spMkLst>
            <pc:docMk/>
            <pc:sldMk cId="3993966332" sldId="265"/>
            <ac:spMk id="2" creationId="{A6A77B01-9407-2F96-05ED-884E1A094772}"/>
          </ac:spMkLst>
        </pc:spChg>
        <pc:spChg chg="mod">
          <ac:chgData name="Margy Paola Covaleda Monje" userId="e8842bf3-9dfd-4de5-b43a-946121618c94" providerId="ADAL" clId="{80F62D50-3BDF-4007-AA49-9D22C110023F}" dt="2024-06-11T14:57:36.383" v="8" actId="1076"/>
          <ac:spMkLst>
            <pc:docMk/>
            <pc:sldMk cId="3993966332" sldId="265"/>
            <ac:spMk id="5" creationId="{25C001B4-D1BD-F190-7928-D96CA611E4CE}"/>
          </ac:spMkLst>
        </pc:spChg>
      </pc:sldChg>
      <pc:sldChg chg="addSp delSp modSp mod ord setBg delAnim">
        <pc:chgData name="Margy Paola Covaleda Monje" userId="e8842bf3-9dfd-4de5-b43a-946121618c94" providerId="ADAL" clId="{80F62D50-3BDF-4007-AA49-9D22C110023F}" dt="2024-06-11T15:53:47.863" v="193"/>
        <pc:sldMkLst>
          <pc:docMk/>
          <pc:sldMk cId="301122708" sldId="289"/>
        </pc:sldMkLst>
        <pc:spChg chg="del">
          <ac:chgData name="Margy Paola Covaleda Monje" userId="e8842bf3-9dfd-4de5-b43a-946121618c94" providerId="ADAL" clId="{80F62D50-3BDF-4007-AA49-9D22C110023F}" dt="2024-06-11T15:32:23.507" v="10" actId="21"/>
          <ac:spMkLst>
            <pc:docMk/>
            <pc:sldMk cId="301122708" sldId="289"/>
            <ac:spMk id="5" creationId="{79A992ED-CADF-1763-B0BB-AFFBC5089D6F}"/>
          </ac:spMkLst>
        </pc:spChg>
        <pc:spChg chg="del">
          <ac:chgData name="Margy Paola Covaleda Monje" userId="e8842bf3-9dfd-4de5-b43a-946121618c94" providerId="ADAL" clId="{80F62D50-3BDF-4007-AA49-9D22C110023F}" dt="2024-06-11T15:32:26.091" v="11" actId="21"/>
          <ac:spMkLst>
            <pc:docMk/>
            <pc:sldMk cId="301122708" sldId="289"/>
            <ac:spMk id="6" creationId="{24B89F77-0D14-5A9A-6457-0BB26D8AF4B3}"/>
          </ac:spMkLst>
        </pc:spChg>
        <pc:spChg chg="add del">
          <ac:chgData name="Margy Paola Covaleda Monje" userId="e8842bf3-9dfd-4de5-b43a-946121618c94" providerId="ADAL" clId="{80F62D50-3BDF-4007-AA49-9D22C110023F}" dt="2024-06-11T15:36:41.371" v="26" actId="26606"/>
          <ac:spMkLst>
            <pc:docMk/>
            <pc:sldMk cId="301122708" sldId="289"/>
            <ac:spMk id="7" creationId="{32BC26D8-82FB-445E-AA49-62A77D7C1EE0}"/>
          </ac:spMkLst>
        </pc:spChg>
        <pc:spChg chg="add del">
          <ac:chgData name="Margy Paola Covaleda Monje" userId="e8842bf3-9dfd-4de5-b43a-946121618c94" providerId="ADAL" clId="{80F62D50-3BDF-4007-AA49-9D22C110023F}" dt="2024-06-11T15:36:41.371" v="26" actId="26606"/>
          <ac:spMkLst>
            <pc:docMk/>
            <pc:sldMk cId="301122708" sldId="289"/>
            <ac:spMk id="8" creationId="{CB44330D-EA18-4254-AA95-EB49948539B8}"/>
          </ac:spMkLst>
        </pc:spChg>
        <pc:spChg chg="add del">
          <ac:chgData name="Margy Paola Covaleda Monje" userId="e8842bf3-9dfd-4de5-b43a-946121618c94" providerId="ADAL" clId="{80F62D50-3BDF-4007-AA49-9D22C110023F}" dt="2024-06-11T15:36:33.812" v="18" actId="26606"/>
          <ac:spMkLst>
            <pc:docMk/>
            <pc:sldMk cId="301122708" sldId="289"/>
            <ac:spMk id="9" creationId="{F3060C83-F051-4F0E-ABAD-AA0DFC48B218}"/>
          </ac:spMkLst>
        </pc:spChg>
        <pc:spChg chg="add del">
          <ac:chgData name="Margy Paola Covaleda Monje" userId="e8842bf3-9dfd-4de5-b43a-946121618c94" providerId="ADAL" clId="{80F62D50-3BDF-4007-AA49-9D22C110023F}" dt="2024-06-11T15:36:43.043" v="28" actId="26606"/>
          <ac:spMkLst>
            <pc:docMk/>
            <pc:sldMk cId="301122708" sldId="289"/>
            <ac:spMk id="10" creationId="{AB8C311F-7253-4AED-9701-7FC0708C41C7}"/>
          </ac:spMkLst>
        </pc:spChg>
        <pc:spChg chg="add del">
          <ac:chgData name="Margy Paola Covaleda Monje" userId="e8842bf3-9dfd-4de5-b43a-946121618c94" providerId="ADAL" clId="{80F62D50-3BDF-4007-AA49-9D22C110023F}" dt="2024-06-11T15:36:33.812" v="18" actId="26606"/>
          <ac:spMkLst>
            <pc:docMk/>
            <pc:sldMk cId="301122708" sldId="289"/>
            <ac:spMk id="11" creationId="{83C98ABE-055B-441F-B07E-44F97F083C39}"/>
          </ac:spMkLst>
        </pc:spChg>
        <pc:spChg chg="add del">
          <ac:chgData name="Margy Paola Covaleda Monje" userId="e8842bf3-9dfd-4de5-b43a-946121618c94" providerId="ADAL" clId="{80F62D50-3BDF-4007-AA49-9D22C110023F}" dt="2024-06-11T15:36:43.043" v="28" actId="26606"/>
          <ac:spMkLst>
            <pc:docMk/>
            <pc:sldMk cId="301122708" sldId="289"/>
            <ac:spMk id="12" creationId="{E2384209-CB15-4CDF-9D31-C44FD9A3F20D}"/>
          </ac:spMkLst>
        </pc:spChg>
        <pc:spChg chg="add del">
          <ac:chgData name="Margy Paola Covaleda Monje" userId="e8842bf3-9dfd-4de5-b43a-946121618c94" providerId="ADAL" clId="{80F62D50-3BDF-4007-AA49-9D22C110023F}" dt="2024-06-11T15:36:33.812" v="18" actId="26606"/>
          <ac:spMkLst>
            <pc:docMk/>
            <pc:sldMk cId="301122708" sldId="289"/>
            <ac:spMk id="13" creationId="{29FDB030-9B49-4CED-8CCD-4D99382388AC}"/>
          </ac:spMkLst>
        </pc:spChg>
        <pc:spChg chg="add del">
          <ac:chgData name="Margy Paola Covaleda Monje" userId="e8842bf3-9dfd-4de5-b43a-946121618c94" providerId="ADAL" clId="{80F62D50-3BDF-4007-AA49-9D22C110023F}" dt="2024-06-11T15:36:43.043" v="28" actId="26606"/>
          <ac:spMkLst>
            <pc:docMk/>
            <pc:sldMk cId="301122708" sldId="289"/>
            <ac:spMk id="14" creationId="{2633B3B5-CC90-43F0-8714-D31D1F3F0209}"/>
          </ac:spMkLst>
        </pc:spChg>
        <pc:spChg chg="add del">
          <ac:chgData name="Margy Paola Covaleda Monje" userId="e8842bf3-9dfd-4de5-b43a-946121618c94" providerId="ADAL" clId="{80F62D50-3BDF-4007-AA49-9D22C110023F}" dt="2024-06-11T15:36:33.812" v="18" actId="26606"/>
          <ac:spMkLst>
            <pc:docMk/>
            <pc:sldMk cId="301122708" sldId="289"/>
            <ac:spMk id="15" creationId="{3783CA14-24A1-485C-8B30-D6A5D87987AD}"/>
          </ac:spMkLst>
        </pc:spChg>
        <pc:spChg chg="add del">
          <ac:chgData name="Margy Paola Covaleda Monje" userId="e8842bf3-9dfd-4de5-b43a-946121618c94" providerId="ADAL" clId="{80F62D50-3BDF-4007-AA49-9D22C110023F}" dt="2024-06-11T15:36:43.043" v="28" actId="26606"/>
          <ac:spMkLst>
            <pc:docMk/>
            <pc:sldMk cId="301122708" sldId="289"/>
            <ac:spMk id="16" creationId="{A8D57A06-A426-446D-B02C-A2DC6B62E45E}"/>
          </ac:spMkLst>
        </pc:spChg>
        <pc:spChg chg="add del">
          <ac:chgData name="Margy Paola Covaleda Monje" userId="e8842bf3-9dfd-4de5-b43a-946121618c94" providerId="ADAL" clId="{80F62D50-3BDF-4007-AA49-9D22C110023F}" dt="2024-06-11T15:36:33.812" v="18" actId="26606"/>
          <ac:spMkLst>
            <pc:docMk/>
            <pc:sldMk cId="301122708" sldId="289"/>
            <ac:spMk id="17" creationId="{9A97C86A-04D6-40F7-AE84-31AB43E6A846}"/>
          </ac:spMkLst>
        </pc:spChg>
        <pc:spChg chg="add del">
          <ac:chgData name="Margy Paola Covaleda Monje" userId="e8842bf3-9dfd-4de5-b43a-946121618c94" providerId="ADAL" clId="{80F62D50-3BDF-4007-AA49-9D22C110023F}" dt="2024-06-11T15:36:44.187" v="30" actId="26606"/>
          <ac:spMkLst>
            <pc:docMk/>
            <pc:sldMk cId="301122708" sldId="289"/>
            <ac:spMk id="18" creationId="{2D2B266D-3625-4584-A5C3-7D3F672CFF30}"/>
          </ac:spMkLst>
        </pc:spChg>
        <pc:spChg chg="add del">
          <ac:chgData name="Margy Paola Covaleda Monje" userId="e8842bf3-9dfd-4de5-b43a-946121618c94" providerId="ADAL" clId="{80F62D50-3BDF-4007-AA49-9D22C110023F}" dt="2024-06-11T15:36:33.812" v="18" actId="26606"/>
          <ac:spMkLst>
            <pc:docMk/>
            <pc:sldMk cId="301122708" sldId="289"/>
            <ac:spMk id="19" creationId="{FF9F2414-84E8-453E-B1F3-389FDE8192D9}"/>
          </ac:spMkLst>
        </pc:spChg>
        <pc:spChg chg="add del">
          <ac:chgData name="Margy Paola Covaleda Monje" userId="e8842bf3-9dfd-4de5-b43a-946121618c94" providerId="ADAL" clId="{80F62D50-3BDF-4007-AA49-9D22C110023F}" dt="2024-06-11T15:36:44.187" v="30" actId="26606"/>
          <ac:spMkLst>
            <pc:docMk/>
            <pc:sldMk cId="301122708" sldId="289"/>
            <ac:spMk id="20" creationId="{C463B99A-73EE-4FBB-B7C4-F9F9BCC25C65}"/>
          </ac:spMkLst>
        </pc:spChg>
        <pc:spChg chg="add del">
          <ac:chgData name="Margy Paola Covaleda Monje" userId="e8842bf3-9dfd-4de5-b43a-946121618c94" providerId="ADAL" clId="{80F62D50-3BDF-4007-AA49-9D22C110023F}" dt="2024-06-11T15:36:33.812" v="18" actId="26606"/>
          <ac:spMkLst>
            <pc:docMk/>
            <pc:sldMk cId="301122708" sldId="289"/>
            <ac:spMk id="21" creationId="{3ECA69A1-7536-43AC-85EF-C7106179F5ED}"/>
          </ac:spMkLst>
        </pc:spChg>
        <pc:spChg chg="add del">
          <ac:chgData name="Margy Paola Covaleda Monje" userId="e8842bf3-9dfd-4de5-b43a-946121618c94" providerId="ADAL" clId="{80F62D50-3BDF-4007-AA49-9D22C110023F}" dt="2024-06-11T15:36:44.187" v="30" actId="26606"/>
          <ac:spMkLst>
            <pc:docMk/>
            <pc:sldMk cId="301122708" sldId="289"/>
            <ac:spMk id="22" creationId="{A5D2A5D1-BA0D-47D3-B051-DA7743C46E28}"/>
          </ac:spMkLst>
        </pc:spChg>
        <pc:spChg chg="add del">
          <ac:chgData name="Margy Paola Covaleda Monje" userId="e8842bf3-9dfd-4de5-b43a-946121618c94" providerId="ADAL" clId="{80F62D50-3BDF-4007-AA49-9D22C110023F}" dt="2024-06-11T15:36:34.734" v="20" actId="26606"/>
          <ac:spMkLst>
            <pc:docMk/>
            <pc:sldMk cId="301122708" sldId="289"/>
            <ac:spMk id="23" creationId="{42A4FC2C-047E-45A5-965D-8E1E3BF09BC6}"/>
          </ac:spMkLst>
        </pc:spChg>
        <pc:spChg chg="add">
          <ac:chgData name="Margy Paola Covaleda Monje" userId="e8842bf3-9dfd-4de5-b43a-946121618c94" providerId="ADAL" clId="{80F62D50-3BDF-4007-AA49-9D22C110023F}" dt="2024-06-11T15:36:44.677" v="33" actId="26606"/>
          <ac:spMkLst>
            <pc:docMk/>
            <pc:sldMk cId="301122708" sldId="289"/>
            <ac:spMk id="24" creationId="{F3060C83-F051-4F0E-ABAD-AA0DFC48B218}"/>
          </ac:spMkLst>
        </pc:spChg>
        <pc:spChg chg="add del">
          <ac:chgData name="Margy Paola Covaleda Monje" userId="e8842bf3-9dfd-4de5-b43a-946121618c94" providerId="ADAL" clId="{80F62D50-3BDF-4007-AA49-9D22C110023F}" dt="2024-06-11T15:36:36.666" v="22" actId="26606"/>
          <ac:spMkLst>
            <pc:docMk/>
            <pc:sldMk cId="301122708" sldId="289"/>
            <ac:spMk id="25" creationId="{F3060C83-F051-4F0E-ABAD-AA0DFC48B218}"/>
          </ac:spMkLst>
        </pc:spChg>
        <pc:spChg chg="add del">
          <ac:chgData name="Margy Paola Covaleda Monje" userId="e8842bf3-9dfd-4de5-b43a-946121618c94" providerId="ADAL" clId="{80F62D50-3BDF-4007-AA49-9D22C110023F}" dt="2024-06-11T15:36:36.666" v="22" actId="26606"/>
          <ac:spMkLst>
            <pc:docMk/>
            <pc:sldMk cId="301122708" sldId="289"/>
            <ac:spMk id="26" creationId="{83C98ABE-055B-441F-B07E-44F97F083C39}"/>
          </ac:spMkLst>
        </pc:spChg>
        <pc:spChg chg="add del">
          <ac:chgData name="Margy Paola Covaleda Monje" userId="e8842bf3-9dfd-4de5-b43a-946121618c94" providerId="ADAL" clId="{80F62D50-3BDF-4007-AA49-9D22C110023F}" dt="2024-06-11T15:36:36.666" v="22" actId="26606"/>
          <ac:spMkLst>
            <pc:docMk/>
            <pc:sldMk cId="301122708" sldId="289"/>
            <ac:spMk id="27" creationId="{29FDB030-9B49-4CED-8CCD-4D99382388AC}"/>
          </ac:spMkLst>
        </pc:spChg>
        <pc:spChg chg="add del">
          <ac:chgData name="Margy Paola Covaleda Monje" userId="e8842bf3-9dfd-4de5-b43a-946121618c94" providerId="ADAL" clId="{80F62D50-3BDF-4007-AA49-9D22C110023F}" dt="2024-06-11T15:36:36.666" v="22" actId="26606"/>
          <ac:spMkLst>
            <pc:docMk/>
            <pc:sldMk cId="301122708" sldId="289"/>
            <ac:spMk id="28" creationId="{3783CA14-24A1-485C-8B30-D6A5D87987AD}"/>
          </ac:spMkLst>
        </pc:spChg>
        <pc:spChg chg="add del">
          <ac:chgData name="Margy Paola Covaleda Monje" userId="e8842bf3-9dfd-4de5-b43a-946121618c94" providerId="ADAL" clId="{80F62D50-3BDF-4007-AA49-9D22C110023F}" dt="2024-06-11T15:36:36.666" v="22" actId="26606"/>
          <ac:spMkLst>
            <pc:docMk/>
            <pc:sldMk cId="301122708" sldId="289"/>
            <ac:spMk id="29" creationId="{9A97C86A-04D6-40F7-AE84-31AB43E6A846}"/>
          </ac:spMkLst>
        </pc:spChg>
        <pc:spChg chg="add del">
          <ac:chgData name="Margy Paola Covaleda Monje" userId="e8842bf3-9dfd-4de5-b43a-946121618c94" providerId="ADAL" clId="{80F62D50-3BDF-4007-AA49-9D22C110023F}" dt="2024-06-11T15:36:36.666" v="22" actId="26606"/>
          <ac:spMkLst>
            <pc:docMk/>
            <pc:sldMk cId="301122708" sldId="289"/>
            <ac:spMk id="30" creationId="{FF9F2414-84E8-453E-B1F3-389FDE8192D9}"/>
          </ac:spMkLst>
        </pc:spChg>
        <pc:spChg chg="add del">
          <ac:chgData name="Margy Paola Covaleda Monje" userId="e8842bf3-9dfd-4de5-b43a-946121618c94" providerId="ADAL" clId="{80F62D50-3BDF-4007-AA49-9D22C110023F}" dt="2024-06-11T15:36:36.666" v="22" actId="26606"/>
          <ac:spMkLst>
            <pc:docMk/>
            <pc:sldMk cId="301122708" sldId="289"/>
            <ac:spMk id="31" creationId="{3ECA69A1-7536-43AC-85EF-C7106179F5ED}"/>
          </ac:spMkLst>
        </pc:spChg>
        <pc:spChg chg="add">
          <ac:chgData name="Margy Paola Covaleda Monje" userId="e8842bf3-9dfd-4de5-b43a-946121618c94" providerId="ADAL" clId="{80F62D50-3BDF-4007-AA49-9D22C110023F}" dt="2024-06-11T15:36:44.677" v="33" actId="26606"/>
          <ac:spMkLst>
            <pc:docMk/>
            <pc:sldMk cId="301122708" sldId="289"/>
            <ac:spMk id="32" creationId="{83C98ABE-055B-441F-B07E-44F97F083C39}"/>
          </ac:spMkLst>
        </pc:spChg>
        <pc:spChg chg="add">
          <ac:chgData name="Margy Paola Covaleda Monje" userId="e8842bf3-9dfd-4de5-b43a-946121618c94" providerId="ADAL" clId="{80F62D50-3BDF-4007-AA49-9D22C110023F}" dt="2024-06-11T15:36:44.677" v="33" actId="26606"/>
          <ac:spMkLst>
            <pc:docMk/>
            <pc:sldMk cId="301122708" sldId="289"/>
            <ac:spMk id="33" creationId="{29FDB030-9B49-4CED-8CCD-4D99382388AC}"/>
          </ac:spMkLst>
        </pc:spChg>
        <pc:spChg chg="add">
          <ac:chgData name="Margy Paola Covaleda Monje" userId="e8842bf3-9dfd-4de5-b43a-946121618c94" providerId="ADAL" clId="{80F62D50-3BDF-4007-AA49-9D22C110023F}" dt="2024-06-11T15:36:44.677" v="33" actId="26606"/>
          <ac:spMkLst>
            <pc:docMk/>
            <pc:sldMk cId="301122708" sldId="289"/>
            <ac:spMk id="34" creationId="{3783CA14-24A1-485C-8B30-D6A5D87987AD}"/>
          </ac:spMkLst>
        </pc:spChg>
        <pc:spChg chg="add">
          <ac:chgData name="Margy Paola Covaleda Monje" userId="e8842bf3-9dfd-4de5-b43a-946121618c94" providerId="ADAL" clId="{80F62D50-3BDF-4007-AA49-9D22C110023F}" dt="2024-06-11T15:36:44.677" v="33" actId="26606"/>
          <ac:spMkLst>
            <pc:docMk/>
            <pc:sldMk cId="301122708" sldId="289"/>
            <ac:spMk id="35" creationId="{9A97C86A-04D6-40F7-AE84-31AB43E6A846}"/>
          </ac:spMkLst>
        </pc:spChg>
        <pc:spChg chg="add">
          <ac:chgData name="Margy Paola Covaleda Monje" userId="e8842bf3-9dfd-4de5-b43a-946121618c94" providerId="ADAL" clId="{80F62D50-3BDF-4007-AA49-9D22C110023F}" dt="2024-06-11T15:36:44.677" v="33" actId="26606"/>
          <ac:spMkLst>
            <pc:docMk/>
            <pc:sldMk cId="301122708" sldId="289"/>
            <ac:spMk id="36" creationId="{FF9F2414-84E8-453E-B1F3-389FDE8192D9}"/>
          </ac:spMkLst>
        </pc:spChg>
        <pc:spChg chg="add">
          <ac:chgData name="Margy Paola Covaleda Monje" userId="e8842bf3-9dfd-4de5-b43a-946121618c94" providerId="ADAL" clId="{80F62D50-3BDF-4007-AA49-9D22C110023F}" dt="2024-06-11T15:36:44.677" v="33" actId="26606"/>
          <ac:spMkLst>
            <pc:docMk/>
            <pc:sldMk cId="301122708" sldId="289"/>
            <ac:spMk id="37" creationId="{3ECA69A1-7536-43AC-85EF-C7106179F5ED}"/>
          </ac:spMkLst>
        </pc:spChg>
        <pc:picChg chg="del">
          <ac:chgData name="Margy Paola Covaleda Monje" userId="e8842bf3-9dfd-4de5-b43a-946121618c94" providerId="ADAL" clId="{80F62D50-3BDF-4007-AA49-9D22C110023F}" dt="2024-06-11T15:32:20.389" v="9" actId="21"/>
          <ac:picMkLst>
            <pc:docMk/>
            <pc:sldMk cId="301122708" sldId="289"/>
            <ac:picMk id="3" creationId="{E4278734-DCCA-D563-C58B-0FAD75FE5549}"/>
          </ac:picMkLst>
        </pc:picChg>
        <pc:picChg chg="add mod">
          <ac:chgData name="Margy Paola Covaleda Monje" userId="e8842bf3-9dfd-4de5-b43a-946121618c94" providerId="ADAL" clId="{80F62D50-3BDF-4007-AA49-9D22C110023F}" dt="2024-06-11T15:36:44.677" v="33" actId="26606"/>
          <ac:picMkLst>
            <pc:docMk/>
            <pc:sldMk cId="301122708" sldId="289"/>
            <ac:picMk id="4" creationId="{379C3377-80CD-4AB8-242F-8FC50B5E70D9}"/>
          </ac:picMkLst>
        </pc:picChg>
      </pc:sldChg>
      <pc:sldChg chg="addSp delSp modSp mod">
        <pc:chgData name="Margy Paola Covaleda Monje" userId="e8842bf3-9dfd-4de5-b43a-946121618c94" providerId="ADAL" clId="{80F62D50-3BDF-4007-AA49-9D22C110023F}" dt="2024-06-11T18:45:29.829" v="445" actId="14100"/>
        <pc:sldMkLst>
          <pc:docMk/>
          <pc:sldMk cId="3665404297" sldId="293"/>
        </pc:sldMkLst>
        <pc:spChg chg="del">
          <ac:chgData name="Margy Paola Covaleda Monje" userId="e8842bf3-9dfd-4de5-b43a-946121618c94" providerId="ADAL" clId="{80F62D50-3BDF-4007-AA49-9D22C110023F}" dt="2024-06-11T15:50:37.167" v="119" actId="21"/>
          <ac:spMkLst>
            <pc:docMk/>
            <pc:sldMk cId="3665404297" sldId="293"/>
            <ac:spMk id="2" creationId="{A0CFFF25-F451-2F10-3D54-93BD34E83092}"/>
          </ac:spMkLst>
        </pc:spChg>
        <pc:spChg chg="add mod">
          <ac:chgData name="Margy Paola Covaleda Monje" userId="e8842bf3-9dfd-4de5-b43a-946121618c94" providerId="ADAL" clId="{80F62D50-3BDF-4007-AA49-9D22C110023F}" dt="2024-06-11T16:08:44.358" v="337" actId="1076"/>
          <ac:spMkLst>
            <pc:docMk/>
            <pc:sldMk cId="3665404297" sldId="293"/>
            <ac:spMk id="5" creationId="{BB7DD93E-2921-A1E1-B9C0-1327495981E1}"/>
          </ac:spMkLst>
        </pc:spChg>
        <pc:spChg chg="add mod">
          <ac:chgData name="Margy Paola Covaleda Monje" userId="e8842bf3-9dfd-4de5-b43a-946121618c94" providerId="ADAL" clId="{80F62D50-3BDF-4007-AA49-9D22C110023F}" dt="2024-06-11T18:19:28.267" v="378" actId="123"/>
          <ac:spMkLst>
            <pc:docMk/>
            <pc:sldMk cId="3665404297" sldId="293"/>
            <ac:spMk id="7" creationId="{649073A4-16DD-CCA0-D17A-A6D67B0A1F70}"/>
          </ac:spMkLst>
        </pc:spChg>
        <pc:spChg chg="del mod">
          <ac:chgData name="Margy Paola Covaleda Monje" userId="e8842bf3-9dfd-4de5-b43a-946121618c94" providerId="ADAL" clId="{80F62D50-3BDF-4007-AA49-9D22C110023F}" dt="2024-06-11T15:50:47.189" v="124"/>
          <ac:spMkLst>
            <pc:docMk/>
            <pc:sldMk cId="3665404297" sldId="293"/>
            <ac:spMk id="19" creationId="{726DB6A1-5E88-F7E2-619A-7E3F42976FC5}"/>
          </ac:spMkLst>
        </pc:spChg>
        <pc:graphicFrameChg chg="del">
          <ac:chgData name="Margy Paola Covaleda Monje" userId="e8842bf3-9dfd-4de5-b43a-946121618c94" providerId="ADAL" clId="{80F62D50-3BDF-4007-AA49-9D22C110023F}" dt="2024-06-11T15:50:42.562" v="121" actId="21"/>
          <ac:graphicFrameMkLst>
            <pc:docMk/>
            <pc:sldMk cId="3665404297" sldId="293"/>
            <ac:graphicFrameMk id="20" creationId="{1060E2EE-CA14-69B9-C6ED-D7422C5DC273}"/>
          </ac:graphicFrameMkLst>
        </pc:graphicFrameChg>
        <pc:picChg chg="del">
          <ac:chgData name="Margy Paola Covaleda Monje" userId="e8842bf3-9dfd-4de5-b43a-946121618c94" providerId="ADAL" clId="{80F62D50-3BDF-4007-AA49-9D22C110023F}" dt="2024-06-11T15:50:39.224" v="120" actId="21"/>
          <ac:picMkLst>
            <pc:docMk/>
            <pc:sldMk cId="3665404297" sldId="293"/>
            <ac:picMk id="4" creationId="{7841FDE9-7403-95C6-4042-D479AEB67D1E}"/>
          </ac:picMkLst>
        </pc:picChg>
        <pc:picChg chg="add mod">
          <ac:chgData name="Margy Paola Covaleda Monje" userId="e8842bf3-9dfd-4de5-b43a-946121618c94" providerId="ADAL" clId="{80F62D50-3BDF-4007-AA49-9D22C110023F}" dt="2024-06-11T18:45:29.829" v="445" actId="14100"/>
          <ac:picMkLst>
            <pc:docMk/>
            <pc:sldMk cId="3665404297" sldId="293"/>
            <ac:picMk id="9" creationId="{71D6EF6A-B968-2743-FF7C-5B47828AAF67}"/>
          </ac:picMkLst>
        </pc:picChg>
      </pc:sldChg>
      <pc:sldChg chg="addSp delSp modSp del mod ord setBg">
        <pc:chgData name="Margy Paola Covaleda Monje" userId="e8842bf3-9dfd-4de5-b43a-946121618c94" providerId="ADAL" clId="{80F62D50-3BDF-4007-AA49-9D22C110023F}" dt="2024-06-11T15:53:44.949" v="191" actId="2696"/>
        <pc:sldMkLst>
          <pc:docMk/>
          <pc:sldMk cId="1624662939" sldId="299"/>
        </pc:sldMkLst>
        <pc:spChg chg="del">
          <ac:chgData name="Margy Paola Covaleda Monje" userId="e8842bf3-9dfd-4de5-b43a-946121618c94" providerId="ADAL" clId="{80F62D50-3BDF-4007-AA49-9D22C110023F}" dt="2024-06-11T15:39:16.722" v="46" actId="21"/>
          <ac:spMkLst>
            <pc:docMk/>
            <pc:sldMk cId="1624662939" sldId="299"/>
            <ac:spMk id="3" creationId="{19431840-E886-1C02-620C-D1B87BD59192}"/>
          </ac:spMkLst>
        </pc:spChg>
        <pc:spChg chg="mod">
          <ac:chgData name="Margy Paola Covaleda Monje" userId="e8842bf3-9dfd-4de5-b43a-946121618c94" providerId="ADAL" clId="{80F62D50-3BDF-4007-AA49-9D22C110023F}" dt="2024-06-11T15:53:09.092" v="183" actId="1076"/>
          <ac:spMkLst>
            <pc:docMk/>
            <pc:sldMk cId="1624662939" sldId="299"/>
            <ac:spMk id="4" creationId="{28C97A90-BE02-06CA-A9A6-6A7C520BBDB6}"/>
          </ac:spMkLst>
        </pc:spChg>
        <pc:spChg chg="del">
          <ac:chgData name="Margy Paola Covaleda Monje" userId="e8842bf3-9dfd-4de5-b43a-946121618c94" providerId="ADAL" clId="{80F62D50-3BDF-4007-AA49-9D22C110023F}" dt="2024-06-11T15:39:19.093" v="47" actId="21"/>
          <ac:spMkLst>
            <pc:docMk/>
            <pc:sldMk cId="1624662939" sldId="299"/>
            <ac:spMk id="5" creationId="{F18AF418-BFAB-FCB0-D2C0-088A6E6808EE}"/>
          </ac:spMkLst>
        </pc:spChg>
        <pc:spChg chg="mod">
          <ac:chgData name="Margy Paola Covaleda Monje" userId="e8842bf3-9dfd-4de5-b43a-946121618c94" providerId="ADAL" clId="{80F62D50-3BDF-4007-AA49-9D22C110023F}" dt="2024-06-11T15:49:12.713" v="99" actId="26606"/>
          <ac:spMkLst>
            <pc:docMk/>
            <pc:sldMk cId="1624662939" sldId="299"/>
            <ac:spMk id="7" creationId="{52FFC235-9BE5-78BD-DF50-A3ED7C16E68C}"/>
          </ac:spMkLst>
        </pc:spChg>
        <pc:spChg chg="add del">
          <ac:chgData name="Margy Paola Covaleda Monje" userId="e8842bf3-9dfd-4de5-b43a-946121618c94" providerId="ADAL" clId="{80F62D50-3BDF-4007-AA49-9D22C110023F}" dt="2024-06-11T15:48:53.290" v="82" actId="26606"/>
          <ac:spMkLst>
            <pc:docMk/>
            <pc:sldMk cId="1624662939" sldId="299"/>
            <ac:spMk id="12" creationId="{1BB867FF-FC45-48F7-8104-F89BE54909F1}"/>
          </ac:spMkLst>
        </pc:spChg>
        <pc:spChg chg="add del">
          <ac:chgData name="Margy Paola Covaleda Monje" userId="e8842bf3-9dfd-4de5-b43a-946121618c94" providerId="ADAL" clId="{80F62D50-3BDF-4007-AA49-9D22C110023F}" dt="2024-06-11T15:48:53.290" v="82" actId="26606"/>
          <ac:spMkLst>
            <pc:docMk/>
            <pc:sldMk cId="1624662939" sldId="299"/>
            <ac:spMk id="14" creationId="{8BB56887-D0D5-4F0C-9E19-7247EB83C8B7}"/>
          </ac:spMkLst>
        </pc:spChg>
        <pc:spChg chg="add del">
          <ac:chgData name="Margy Paola Covaleda Monje" userId="e8842bf3-9dfd-4de5-b43a-946121618c94" providerId="ADAL" clId="{80F62D50-3BDF-4007-AA49-9D22C110023F}" dt="2024-06-11T15:48:53.290" v="82" actId="26606"/>
          <ac:spMkLst>
            <pc:docMk/>
            <pc:sldMk cId="1624662939" sldId="299"/>
            <ac:spMk id="16" creationId="{081E4A58-353D-44AE-B2FC-2A74E2E400F7}"/>
          </ac:spMkLst>
        </pc:spChg>
        <pc:spChg chg="del">
          <ac:chgData name="Margy Paola Covaleda Monje" userId="e8842bf3-9dfd-4de5-b43a-946121618c94" providerId="ADAL" clId="{80F62D50-3BDF-4007-AA49-9D22C110023F}" dt="2024-06-11T15:39:21.370" v="48" actId="21"/>
          <ac:spMkLst>
            <pc:docMk/>
            <pc:sldMk cId="1624662939" sldId="299"/>
            <ac:spMk id="17" creationId="{BF855470-5B5B-7669-5CF2-18B11321EFC1}"/>
          </ac:spMkLst>
        </pc:spChg>
        <pc:spChg chg="add del">
          <ac:chgData name="Margy Paola Covaleda Monje" userId="e8842bf3-9dfd-4de5-b43a-946121618c94" providerId="ADAL" clId="{80F62D50-3BDF-4007-AA49-9D22C110023F}" dt="2024-06-11T15:48:59.006" v="84" actId="26606"/>
          <ac:spMkLst>
            <pc:docMk/>
            <pc:sldMk cId="1624662939" sldId="299"/>
            <ac:spMk id="18" creationId="{907EF6B7-1338-4443-8C46-6A318D952DFD}"/>
          </ac:spMkLst>
        </pc:spChg>
        <pc:spChg chg="add del">
          <ac:chgData name="Margy Paola Covaleda Monje" userId="e8842bf3-9dfd-4de5-b43a-946121618c94" providerId="ADAL" clId="{80F62D50-3BDF-4007-AA49-9D22C110023F}" dt="2024-06-11T15:48:59.006" v="84" actId="26606"/>
          <ac:spMkLst>
            <pc:docMk/>
            <pc:sldMk cId="1624662939" sldId="299"/>
            <ac:spMk id="19" creationId="{DAAE4CDD-124C-4DCF-9584-B6033B545DD5}"/>
          </ac:spMkLst>
        </pc:spChg>
        <pc:spChg chg="add del">
          <ac:chgData name="Margy Paola Covaleda Monje" userId="e8842bf3-9dfd-4de5-b43a-946121618c94" providerId="ADAL" clId="{80F62D50-3BDF-4007-AA49-9D22C110023F}" dt="2024-06-11T15:48:59.006" v="84" actId="26606"/>
          <ac:spMkLst>
            <pc:docMk/>
            <pc:sldMk cId="1624662939" sldId="299"/>
            <ac:spMk id="20" creationId="{081E4A58-353D-44AE-B2FC-2A74E2E400F7}"/>
          </ac:spMkLst>
        </pc:spChg>
        <pc:spChg chg="add del">
          <ac:chgData name="Margy Paola Covaleda Monje" userId="e8842bf3-9dfd-4de5-b43a-946121618c94" providerId="ADAL" clId="{80F62D50-3BDF-4007-AA49-9D22C110023F}" dt="2024-06-11T15:49:01.925" v="86" actId="26606"/>
          <ac:spMkLst>
            <pc:docMk/>
            <pc:sldMk cId="1624662939" sldId="299"/>
            <ac:spMk id="23" creationId="{F837543A-6020-4505-A233-C9DB4BF74011}"/>
          </ac:spMkLst>
        </pc:spChg>
        <pc:spChg chg="add del">
          <ac:chgData name="Margy Paola Covaleda Monje" userId="e8842bf3-9dfd-4de5-b43a-946121618c94" providerId="ADAL" clId="{80F62D50-3BDF-4007-AA49-9D22C110023F}" dt="2024-06-11T15:49:01.925" v="86" actId="26606"/>
          <ac:spMkLst>
            <pc:docMk/>
            <pc:sldMk cId="1624662939" sldId="299"/>
            <ac:spMk id="24" creationId="{88853921-7BC9-4BDE-ACAB-133C683C82D6}"/>
          </ac:spMkLst>
        </pc:spChg>
        <pc:spChg chg="add del">
          <ac:chgData name="Margy Paola Covaleda Monje" userId="e8842bf3-9dfd-4de5-b43a-946121618c94" providerId="ADAL" clId="{80F62D50-3BDF-4007-AA49-9D22C110023F}" dt="2024-06-11T15:49:01.925" v="86" actId="26606"/>
          <ac:spMkLst>
            <pc:docMk/>
            <pc:sldMk cId="1624662939" sldId="299"/>
            <ac:spMk id="25" creationId="{35B16301-FB18-48BA-A6DD-C37CAF6F9A18}"/>
          </ac:spMkLst>
        </pc:spChg>
        <pc:spChg chg="add del">
          <ac:chgData name="Margy Paola Covaleda Monje" userId="e8842bf3-9dfd-4de5-b43a-946121618c94" providerId="ADAL" clId="{80F62D50-3BDF-4007-AA49-9D22C110023F}" dt="2024-06-11T15:49:01.925" v="86" actId="26606"/>
          <ac:spMkLst>
            <pc:docMk/>
            <pc:sldMk cId="1624662939" sldId="299"/>
            <ac:spMk id="26" creationId="{09192968-3AE7-4470-A61C-97294BB92731}"/>
          </ac:spMkLst>
        </pc:spChg>
        <pc:spChg chg="add del">
          <ac:chgData name="Margy Paola Covaleda Monje" userId="e8842bf3-9dfd-4de5-b43a-946121618c94" providerId="ADAL" clId="{80F62D50-3BDF-4007-AA49-9D22C110023F}" dt="2024-06-11T15:49:01.925" v="86" actId="26606"/>
          <ac:spMkLst>
            <pc:docMk/>
            <pc:sldMk cId="1624662939" sldId="299"/>
            <ac:spMk id="27" creationId="{C3C0D90E-074A-4F52-9B11-B52BEF4BCBE5}"/>
          </ac:spMkLst>
        </pc:spChg>
        <pc:spChg chg="add del">
          <ac:chgData name="Margy Paola Covaleda Monje" userId="e8842bf3-9dfd-4de5-b43a-946121618c94" providerId="ADAL" clId="{80F62D50-3BDF-4007-AA49-9D22C110023F}" dt="2024-06-11T15:49:01.925" v="86" actId="26606"/>
          <ac:spMkLst>
            <pc:docMk/>
            <pc:sldMk cId="1624662939" sldId="299"/>
            <ac:spMk id="28" creationId="{3AB72E55-43E4-4356-BFE8-E2102CB0B505}"/>
          </ac:spMkLst>
        </pc:spChg>
        <pc:spChg chg="add del">
          <ac:chgData name="Margy Paola Covaleda Monje" userId="e8842bf3-9dfd-4de5-b43a-946121618c94" providerId="ADAL" clId="{80F62D50-3BDF-4007-AA49-9D22C110023F}" dt="2024-06-11T15:49:01.925" v="86" actId="26606"/>
          <ac:spMkLst>
            <pc:docMk/>
            <pc:sldMk cId="1624662939" sldId="299"/>
            <ac:spMk id="29" creationId="{CABBD4C1-E6F8-46F6-8152-A8A97490BF4D}"/>
          </ac:spMkLst>
        </pc:spChg>
        <pc:spChg chg="add del">
          <ac:chgData name="Margy Paola Covaleda Monje" userId="e8842bf3-9dfd-4de5-b43a-946121618c94" providerId="ADAL" clId="{80F62D50-3BDF-4007-AA49-9D22C110023F}" dt="2024-06-11T15:49:01.925" v="86" actId="26606"/>
          <ac:spMkLst>
            <pc:docMk/>
            <pc:sldMk cId="1624662939" sldId="299"/>
            <ac:spMk id="30" creationId="{83BA5EF5-1FE9-4BF9-83BB-269BCDDF6156}"/>
          </ac:spMkLst>
        </pc:spChg>
        <pc:spChg chg="add del">
          <ac:chgData name="Margy Paola Covaleda Monje" userId="e8842bf3-9dfd-4de5-b43a-946121618c94" providerId="ADAL" clId="{80F62D50-3BDF-4007-AA49-9D22C110023F}" dt="2024-06-11T15:49:03.282" v="88" actId="26606"/>
          <ac:spMkLst>
            <pc:docMk/>
            <pc:sldMk cId="1624662939" sldId="299"/>
            <ac:spMk id="32" creationId="{1B15ED52-F352-441B-82BF-E0EA34836D08}"/>
          </ac:spMkLst>
        </pc:spChg>
        <pc:spChg chg="add del">
          <ac:chgData name="Margy Paola Covaleda Monje" userId="e8842bf3-9dfd-4de5-b43a-946121618c94" providerId="ADAL" clId="{80F62D50-3BDF-4007-AA49-9D22C110023F}" dt="2024-06-11T15:49:03.282" v="88" actId="26606"/>
          <ac:spMkLst>
            <pc:docMk/>
            <pc:sldMk cId="1624662939" sldId="299"/>
            <ac:spMk id="33" creationId="{3B2E3793-BFE6-45A2-9B7B-E18844431C99}"/>
          </ac:spMkLst>
        </pc:spChg>
        <pc:spChg chg="add del">
          <ac:chgData name="Margy Paola Covaleda Monje" userId="e8842bf3-9dfd-4de5-b43a-946121618c94" providerId="ADAL" clId="{80F62D50-3BDF-4007-AA49-9D22C110023F}" dt="2024-06-11T15:49:03.282" v="88" actId="26606"/>
          <ac:spMkLst>
            <pc:docMk/>
            <pc:sldMk cId="1624662939" sldId="299"/>
            <ac:spMk id="34" creationId="{BC4C4868-CB8F-4AF9-9CDB-8108F2C19B67}"/>
          </ac:spMkLst>
        </pc:spChg>
        <pc:spChg chg="add del">
          <ac:chgData name="Margy Paola Covaleda Monje" userId="e8842bf3-9dfd-4de5-b43a-946121618c94" providerId="ADAL" clId="{80F62D50-3BDF-4007-AA49-9D22C110023F}" dt="2024-06-11T15:49:03.282" v="88" actId="26606"/>
          <ac:spMkLst>
            <pc:docMk/>
            <pc:sldMk cId="1624662939" sldId="299"/>
            <ac:spMk id="35" creationId="{375E0459-6403-40CD-989D-56A4407CA12E}"/>
          </ac:spMkLst>
        </pc:spChg>
        <pc:spChg chg="add del">
          <ac:chgData name="Margy Paola Covaleda Monje" userId="e8842bf3-9dfd-4de5-b43a-946121618c94" providerId="ADAL" clId="{80F62D50-3BDF-4007-AA49-9D22C110023F}" dt="2024-06-11T15:49:03.282" v="88" actId="26606"/>
          <ac:spMkLst>
            <pc:docMk/>
            <pc:sldMk cId="1624662939" sldId="299"/>
            <ac:spMk id="36" creationId="{53E5B1A8-3AC9-4BD1-9BBC-78CA94F2D1BA}"/>
          </ac:spMkLst>
        </pc:spChg>
        <pc:spChg chg="add del">
          <ac:chgData name="Margy Paola Covaleda Monje" userId="e8842bf3-9dfd-4de5-b43a-946121618c94" providerId="ADAL" clId="{80F62D50-3BDF-4007-AA49-9D22C110023F}" dt="2024-06-11T15:49:04.691" v="90" actId="26606"/>
          <ac:spMkLst>
            <pc:docMk/>
            <pc:sldMk cId="1624662939" sldId="299"/>
            <ac:spMk id="38" creationId="{18873D23-2DCF-4B31-A009-95721C06E8E1}"/>
          </ac:spMkLst>
        </pc:spChg>
        <pc:spChg chg="add del">
          <ac:chgData name="Margy Paola Covaleda Monje" userId="e8842bf3-9dfd-4de5-b43a-946121618c94" providerId="ADAL" clId="{80F62D50-3BDF-4007-AA49-9D22C110023F}" dt="2024-06-11T15:49:04.691" v="90" actId="26606"/>
          <ac:spMkLst>
            <pc:docMk/>
            <pc:sldMk cId="1624662939" sldId="299"/>
            <ac:spMk id="39" creationId="{C13EF075-D4EF-4929-ADBC-91B27DA19955}"/>
          </ac:spMkLst>
        </pc:spChg>
        <pc:spChg chg="add del">
          <ac:chgData name="Margy Paola Covaleda Monje" userId="e8842bf3-9dfd-4de5-b43a-946121618c94" providerId="ADAL" clId="{80F62D50-3BDF-4007-AA49-9D22C110023F}" dt="2024-06-11T15:49:06.232" v="92" actId="26606"/>
          <ac:spMkLst>
            <pc:docMk/>
            <pc:sldMk cId="1624662939" sldId="299"/>
            <ac:spMk id="46" creationId="{100EDD19-6802-4EC3-95CE-CFFAB042CFD6}"/>
          </ac:spMkLst>
        </pc:spChg>
        <pc:spChg chg="add del">
          <ac:chgData name="Margy Paola Covaleda Monje" userId="e8842bf3-9dfd-4de5-b43a-946121618c94" providerId="ADAL" clId="{80F62D50-3BDF-4007-AA49-9D22C110023F}" dt="2024-06-11T15:49:06.232" v="92" actId="26606"/>
          <ac:spMkLst>
            <pc:docMk/>
            <pc:sldMk cId="1624662939" sldId="299"/>
            <ac:spMk id="47" creationId="{DB17E863-922E-4C26-BD64-E8FD41D28661}"/>
          </ac:spMkLst>
        </pc:spChg>
        <pc:spChg chg="add del">
          <ac:chgData name="Margy Paola Covaleda Monje" userId="e8842bf3-9dfd-4de5-b43a-946121618c94" providerId="ADAL" clId="{80F62D50-3BDF-4007-AA49-9D22C110023F}" dt="2024-06-11T15:49:07.759" v="94" actId="26606"/>
          <ac:spMkLst>
            <pc:docMk/>
            <pc:sldMk cId="1624662939" sldId="299"/>
            <ac:spMk id="49" creationId="{87BF42CA-AD55-48B4-8949-C4DCA60A6AEE}"/>
          </ac:spMkLst>
        </pc:spChg>
        <pc:spChg chg="add del">
          <ac:chgData name="Margy Paola Covaleda Monje" userId="e8842bf3-9dfd-4de5-b43a-946121618c94" providerId="ADAL" clId="{80F62D50-3BDF-4007-AA49-9D22C110023F}" dt="2024-06-11T15:49:07.759" v="94" actId="26606"/>
          <ac:spMkLst>
            <pc:docMk/>
            <pc:sldMk cId="1624662939" sldId="299"/>
            <ac:spMk id="50" creationId="{66AE1D3D-3106-4CB2-AA7C-0C1642AC0F2E}"/>
          </ac:spMkLst>
        </pc:spChg>
        <pc:spChg chg="add del">
          <ac:chgData name="Margy Paola Covaleda Monje" userId="e8842bf3-9dfd-4de5-b43a-946121618c94" providerId="ADAL" clId="{80F62D50-3BDF-4007-AA49-9D22C110023F}" dt="2024-06-11T15:49:08.823" v="96" actId="26606"/>
          <ac:spMkLst>
            <pc:docMk/>
            <pc:sldMk cId="1624662939" sldId="299"/>
            <ac:spMk id="57" creationId="{18873D23-2DCF-4B31-A009-95721C06E8E1}"/>
          </ac:spMkLst>
        </pc:spChg>
        <pc:spChg chg="add del">
          <ac:chgData name="Margy Paola Covaleda Monje" userId="e8842bf3-9dfd-4de5-b43a-946121618c94" providerId="ADAL" clId="{80F62D50-3BDF-4007-AA49-9D22C110023F}" dt="2024-06-11T15:49:08.823" v="96" actId="26606"/>
          <ac:spMkLst>
            <pc:docMk/>
            <pc:sldMk cId="1624662939" sldId="299"/>
            <ac:spMk id="58" creationId="{C13EF075-D4EF-4929-ADBC-91B27DA19955}"/>
          </ac:spMkLst>
        </pc:spChg>
        <pc:spChg chg="add del">
          <ac:chgData name="Margy Paola Covaleda Monje" userId="e8842bf3-9dfd-4de5-b43a-946121618c94" providerId="ADAL" clId="{80F62D50-3BDF-4007-AA49-9D22C110023F}" dt="2024-06-11T15:49:12.713" v="98" actId="26606"/>
          <ac:spMkLst>
            <pc:docMk/>
            <pc:sldMk cId="1624662939" sldId="299"/>
            <ac:spMk id="65" creationId="{87BF42CA-AD55-48B4-8949-C4DCA60A6AEE}"/>
          </ac:spMkLst>
        </pc:spChg>
        <pc:spChg chg="add del">
          <ac:chgData name="Margy Paola Covaleda Monje" userId="e8842bf3-9dfd-4de5-b43a-946121618c94" providerId="ADAL" clId="{80F62D50-3BDF-4007-AA49-9D22C110023F}" dt="2024-06-11T15:49:12.713" v="98" actId="26606"/>
          <ac:spMkLst>
            <pc:docMk/>
            <pc:sldMk cId="1624662939" sldId="299"/>
            <ac:spMk id="66" creationId="{66AE1D3D-3106-4CB2-AA7C-0C1642AC0F2E}"/>
          </ac:spMkLst>
        </pc:spChg>
        <pc:spChg chg="add">
          <ac:chgData name="Margy Paola Covaleda Monje" userId="e8842bf3-9dfd-4de5-b43a-946121618c94" providerId="ADAL" clId="{80F62D50-3BDF-4007-AA49-9D22C110023F}" dt="2024-06-11T15:49:12.713" v="99" actId="26606"/>
          <ac:spMkLst>
            <pc:docMk/>
            <pc:sldMk cId="1624662939" sldId="299"/>
            <ac:spMk id="73" creationId="{F837543A-6020-4505-A233-C9DB4BF74011}"/>
          </ac:spMkLst>
        </pc:spChg>
        <pc:spChg chg="add">
          <ac:chgData name="Margy Paola Covaleda Monje" userId="e8842bf3-9dfd-4de5-b43a-946121618c94" providerId="ADAL" clId="{80F62D50-3BDF-4007-AA49-9D22C110023F}" dt="2024-06-11T15:49:12.713" v="99" actId="26606"/>
          <ac:spMkLst>
            <pc:docMk/>
            <pc:sldMk cId="1624662939" sldId="299"/>
            <ac:spMk id="74" creationId="{35B16301-FB18-48BA-A6DD-C37CAF6F9A18}"/>
          </ac:spMkLst>
        </pc:spChg>
        <pc:spChg chg="add">
          <ac:chgData name="Margy Paola Covaleda Monje" userId="e8842bf3-9dfd-4de5-b43a-946121618c94" providerId="ADAL" clId="{80F62D50-3BDF-4007-AA49-9D22C110023F}" dt="2024-06-11T15:49:12.713" v="99" actId="26606"/>
          <ac:spMkLst>
            <pc:docMk/>
            <pc:sldMk cId="1624662939" sldId="299"/>
            <ac:spMk id="75" creationId="{C3C0D90E-074A-4F52-9B11-B52BEF4BCBE5}"/>
          </ac:spMkLst>
        </pc:spChg>
        <pc:spChg chg="add">
          <ac:chgData name="Margy Paola Covaleda Monje" userId="e8842bf3-9dfd-4de5-b43a-946121618c94" providerId="ADAL" clId="{80F62D50-3BDF-4007-AA49-9D22C110023F}" dt="2024-06-11T15:49:12.713" v="99" actId="26606"/>
          <ac:spMkLst>
            <pc:docMk/>
            <pc:sldMk cId="1624662939" sldId="299"/>
            <ac:spMk id="76" creationId="{CABBD4C1-E6F8-46F6-8152-A8A97490BF4D}"/>
          </ac:spMkLst>
        </pc:spChg>
        <pc:spChg chg="add">
          <ac:chgData name="Margy Paola Covaleda Monje" userId="e8842bf3-9dfd-4de5-b43a-946121618c94" providerId="ADAL" clId="{80F62D50-3BDF-4007-AA49-9D22C110023F}" dt="2024-06-11T15:49:12.713" v="99" actId="26606"/>
          <ac:spMkLst>
            <pc:docMk/>
            <pc:sldMk cId="1624662939" sldId="299"/>
            <ac:spMk id="77" creationId="{83BA5EF5-1FE9-4BF9-83BB-269BCDDF6156}"/>
          </ac:spMkLst>
        </pc:spChg>
        <pc:spChg chg="add">
          <ac:chgData name="Margy Paola Covaleda Monje" userId="e8842bf3-9dfd-4de5-b43a-946121618c94" providerId="ADAL" clId="{80F62D50-3BDF-4007-AA49-9D22C110023F}" dt="2024-06-11T15:49:12.713" v="99" actId="26606"/>
          <ac:spMkLst>
            <pc:docMk/>
            <pc:sldMk cId="1624662939" sldId="299"/>
            <ac:spMk id="79" creationId="{88853921-7BC9-4BDE-ACAB-133C683C82D6}"/>
          </ac:spMkLst>
        </pc:spChg>
        <pc:spChg chg="add">
          <ac:chgData name="Margy Paola Covaleda Monje" userId="e8842bf3-9dfd-4de5-b43a-946121618c94" providerId="ADAL" clId="{80F62D50-3BDF-4007-AA49-9D22C110023F}" dt="2024-06-11T15:49:12.713" v="99" actId="26606"/>
          <ac:spMkLst>
            <pc:docMk/>
            <pc:sldMk cId="1624662939" sldId="299"/>
            <ac:spMk id="80" creationId="{09192968-3AE7-4470-A61C-97294BB92731}"/>
          </ac:spMkLst>
        </pc:spChg>
        <pc:spChg chg="add">
          <ac:chgData name="Margy Paola Covaleda Monje" userId="e8842bf3-9dfd-4de5-b43a-946121618c94" providerId="ADAL" clId="{80F62D50-3BDF-4007-AA49-9D22C110023F}" dt="2024-06-11T15:49:12.713" v="99" actId="26606"/>
          <ac:spMkLst>
            <pc:docMk/>
            <pc:sldMk cId="1624662939" sldId="299"/>
            <ac:spMk id="81" creationId="{3AB72E55-43E4-4356-BFE8-E2102CB0B505}"/>
          </ac:spMkLst>
        </pc:spChg>
        <pc:grpChg chg="add del">
          <ac:chgData name="Margy Paola Covaleda Monje" userId="e8842bf3-9dfd-4de5-b43a-946121618c94" providerId="ADAL" clId="{80F62D50-3BDF-4007-AA49-9D22C110023F}" dt="2024-06-11T15:49:04.691" v="90" actId="26606"/>
          <ac:grpSpMkLst>
            <pc:docMk/>
            <pc:sldMk cId="1624662939" sldId="299"/>
            <ac:grpSpMk id="40" creationId="{DAA26DFA-AAB2-4973-9C17-16D587C7B198}"/>
          </ac:grpSpMkLst>
        </pc:grpChg>
        <pc:grpChg chg="add del">
          <ac:chgData name="Margy Paola Covaleda Monje" userId="e8842bf3-9dfd-4de5-b43a-946121618c94" providerId="ADAL" clId="{80F62D50-3BDF-4007-AA49-9D22C110023F}" dt="2024-06-11T15:49:07.759" v="94" actId="26606"/>
          <ac:grpSpMkLst>
            <pc:docMk/>
            <pc:sldMk cId="1624662939" sldId="299"/>
            <ac:grpSpMk id="51" creationId="{0A31B6AF-B711-4CDB-8C2B-16E963DDC4C5}"/>
          </ac:grpSpMkLst>
        </pc:grpChg>
        <pc:grpChg chg="add del">
          <ac:chgData name="Margy Paola Covaleda Monje" userId="e8842bf3-9dfd-4de5-b43a-946121618c94" providerId="ADAL" clId="{80F62D50-3BDF-4007-AA49-9D22C110023F}" dt="2024-06-11T15:49:08.823" v="96" actId="26606"/>
          <ac:grpSpMkLst>
            <pc:docMk/>
            <pc:sldMk cId="1624662939" sldId="299"/>
            <ac:grpSpMk id="59" creationId="{DAA26DFA-AAB2-4973-9C17-16D587C7B198}"/>
          </ac:grpSpMkLst>
        </pc:grpChg>
        <pc:grpChg chg="add del">
          <ac:chgData name="Margy Paola Covaleda Monje" userId="e8842bf3-9dfd-4de5-b43a-946121618c94" providerId="ADAL" clId="{80F62D50-3BDF-4007-AA49-9D22C110023F}" dt="2024-06-11T15:49:12.713" v="98" actId="26606"/>
          <ac:grpSpMkLst>
            <pc:docMk/>
            <pc:sldMk cId="1624662939" sldId="299"/>
            <ac:grpSpMk id="67" creationId="{0A31B6AF-B711-4CDB-8C2B-16E963DDC4C5}"/>
          </ac:grpSpMkLst>
        </pc:grpChg>
        <pc:picChg chg="del">
          <ac:chgData name="Margy Paola Covaleda Monje" userId="e8842bf3-9dfd-4de5-b43a-946121618c94" providerId="ADAL" clId="{80F62D50-3BDF-4007-AA49-9D22C110023F}" dt="2024-06-11T15:38:37.916" v="38" actId="21"/>
          <ac:picMkLst>
            <pc:docMk/>
            <pc:sldMk cId="1624662939" sldId="299"/>
            <ac:picMk id="2" creationId="{0A3738B4-A260-C4A5-B708-F5F049427F74}"/>
          </ac:picMkLst>
        </pc:picChg>
        <pc:cxnChg chg="add del">
          <ac:chgData name="Margy Paola Covaleda Monje" userId="e8842bf3-9dfd-4de5-b43a-946121618c94" providerId="ADAL" clId="{80F62D50-3BDF-4007-AA49-9D22C110023F}" dt="2024-06-11T15:49:01.925" v="86" actId="26606"/>
          <ac:cxnSpMkLst>
            <pc:docMk/>
            <pc:sldMk cId="1624662939" sldId="299"/>
            <ac:cxnSpMk id="22" creationId="{4B3BCACB-5880-460B-9606-8C433A9AF99D}"/>
          </ac:cxnSpMkLst>
        </pc:cxnChg>
        <pc:cxnChg chg="add">
          <ac:chgData name="Margy Paola Covaleda Monje" userId="e8842bf3-9dfd-4de5-b43a-946121618c94" providerId="ADAL" clId="{80F62D50-3BDF-4007-AA49-9D22C110023F}" dt="2024-06-11T15:49:12.713" v="99" actId="26606"/>
          <ac:cxnSpMkLst>
            <pc:docMk/>
            <pc:sldMk cId="1624662939" sldId="299"/>
            <ac:cxnSpMk id="78" creationId="{4B3BCACB-5880-460B-9606-8C433A9AF99D}"/>
          </ac:cxnSpMkLst>
        </pc:cxnChg>
      </pc:sldChg>
      <pc:sldChg chg="addSp delSp modSp mod ord">
        <pc:chgData name="Margy Paola Covaleda Monje" userId="e8842bf3-9dfd-4de5-b43a-946121618c94" providerId="ADAL" clId="{80F62D50-3BDF-4007-AA49-9D22C110023F}" dt="2024-06-11T18:50:30.494" v="448" actId="1076"/>
        <pc:sldMkLst>
          <pc:docMk/>
          <pc:sldMk cId="1216828452" sldId="300"/>
        </pc:sldMkLst>
        <pc:spChg chg="del">
          <ac:chgData name="Margy Paola Covaleda Monje" userId="e8842bf3-9dfd-4de5-b43a-946121618c94" providerId="ADAL" clId="{80F62D50-3BDF-4007-AA49-9D22C110023F}" dt="2024-06-11T15:49:29.268" v="102" actId="21"/>
          <ac:spMkLst>
            <pc:docMk/>
            <pc:sldMk cId="1216828452" sldId="300"/>
            <ac:spMk id="6" creationId="{BA47E3EF-8AC3-BF9A-AAC4-E44DCBAC36D4}"/>
          </ac:spMkLst>
        </pc:spChg>
        <pc:spChg chg="del">
          <ac:chgData name="Margy Paola Covaleda Monje" userId="e8842bf3-9dfd-4de5-b43a-946121618c94" providerId="ADAL" clId="{80F62D50-3BDF-4007-AA49-9D22C110023F}" dt="2024-06-11T15:49:41.378" v="107" actId="478"/>
          <ac:spMkLst>
            <pc:docMk/>
            <pc:sldMk cId="1216828452" sldId="300"/>
            <ac:spMk id="8" creationId="{16C961FF-88B6-8D7D-21EF-1B8AF43D44B4}"/>
          </ac:spMkLst>
        </pc:spChg>
        <pc:spChg chg="del">
          <ac:chgData name="Margy Paola Covaleda Monje" userId="e8842bf3-9dfd-4de5-b43a-946121618c94" providerId="ADAL" clId="{80F62D50-3BDF-4007-AA49-9D22C110023F}" dt="2024-06-11T15:49:57.697" v="117" actId="478"/>
          <ac:spMkLst>
            <pc:docMk/>
            <pc:sldMk cId="1216828452" sldId="300"/>
            <ac:spMk id="9" creationId="{CB721E34-6E2F-FD7B-BDD9-CAE592A48F05}"/>
          </ac:spMkLst>
        </pc:spChg>
        <pc:spChg chg="del">
          <ac:chgData name="Margy Paola Covaleda Monje" userId="e8842bf3-9dfd-4de5-b43a-946121618c94" providerId="ADAL" clId="{80F62D50-3BDF-4007-AA49-9D22C110023F}" dt="2024-06-11T15:49:41.378" v="107" actId="478"/>
          <ac:spMkLst>
            <pc:docMk/>
            <pc:sldMk cId="1216828452" sldId="300"/>
            <ac:spMk id="10" creationId="{D5813FAC-FEF4-BBCF-FAE3-4DE8294A4615}"/>
          </ac:spMkLst>
        </pc:spChg>
        <pc:spChg chg="del">
          <ac:chgData name="Margy Paola Covaleda Monje" userId="e8842bf3-9dfd-4de5-b43a-946121618c94" providerId="ADAL" clId="{80F62D50-3BDF-4007-AA49-9D22C110023F}" dt="2024-06-11T15:49:58.815" v="118" actId="478"/>
          <ac:spMkLst>
            <pc:docMk/>
            <pc:sldMk cId="1216828452" sldId="300"/>
            <ac:spMk id="11" creationId="{49B87272-EDC4-212E-E6AC-7C8D8078ED73}"/>
          </ac:spMkLst>
        </pc:spChg>
        <pc:spChg chg="del mod">
          <ac:chgData name="Margy Paola Covaleda Monje" userId="e8842bf3-9dfd-4de5-b43a-946121618c94" providerId="ADAL" clId="{80F62D50-3BDF-4007-AA49-9D22C110023F}" dt="2024-06-11T15:49:56.343" v="116" actId="478"/>
          <ac:spMkLst>
            <pc:docMk/>
            <pc:sldMk cId="1216828452" sldId="300"/>
            <ac:spMk id="13" creationId="{C5611DB3-A2FE-D188-3DE8-83EAD01B3B50}"/>
          </ac:spMkLst>
        </pc:spChg>
        <pc:spChg chg="del">
          <ac:chgData name="Margy Paola Covaleda Monje" userId="e8842bf3-9dfd-4de5-b43a-946121618c94" providerId="ADAL" clId="{80F62D50-3BDF-4007-AA49-9D22C110023F}" dt="2024-06-11T15:49:33.957" v="104" actId="21"/>
          <ac:spMkLst>
            <pc:docMk/>
            <pc:sldMk cId="1216828452" sldId="300"/>
            <ac:spMk id="20" creationId="{80BD666F-B8D6-E378-5106-919505AC54D4}"/>
          </ac:spMkLst>
        </pc:spChg>
        <pc:spChg chg="del">
          <ac:chgData name="Margy Paola Covaleda Monje" userId="e8842bf3-9dfd-4de5-b43a-946121618c94" providerId="ADAL" clId="{80F62D50-3BDF-4007-AA49-9D22C110023F}" dt="2024-06-11T15:49:50.512" v="110" actId="478"/>
          <ac:spMkLst>
            <pc:docMk/>
            <pc:sldMk cId="1216828452" sldId="300"/>
            <ac:spMk id="21" creationId="{5158EB5A-0184-805F-A77B-FADE582E4F9F}"/>
          </ac:spMkLst>
        </pc:spChg>
        <pc:spChg chg="del mod">
          <ac:chgData name="Margy Paola Covaleda Monje" userId="e8842bf3-9dfd-4de5-b43a-946121618c94" providerId="ADAL" clId="{80F62D50-3BDF-4007-AA49-9D22C110023F}" dt="2024-06-11T15:49:48.791" v="109" actId="478"/>
          <ac:spMkLst>
            <pc:docMk/>
            <pc:sldMk cId="1216828452" sldId="300"/>
            <ac:spMk id="22" creationId="{3E79080A-009B-2A77-C4E0-F4F877B2A2F1}"/>
          </ac:spMkLst>
        </pc:spChg>
        <pc:spChg chg="del">
          <ac:chgData name="Margy Paola Covaleda Monje" userId="e8842bf3-9dfd-4de5-b43a-946121618c94" providerId="ADAL" clId="{80F62D50-3BDF-4007-AA49-9D22C110023F}" dt="2024-06-11T15:49:51.703" v="111" actId="478"/>
          <ac:spMkLst>
            <pc:docMk/>
            <pc:sldMk cId="1216828452" sldId="300"/>
            <ac:spMk id="23" creationId="{59783F95-D559-6B3B-1099-F2338C161560}"/>
          </ac:spMkLst>
        </pc:spChg>
        <pc:picChg chg="add del mod">
          <ac:chgData name="Margy Paola Covaleda Monje" userId="e8842bf3-9dfd-4de5-b43a-946121618c94" providerId="ADAL" clId="{80F62D50-3BDF-4007-AA49-9D22C110023F}" dt="2024-06-11T15:51:08.456" v="126" actId="21"/>
          <ac:picMkLst>
            <pc:docMk/>
            <pc:sldMk cId="1216828452" sldId="300"/>
            <ac:picMk id="2" creationId="{A4484086-28C4-9251-830F-0EA69723DB71}"/>
          </ac:picMkLst>
        </pc:picChg>
        <pc:picChg chg="add mod">
          <ac:chgData name="Margy Paola Covaleda Monje" userId="e8842bf3-9dfd-4de5-b43a-946121618c94" providerId="ADAL" clId="{80F62D50-3BDF-4007-AA49-9D22C110023F}" dt="2024-06-11T18:50:30.494" v="448" actId="1076"/>
          <ac:picMkLst>
            <pc:docMk/>
            <pc:sldMk cId="1216828452" sldId="300"/>
            <ac:picMk id="3" creationId="{D2756D5C-8E09-ACB8-8144-1EE2A3E05D13}"/>
          </ac:picMkLst>
        </pc:picChg>
        <pc:picChg chg="del">
          <ac:chgData name="Margy Paola Covaleda Monje" userId="e8842bf3-9dfd-4de5-b43a-946121618c94" providerId="ADAL" clId="{80F62D50-3BDF-4007-AA49-9D22C110023F}" dt="2024-06-11T15:49:31.420" v="103" actId="21"/>
          <ac:picMkLst>
            <pc:docMk/>
            <pc:sldMk cId="1216828452" sldId="300"/>
            <ac:picMk id="12" creationId="{4E2BF561-DD37-8B43-3A7B-59A8A9305755}"/>
          </ac:picMkLst>
        </pc:picChg>
        <pc:cxnChg chg="del">
          <ac:chgData name="Margy Paola Covaleda Monje" userId="e8842bf3-9dfd-4de5-b43a-946121618c94" providerId="ADAL" clId="{80F62D50-3BDF-4007-AA49-9D22C110023F}" dt="2024-06-11T15:49:38.874" v="106" actId="21"/>
          <ac:cxnSpMkLst>
            <pc:docMk/>
            <pc:sldMk cId="1216828452" sldId="300"/>
            <ac:cxnSpMk id="14" creationId="{6D94F65D-23B3-B451-9C1E-2EEEB9375B92}"/>
          </ac:cxnSpMkLst>
        </pc:cxnChg>
        <pc:cxnChg chg="del">
          <ac:chgData name="Margy Paola Covaleda Monje" userId="e8842bf3-9dfd-4de5-b43a-946121618c94" providerId="ADAL" clId="{80F62D50-3BDF-4007-AA49-9D22C110023F}" dt="2024-06-11T15:49:35.155" v="105" actId="21"/>
          <ac:cxnSpMkLst>
            <pc:docMk/>
            <pc:sldMk cId="1216828452" sldId="300"/>
            <ac:cxnSpMk id="15" creationId="{FC93D309-7894-C094-024A-56AAC1DBD818}"/>
          </ac:cxnSpMkLst>
        </pc:cxnChg>
        <pc:cxnChg chg="del">
          <ac:chgData name="Margy Paola Covaleda Monje" userId="e8842bf3-9dfd-4de5-b43a-946121618c94" providerId="ADAL" clId="{80F62D50-3BDF-4007-AA49-9D22C110023F}" dt="2024-06-11T15:49:53.711" v="113" actId="478"/>
          <ac:cxnSpMkLst>
            <pc:docMk/>
            <pc:sldMk cId="1216828452" sldId="300"/>
            <ac:cxnSpMk id="16" creationId="{3A7178C8-2C5E-D681-0BFF-4FEAAC78F82D}"/>
          </ac:cxnSpMkLst>
        </pc:cxnChg>
        <pc:cxnChg chg="del">
          <ac:chgData name="Margy Paola Covaleda Monje" userId="e8842bf3-9dfd-4de5-b43a-946121618c94" providerId="ADAL" clId="{80F62D50-3BDF-4007-AA49-9D22C110023F}" dt="2024-06-11T15:49:52.882" v="112" actId="478"/>
          <ac:cxnSpMkLst>
            <pc:docMk/>
            <pc:sldMk cId="1216828452" sldId="300"/>
            <ac:cxnSpMk id="18" creationId="{F2F772E9-D8DB-08D8-512F-56F286DF51B2}"/>
          </ac:cxnSpMkLst>
        </pc:cxnChg>
        <pc:cxnChg chg="del">
          <ac:chgData name="Margy Paola Covaleda Monje" userId="e8842bf3-9dfd-4de5-b43a-946121618c94" providerId="ADAL" clId="{80F62D50-3BDF-4007-AA49-9D22C110023F}" dt="2024-06-11T15:49:54.408" v="114" actId="478"/>
          <ac:cxnSpMkLst>
            <pc:docMk/>
            <pc:sldMk cId="1216828452" sldId="300"/>
            <ac:cxnSpMk id="19" creationId="{01BC2BE2-AE08-921E-F5C7-280BC1864029}"/>
          </ac:cxnSpMkLst>
        </pc:cxnChg>
      </pc:sldChg>
      <pc:sldChg chg="addSp delSp modSp del mod ord setBg">
        <pc:chgData name="Margy Paola Covaleda Monje" userId="e8842bf3-9dfd-4de5-b43a-946121618c94" providerId="ADAL" clId="{80F62D50-3BDF-4007-AA49-9D22C110023F}" dt="2024-06-11T15:52:59.693" v="182" actId="2696"/>
        <pc:sldMkLst>
          <pc:docMk/>
          <pc:sldMk cId="4118792861" sldId="301"/>
        </pc:sldMkLst>
        <pc:spChg chg="del mod">
          <ac:chgData name="Margy Paola Covaleda Monje" userId="e8842bf3-9dfd-4de5-b43a-946121618c94" providerId="ADAL" clId="{80F62D50-3BDF-4007-AA49-9D22C110023F}" dt="2024-06-11T15:48:10.779" v="62" actId="21"/>
          <ac:spMkLst>
            <pc:docMk/>
            <pc:sldMk cId="4118792861" sldId="301"/>
            <ac:spMk id="2" creationId="{A0CFFF25-F451-2F10-3D54-93BD34E83092}"/>
          </ac:spMkLst>
        </pc:spChg>
        <pc:spChg chg="add del">
          <ac:chgData name="Margy Paola Covaleda Monje" userId="e8842bf3-9dfd-4de5-b43a-946121618c94" providerId="ADAL" clId="{80F62D50-3BDF-4007-AA49-9D22C110023F}" dt="2024-06-11T15:48:41.866" v="69" actId="26606"/>
          <ac:spMkLst>
            <pc:docMk/>
            <pc:sldMk cId="4118792861" sldId="301"/>
            <ac:spMk id="9" creationId="{B9FF99BD-075F-4761-A995-6FC574BD25EA}"/>
          </ac:spMkLst>
        </pc:spChg>
        <pc:spChg chg="add del">
          <ac:chgData name="Margy Paola Covaleda Monje" userId="e8842bf3-9dfd-4de5-b43a-946121618c94" providerId="ADAL" clId="{80F62D50-3BDF-4007-AA49-9D22C110023F}" dt="2024-06-11T15:48:41.866" v="69" actId="26606"/>
          <ac:spMkLst>
            <pc:docMk/>
            <pc:sldMk cId="4118792861" sldId="301"/>
            <ac:spMk id="11" creationId="{A7B21A54-9BA3-4EA9-B460-5A829ADD9051}"/>
          </ac:spMkLst>
        </pc:spChg>
        <pc:spChg chg="add del">
          <ac:chgData name="Margy Paola Covaleda Monje" userId="e8842bf3-9dfd-4de5-b43a-946121618c94" providerId="ADAL" clId="{80F62D50-3BDF-4007-AA49-9D22C110023F}" dt="2024-06-11T15:48:41.866" v="69" actId="26606"/>
          <ac:spMkLst>
            <pc:docMk/>
            <pc:sldMk cId="4118792861" sldId="301"/>
            <ac:spMk id="13" creationId="{6FA8F714-B9D8-488A-8CCA-E9948FF913A9}"/>
          </ac:spMkLst>
        </pc:spChg>
        <pc:spChg chg="add del">
          <ac:chgData name="Margy Paola Covaleda Monje" userId="e8842bf3-9dfd-4de5-b43a-946121618c94" providerId="ADAL" clId="{80F62D50-3BDF-4007-AA49-9D22C110023F}" dt="2024-06-11T15:48:43.557" v="71" actId="26606"/>
          <ac:spMkLst>
            <pc:docMk/>
            <pc:sldMk cId="4118792861" sldId="301"/>
            <ac:spMk id="15" creationId="{2D2B266D-3625-4584-A5C3-7D3F672CFF30}"/>
          </ac:spMkLst>
        </pc:spChg>
        <pc:spChg chg="add del">
          <ac:chgData name="Margy Paola Covaleda Monje" userId="e8842bf3-9dfd-4de5-b43a-946121618c94" providerId="ADAL" clId="{80F62D50-3BDF-4007-AA49-9D22C110023F}" dt="2024-06-11T15:48:43.557" v="71" actId="26606"/>
          <ac:spMkLst>
            <pc:docMk/>
            <pc:sldMk cId="4118792861" sldId="301"/>
            <ac:spMk id="16" creationId="{C463B99A-73EE-4FBB-B7C4-F9F9BCC25C65}"/>
          </ac:spMkLst>
        </pc:spChg>
        <pc:spChg chg="add del">
          <ac:chgData name="Margy Paola Covaleda Monje" userId="e8842bf3-9dfd-4de5-b43a-946121618c94" providerId="ADAL" clId="{80F62D50-3BDF-4007-AA49-9D22C110023F}" dt="2024-06-11T15:48:43.557" v="71" actId="26606"/>
          <ac:spMkLst>
            <pc:docMk/>
            <pc:sldMk cId="4118792861" sldId="301"/>
            <ac:spMk id="17" creationId="{A5D2A5D1-BA0D-47D3-B051-DA7743C46E28}"/>
          </ac:spMkLst>
        </pc:spChg>
        <pc:spChg chg="del mod">
          <ac:chgData name="Margy Paola Covaleda Monje" userId="e8842bf3-9dfd-4de5-b43a-946121618c94" providerId="ADAL" clId="{80F62D50-3BDF-4007-AA49-9D22C110023F}" dt="2024-06-11T15:48:16.793" v="64" actId="21"/>
          <ac:spMkLst>
            <pc:docMk/>
            <pc:sldMk cId="4118792861" sldId="301"/>
            <ac:spMk id="18" creationId="{15A46E15-F4C7-1D97-B96E-1737B1D81367}"/>
          </ac:spMkLst>
        </pc:spChg>
        <pc:spChg chg="del">
          <ac:chgData name="Margy Paola Covaleda Monje" userId="e8842bf3-9dfd-4de5-b43a-946121618c94" providerId="ADAL" clId="{80F62D50-3BDF-4007-AA49-9D22C110023F}" dt="2024-06-11T15:48:21.892" v="65" actId="21"/>
          <ac:spMkLst>
            <pc:docMk/>
            <pc:sldMk cId="4118792861" sldId="301"/>
            <ac:spMk id="19" creationId="{726DB6A1-5E88-F7E2-619A-7E3F42976FC5}"/>
          </ac:spMkLst>
        </pc:spChg>
        <pc:spChg chg="add del">
          <ac:chgData name="Margy Paola Covaleda Monje" userId="e8842bf3-9dfd-4de5-b43a-946121618c94" providerId="ADAL" clId="{80F62D50-3BDF-4007-AA49-9D22C110023F}" dt="2024-06-11T15:48:44.462" v="73" actId="26606"/>
          <ac:spMkLst>
            <pc:docMk/>
            <pc:sldMk cId="4118792861" sldId="301"/>
            <ac:spMk id="21" creationId="{86FF76B9-219D-4469-AF87-0236D29032F1}"/>
          </ac:spMkLst>
        </pc:spChg>
        <pc:spChg chg="add del">
          <ac:chgData name="Margy Paola Covaleda Monje" userId="e8842bf3-9dfd-4de5-b43a-946121618c94" providerId="ADAL" clId="{80F62D50-3BDF-4007-AA49-9D22C110023F}" dt="2024-06-11T15:48:44.462" v="73" actId="26606"/>
          <ac:spMkLst>
            <pc:docMk/>
            <pc:sldMk cId="4118792861" sldId="301"/>
            <ac:spMk id="24" creationId="{2E80C965-DB6D-4F81-9E9E-B027384D0BD6}"/>
          </ac:spMkLst>
        </pc:spChg>
        <pc:spChg chg="add del">
          <ac:chgData name="Margy Paola Covaleda Monje" userId="e8842bf3-9dfd-4de5-b43a-946121618c94" providerId="ADAL" clId="{80F62D50-3BDF-4007-AA49-9D22C110023F}" dt="2024-06-11T15:48:44.462" v="73" actId="26606"/>
          <ac:spMkLst>
            <pc:docMk/>
            <pc:sldMk cId="4118792861" sldId="301"/>
            <ac:spMk id="25" creationId="{633C5E46-DAC5-4661-9C87-22B08E2A512F}"/>
          </ac:spMkLst>
        </pc:spChg>
        <pc:spChg chg="add del">
          <ac:chgData name="Margy Paola Covaleda Monje" userId="e8842bf3-9dfd-4de5-b43a-946121618c94" providerId="ADAL" clId="{80F62D50-3BDF-4007-AA49-9D22C110023F}" dt="2024-06-11T15:48:45.698" v="75" actId="26606"/>
          <ac:spMkLst>
            <pc:docMk/>
            <pc:sldMk cId="4118792861" sldId="301"/>
            <ac:spMk id="27" creationId="{42A4FC2C-047E-45A5-965D-8E1E3BF09BC6}"/>
          </ac:spMkLst>
        </pc:spChg>
        <pc:spChg chg="add del">
          <ac:chgData name="Margy Paola Covaleda Monje" userId="e8842bf3-9dfd-4de5-b43a-946121618c94" providerId="ADAL" clId="{80F62D50-3BDF-4007-AA49-9D22C110023F}" dt="2024-06-11T15:48:46.615" v="77" actId="26606"/>
          <ac:spMkLst>
            <pc:docMk/>
            <pc:sldMk cId="4118792861" sldId="301"/>
            <ac:spMk id="29" creationId="{AB8C311F-7253-4AED-9701-7FC0708C41C7}"/>
          </ac:spMkLst>
        </pc:spChg>
        <pc:spChg chg="add del">
          <ac:chgData name="Margy Paola Covaleda Monje" userId="e8842bf3-9dfd-4de5-b43a-946121618c94" providerId="ADAL" clId="{80F62D50-3BDF-4007-AA49-9D22C110023F}" dt="2024-06-11T15:48:46.615" v="77" actId="26606"/>
          <ac:spMkLst>
            <pc:docMk/>
            <pc:sldMk cId="4118792861" sldId="301"/>
            <ac:spMk id="30" creationId="{E2384209-CB15-4CDF-9D31-C44FD9A3F20D}"/>
          </ac:spMkLst>
        </pc:spChg>
        <pc:spChg chg="add del">
          <ac:chgData name="Margy Paola Covaleda Monje" userId="e8842bf3-9dfd-4de5-b43a-946121618c94" providerId="ADAL" clId="{80F62D50-3BDF-4007-AA49-9D22C110023F}" dt="2024-06-11T15:48:46.615" v="77" actId="26606"/>
          <ac:spMkLst>
            <pc:docMk/>
            <pc:sldMk cId="4118792861" sldId="301"/>
            <ac:spMk id="31" creationId="{2633B3B5-CC90-43F0-8714-D31D1F3F0209}"/>
          </ac:spMkLst>
        </pc:spChg>
        <pc:spChg chg="add del">
          <ac:chgData name="Margy Paola Covaleda Monje" userId="e8842bf3-9dfd-4de5-b43a-946121618c94" providerId="ADAL" clId="{80F62D50-3BDF-4007-AA49-9D22C110023F}" dt="2024-06-11T15:48:46.615" v="77" actId="26606"/>
          <ac:spMkLst>
            <pc:docMk/>
            <pc:sldMk cId="4118792861" sldId="301"/>
            <ac:spMk id="32" creationId="{A8D57A06-A426-446D-B02C-A2DC6B62E45E}"/>
          </ac:spMkLst>
        </pc:spChg>
        <pc:spChg chg="add del">
          <ac:chgData name="Margy Paola Covaleda Monje" userId="e8842bf3-9dfd-4de5-b43a-946121618c94" providerId="ADAL" clId="{80F62D50-3BDF-4007-AA49-9D22C110023F}" dt="2024-06-11T15:48:47.329" v="79" actId="26606"/>
          <ac:spMkLst>
            <pc:docMk/>
            <pc:sldMk cId="4118792861" sldId="301"/>
            <ac:spMk id="34" creationId="{32BC26D8-82FB-445E-AA49-62A77D7C1EE0}"/>
          </ac:spMkLst>
        </pc:spChg>
        <pc:spChg chg="add del">
          <ac:chgData name="Margy Paola Covaleda Monje" userId="e8842bf3-9dfd-4de5-b43a-946121618c94" providerId="ADAL" clId="{80F62D50-3BDF-4007-AA49-9D22C110023F}" dt="2024-06-11T15:48:47.329" v="79" actId="26606"/>
          <ac:spMkLst>
            <pc:docMk/>
            <pc:sldMk cId="4118792861" sldId="301"/>
            <ac:spMk id="35" creationId="{CB44330D-EA18-4254-AA95-EB49948539B8}"/>
          </ac:spMkLst>
        </pc:spChg>
        <pc:spChg chg="add">
          <ac:chgData name="Margy Paola Covaleda Monje" userId="e8842bf3-9dfd-4de5-b43a-946121618c94" providerId="ADAL" clId="{80F62D50-3BDF-4007-AA49-9D22C110023F}" dt="2024-06-11T15:48:47.345" v="80" actId="26606"/>
          <ac:spMkLst>
            <pc:docMk/>
            <pc:sldMk cId="4118792861" sldId="301"/>
            <ac:spMk id="37" creationId="{F3060C83-F051-4F0E-ABAD-AA0DFC48B218}"/>
          </ac:spMkLst>
        </pc:spChg>
        <pc:spChg chg="add">
          <ac:chgData name="Margy Paola Covaleda Monje" userId="e8842bf3-9dfd-4de5-b43a-946121618c94" providerId="ADAL" clId="{80F62D50-3BDF-4007-AA49-9D22C110023F}" dt="2024-06-11T15:48:47.345" v="80" actId="26606"/>
          <ac:spMkLst>
            <pc:docMk/>
            <pc:sldMk cId="4118792861" sldId="301"/>
            <ac:spMk id="38" creationId="{83C98ABE-055B-441F-B07E-44F97F083C39}"/>
          </ac:spMkLst>
        </pc:spChg>
        <pc:spChg chg="add">
          <ac:chgData name="Margy Paola Covaleda Monje" userId="e8842bf3-9dfd-4de5-b43a-946121618c94" providerId="ADAL" clId="{80F62D50-3BDF-4007-AA49-9D22C110023F}" dt="2024-06-11T15:48:47.345" v="80" actId="26606"/>
          <ac:spMkLst>
            <pc:docMk/>
            <pc:sldMk cId="4118792861" sldId="301"/>
            <ac:spMk id="39" creationId="{29FDB030-9B49-4CED-8CCD-4D99382388AC}"/>
          </ac:spMkLst>
        </pc:spChg>
        <pc:spChg chg="add">
          <ac:chgData name="Margy Paola Covaleda Monje" userId="e8842bf3-9dfd-4de5-b43a-946121618c94" providerId="ADAL" clId="{80F62D50-3BDF-4007-AA49-9D22C110023F}" dt="2024-06-11T15:48:47.345" v="80" actId="26606"/>
          <ac:spMkLst>
            <pc:docMk/>
            <pc:sldMk cId="4118792861" sldId="301"/>
            <ac:spMk id="40" creationId="{3783CA14-24A1-485C-8B30-D6A5D87987AD}"/>
          </ac:spMkLst>
        </pc:spChg>
        <pc:spChg chg="add">
          <ac:chgData name="Margy Paola Covaleda Monje" userId="e8842bf3-9dfd-4de5-b43a-946121618c94" providerId="ADAL" clId="{80F62D50-3BDF-4007-AA49-9D22C110023F}" dt="2024-06-11T15:48:47.345" v="80" actId="26606"/>
          <ac:spMkLst>
            <pc:docMk/>
            <pc:sldMk cId="4118792861" sldId="301"/>
            <ac:spMk id="41" creationId="{9A97C86A-04D6-40F7-AE84-31AB43E6A846}"/>
          </ac:spMkLst>
        </pc:spChg>
        <pc:spChg chg="add">
          <ac:chgData name="Margy Paola Covaleda Monje" userId="e8842bf3-9dfd-4de5-b43a-946121618c94" providerId="ADAL" clId="{80F62D50-3BDF-4007-AA49-9D22C110023F}" dt="2024-06-11T15:48:47.345" v="80" actId="26606"/>
          <ac:spMkLst>
            <pc:docMk/>
            <pc:sldMk cId="4118792861" sldId="301"/>
            <ac:spMk id="42" creationId="{FF9F2414-84E8-453E-B1F3-389FDE8192D9}"/>
          </ac:spMkLst>
        </pc:spChg>
        <pc:spChg chg="add">
          <ac:chgData name="Margy Paola Covaleda Monje" userId="e8842bf3-9dfd-4de5-b43a-946121618c94" providerId="ADAL" clId="{80F62D50-3BDF-4007-AA49-9D22C110023F}" dt="2024-06-11T15:48:47.345" v="80" actId="26606"/>
          <ac:spMkLst>
            <pc:docMk/>
            <pc:sldMk cId="4118792861" sldId="301"/>
            <ac:spMk id="43" creationId="{3ECA69A1-7536-43AC-85EF-C7106179F5ED}"/>
          </ac:spMkLst>
        </pc:spChg>
        <pc:grpChg chg="add del">
          <ac:chgData name="Margy Paola Covaleda Monje" userId="e8842bf3-9dfd-4de5-b43a-946121618c94" providerId="ADAL" clId="{80F62D50-3BDF-4007-AA49-9D22C110023F}" dt="2024-06-11T15:48:44.462" v="73" actId="26606"/>
          <ac:grpSpMkLst>
            <pc:docMk/>
            <pc:sldMk cId="4118792861" sldId="301"/>
            <ac:grpSpMk id="22" creationId="{DB88BD78-87E1-424D-B479-C37D8E41B12E}"/>
          </ac:grpSpMkLst>
        </pc:grpChg>
        <pc:graphicFrameChg chg="del mod">
          <ac:chgData name="Margy Paola Covaleda Monje" userId="e8842bf3-9dfd-4de5-b43a-946121618c94" providerId="ADAL" clId="{80F62D50-3BDF-4007-AA49-9D22C110023F}" dt="2024-06-11T15:48:01.666" v="60" actId="21"/>
          <ac:graphicFrameMkLst>
            <pc:docMk/>
            <pc:sldMk cId="4118792861" sldId="301"/>
            <ac:graphicFrameMk id="20" creationId="{1060E2EE-CA14-69B9-C6ED-D7422C5DC273}"/>
          </ac:graphicFrameMkLst>
        </pc:graphicFrameChg>
        <pc:picChg chg="add mod">
          <ac:chgData name="Margy Paola Covaleda Monje" userId="e8842bf3-9dfd-4de5-b43a-946121618c94" providerId="ADAL" clId="{80F62D50-3BDF-4007-AA49-9D22C110023F}" dt="2024-06-11T15:48:47.345" v="80" actId="26606"/>
          <ac:picMkLst>
            <pc:docMk/>
            <pc:sldMk cId="4118792861" sldId="301"/>
            <ac:picMk id="4" creationId="{C9E9D547-3708-4FF7-AFD9-CDFF7D23F5A4}"/>
          </ac:picMkLst>
        </pc:picChg>
      </pc:sldChg>
      <pc:sldChg chg="addSp delSp modSp mod ord">
        <pc:chgData name="Margy Paola Covaleda Monje" userId="e8842bf3-9dfd-4de5-b43a-946121618c94" providerId="ADAL" clId="{80F62D50-3BDF-4007-AA49-9D22C110023F}" dt="2024-06-11T18:19:20.606" v="377" actId="123"/>
        <pc:sldMkLst>
          <pc:docMk/>
          <pc:sldMk cId="2867827970" sldId="302"/>
        </pc:sldMkLst>
        <pc:spChg chg="add mod">
          <ac:chgData name="Margy Paola Covaleda Monje" userId="e8842bf3-9dfd-4de5-b43a-946121618c94" providerId="ADAL" clId="{80F62D50-3BDF-4007-AA49-9D22C110023F}" dt="2024-06-11T16:08:27.681" v="332" actId="403"/>
          <ac:spMkLst>
            <pc:docMk/>
            <pc:sldMk cId="2867827970" sldId="302"/>
            <ac:spMk id="2" creationId="{6FD88882-144B-CD20-B2A1-CA2A82732D81}"/>
          </ac:spMkLst>
        </pc:spChg>
        <pc:spChg chg="del">
          <ac:chgData name="Margy Paola Covaleda Monje" userId="e8842bf3-9dfd-4de5-b43a-946121618c94" providerId="ADAL" clId="{80F62D50-3BDF-4007-AA49-9D22C110023F}" dt="2024-06-11T15:52:35.291" v="170" actId="478"/>
          <ac:spMkLst>
            <pc:docMk/>
            <pc:sldMk cId="2867827970" sldId="302"/>
            <ac:spMk id="3" creationId="{19431840-E886-1C02-620C-D1B87BD59192}"/>
          </ac:spMkLst>
        </pc:spChg>
        <pc:spChg chg="mod">
          <ac:chgData name="Margy Paola Covaleda Monje" userId="e8842bf3-9dfd-4de5-b43a-946121618c94" providerId="ADAL" clId="{80F62D50-3BDF-4007-AA49-9D22C110023F}" dt="2024-06-11T15:52:43.406" v="178" actId="6549"/>
          <ac:spMkLst>
            <pc:docMk/>
            <pc:sldMk cId="2867827970" sldId="302"/>
            <ac:spMk id="4" creationId="{28C97A90-BE02-06CA-A9A6-6A7C520BBDB6}"/>
          </ac:spMkLst>
        </pc:spChg>
        <pc:spChg chg="del">
          <ac:chgData name="Margy Paola Covaleda Monje" userId="e8842bf3-9dfd-4de5-b43a-946121618c94" providerId="ADAL" clId="{80F62D50-3BDF-4007-AA49-9D22C110023F}" dt="2024-06-11T15:52:36.236" v="171" actId="478"/>
          <ac:spMkLst>
            <pc:docMk/>
            <pc:sldMk cId="2867827970" sldId="302"/>
            <ac:spMk id="5" creationId="{F18AF418-BFAB-FCB0-D2C0-088A6E6808EE}"/>
          </ac:spMkLst>
        </pc:spChg>
        <pc:spChg chg="del">
          <ac:chgData name="Margy Paola Covaleda Monje" userId="e8842bf3-9dfd-4de5-b43a-946121618c94" providerId="ADAL" clId="{80F62D50-3BDF-4007-AA49-9D22C110023F}" dt="2024-06-11T15:52:38.363" v="173" actId="478"/>
          <ac:spMkLst>
            <pc:docMk/>
            <pc:sldMk cId="2867827970" sldId="302"/>
            <ac:spMk id="6" creationId="{63718D83-4B60-EE66-AEAD-3768642A6FB7}"/>
          </ac:spMkLst>
        </pc:spChg>
        <pc:spChg chg="del">
          <ac:chgData name="Margy Paola Covaleda Monje" userId="e8842bf3-9dfd-4de5-b43a-946121618c94" providerId="ADAL" clId="{80F62D50-3BDF-4007-AA49-9D22C110023F}" dt="2024-06-11T15:52:45.915" v="179" actId="21"/>
          <ac:spMkLst>
            <pc:docMk/>
            <pc:sldMk cId="2867827970" sldId="302"/>
            <ac:spMk id="7" creationId="{52FFC235-9BE5-78BD-DF50-A3ED7C16E68C}"/>
          </ac:spMkLst>
        </pc:spChg>
        <pc:spChg chg="del">
          <ac:chgData name="Margy Paola Covaleda Monje" userId="e8842bf3-9dfd-4de5-b43a-946121618c94" providerId="ADAL" clId="{80F62D50-3BDF-4007-AA49-9D22C110023F}" dt="2024-06-11T15:52:39.334" v="174" actId="478"/>
          <ac:spMkLst>
            <pc:docMk/>
            <pc:sldMk cId="2867827970" sldId="302"/>
            <ac:spMk id="8" creationId="{B80A1CF1-6519-73E6-2246-DFB822F94F00}"/>
          </ac:spMkLst>
        </pc:spChg>
        <pc:spChg chg="del">
          <ac:chgData name="Margy Paola Covaleda Monje" userId="e8842bf3-9dfd-4de5-b43a-946121618c94" providerId="ADAL" clId="{80F62D50-3BDF-4007-AA49-9D22C110023F}" dt="2024-06-11T15:52:40.084" v="175" actId="478"/>
          <ac:spMkLst>
            <pc:docMk/>
            <pc:sldMk cId="2867827970" sldId="302"/>
            <ac:spMk id="9" creationId="{A9E9347D-63C3-4C06-6EC2-7D3C54823307}"/>
          </ac:spMkLst>
        </pc:spChg>
        <pc:spChg chg="del">
          <ac:chgData name="Margy Paola Covaleda Monje" userId="e8842bf3-9dfd-4de5-b43a-946121618c94" providerId="ADAL" clId="{80F62D50-3BDF-4007-AA49-9D22C110023F}" dt="2024-06-11T15:52:41.023" v="176" actId="478"/>
          <ac:spMkLst>
            <pc:docMk/>
            <pc:sldMk cId="2867827970" sldId="302"/>
            <ac:spMk id="10" creationId="{DEF475BF-FDFD-13F3-F55E-4C6EEBDF312A}"/>
          </ac:spMkLst>
        </pc:spChg>
        <pc:spChg chg="del">
          <ac:chgData name="Margy Paola Covaleda Monje" userId="e8842bf3-9dfd-4de5-b43a-946121618c94" providerId="ADAL" clId="{80F62D50-3BDF-4007-AA49-9D22C110023F}" dt="2024-06-11T15:52:41.516" v="177" actId="478"/>
          <ac:spMkLst>
            <pc:docMk/>
            <pc:sldMk cId="2867827970" sldId="302"/>
            <ac:spMk id="11" creationId="{CA41C1DF-0384-F251-7729-C31C4E4D3E42}"/>
          </ac:spMkLst>
        </pc:spChg>
        <pc:spChg chg="add mod">
          <ac:chgData name="Margy Paola Covaleda Monje" userId="e8842bf3-9dfd-4de5-b43a-946121618c94" providerId="ADAL" clId="{80F62D50-3BDF-4007-AA49-9D22C110023F}" dt="2024-06-11T18:19:20.606" v="377" actId="123"/>
          <ac:spMkLst>
            <pc:docMk/>
            <pc:sldMk cId="2867827970" sldId="302"/>
            <ac:spMk id="12" creationId="{05881A6D-9CD5-46CE-43B2-4BAC3D1CDFD9}"/>
          </ac:spMkLst>
        </pc:spChg>
        <pc:spChg chg="del">
          <ac:chgData name="Margy Paola Covaleda Monje" userId="e8842bf3-9dfd-4de5-b43a-946121618c94" providerId="ADAL" clId="{80F62D50-3BDF-4007-AA49-9D22C110023F}" dt="2024-06-11T15:52:37.212" v="172" actId="478"/>
          <ac:spMkLst>
            <pc:docMk/>
            <pc:sldMk cId="2867827970" sldId="302"/>
            <ac:spMk id="17" creationId="{BF855470-5B5B-7669-5CF2-18B11321EFC1}"/>
          </ac:spMkLst>
        </pc:spChg>
        <pc:picChg chg="add mod">
          <ac:chgData name="Margy Paola Covaleda Monje" userId="e8842bf3-9dfd-4de5-b43a-946121618c94" providerId="ADAL" clId="{80F62D50-3BDF-4007-AA49-9D22C110023F}" dt="2024-06-11T16:08:19.222" v="329" actId="14100"/>
          <ac:picMkLst>
            <pc:docMk/>
            <pc:sldMk cId="2867827970" sldId="302"/>
            <ac:picMk id="14" creationId="{615BCC90-9C5E-BEAA-1EB7-F555E28560CD}"/>
          </ac:picMkLst>
        </pc:picChg>
      </pc:sldChg>
      <pc:sldChg chg="addSp delSp modSp mod">
        <pc:chgData name="Margy Paola Covaleda Monje" userId="e8842bf3-9dfd-4de5-b43a-946121618c94" providerId="ADAL" clId="{80F62D50-3BDF-4007-AA49-9D22C110023F}" dt="2024-06-11T17:51:11.559" v="374" actId="21"/>
        <pc:sldMkLst>
          <pc:docMk/>
          <pc:sldMk cId="3913970738" sldId="303"/>
        </pc:sldMkLst>
        <pc:spChg chg="add mod">
          <ac:chgData name="Margy Paola Covaleda Monje" userId="e8842bf3-9dfd-4de5-b43a-946121618c94" providerId="ADAL" clId="{80F62D50-3BDF-4007-AA49-9D22C110023F}" dt="2024-06-11T16:54:08.845" v="371" actId="20577"/>
          <ac:spMkLst>
            <pc:docMk/>
            <pc:sldMk cId="3913970738" sldId="303"/>
            <ac:spMk id="2" creationId="{1607822E-3FBF-425D-9C1E-072B20656F72}"/>
          </ac:spMkLst>
        </pc:spChg>
        <pc:spChg chg="del">
          <ac:chgData name="Margy Paola Covaleda Monje" userId="e8842bf3-9dfd-4de5-b43a-946121618c94" providerId="ADAL" clId="{80F62D50-3BDF-4007-AA49-9D22C110023F}" dt="2024-06-11T15:52:21.795" v="162" actId="478"/>
          <ac:spMkLst>
            <pc:docMk/>
            <pc:sldMk cId="3913970738" sldId="303"/>
            <ac:spMk id="3" creationId="{19431840-E886-1C02-620C-D1B87BD59192}"/>
          </ac:spMkLst>
        </pc:spChg>
        <pc:spChg chg="del">
          <ac:chgData name="Margy Paola Covaleda Monje" userId="e8842bf3-9dfd-4de5-b43a-946121618c94" providerId="ADAL" clId="{80F62D50-3BDF-4007-AA49-9D22C110023F}" dt="2024-06-11T15:52:30.548" v="169" actId="478"/>
          <ac:spMkLst>
            <pc:docMk/>
            <pc:sldMk cId="3913970738" sldId="303"/>
            <ac:spMk id="4" creationId="{28C97A90-BE02-06CA-A9A6-6A7C520BBDB6}"/>
          </ac:spMkLst>
        </pc:spChg>
        <pc:spChg chg="del">
          <ac:chgData name="Margy Paola Covaleda Monje" userId="e8842bf3-9dfd-4de5-b43a-946121618c94" providerId="ADAL" clId="{80F62D50-3BDF-4007-AA49-9D22C110023F}" dt="2024-06-11T15:52:24.003" v="163" actId="478"/>
          <ac:spMkLst>
            <pc:docMk/>
            <pc:sldMk cId="3913970738" sldId="303"/>
            <ac:spMk id="5" creationId="{F18AF418-BFAB-FCB0-D2C0-088A6E6808EE}"/>
          </ac:spMkLst>
        </pc:spChg>
        <pc:spChg chg="del">
          <ac:chgData name="Margy Paola Covaleda Monje" userId="e8842bf3-9dfd-4de5-b43a-946121618c94" providerId="ADAL" clId="{80F62D50-3BDF-4007-AA49-9D22C110023F}" dt="2024-06-11T15:52:25.604" v="165" actId="478"/>
          <ac:spMkLst>
            <pc:docMk/>
            <pc:sldMk cId="3913970738" sldId="303"/>
            <ac:spMk id="6" creationId="{63718D83-4B60-EE66-AEAD-3768642A6FB7}"/>
          </ac:spMkLst>
        </pc:spChg>
        <pc:spChg chg="del mod">
          <ac:chgData name="Margy Paola Covaleda Monje" userId="e8842bf3-9dfd-4de5-b43a-946121618c94" providerId="ADAL" clId="{80F62D50-3BDF-4007-AA49-9D22C110023F}" dt="2024-06-11T17:51:11.559" v="374" actId="21"/>
          <ac:spMkLst>
            <pc:docMk/>
            <pc:sldMk cId="3913970738" sldId="303"/>
            <ac:spMk id="7" creationId="{52FFC235-9BE5-78BD-DF50-A3ED7C16E68C}"/>
          </ac:spMkLst>
        </pc:spChg>
        <pc:spChg chg="del">
          <ac:chgData name="Margy Paola Covaleda Monje" userId="e8842bf3-9dfd-4de5-b43a-946121618c94" providerId="ADAL" clId="{80F62D50-3BDF-4007-AA49-9D22C110023F}" dt="2024-06-11T15:52:26.267" v="166" actId="478"/>
          <ac:spMkLst>
            <pc:docMk/>
            <pc:sldMk cId="3913970738" sldId="303"/>
            <ac:spMk id="10" creationId="{DEF475BF-FDFD-13F3-F55E-4C6EEBDF312A}"/>
          </ac:spMkLst>
        </pc:spChg>
        <pc:spChg chg="del">
          <ac:chgData name="Margy Paola Covaleda Monje" userId="e8842bf3-9dfd-4de5-b43a-946121618c94" providerId="ADAL" clId="{80F62D50-3BDF-4007-AA49-9D22C110023F}" dt="2024-06-11T15:52:27.178" v="167" actId="478"/>
          <ac:spMkLst>
            <pc:docMk/>
            <pc:sldMk cId="3913970738" sldId="303"/>
            <ac:spMk id="11" creationId="{CA41C1DF-0384-F251-7729-C31C4E4D3E42}"/>
          </ac:spMkLst>
        </pc:spChg>
        <pc:spChg chg="del">
          <ac:chgData name="Margy Paola Covaleda Monje" userId="e8842bf3-9dfd-4de5-b43a-946121618c94" providerId="ADAL" clId="{80F62D50-3BDF-4007-AA49-9D22C110023F}" dt="2024-06-11T15:52:24.827" v="164" actId="478"/>
          <ac:spMkLst>
            <pc:docMk/>
            <pc:sldMk cId="3913970738" sldId="303"/>
            <ac:spMk id="17" creationId="{BF855470-5B5B-7669-5CF2-18B11321EFC1}"/>
          </ac:spMkLst>
        </pc:spChg>
      </pc:sldChg>
      <pc:sldChg chg="delSp modSp del mod">
        <pc:chgData name="Margy Paola Covaleda Monje" userId="e8842bf3-9dfd-4de5-b43a-946121618c94" providerId="ADAL" clId="{80F62D50-3BDF-4007-AA49-9D22C110023F}" dt="2024-06-11T18:20:43.410" v="396" actId="47"/>
        <pc:sldMkLst>
          <pc:docMk/>
          <pc:sldMk cId="1352145880" sldId="304"/>
        </pc:sldMkLst>
        <pc:spChg chg="del mod">
          <ac:chgData name="Margy Paola Covaleda Monje" userId="e8842bf3-9dfd-4de5-b43a-946121618c94" providerId="ADAL" clId="{80F62D50-3BDF-4007-AA49-9D22C110023F}" dt="2024-06-11T15:52:14.595" v="155" actId="478"/>
          <ac:spMkLst>
            <pc:docMk/>
            <pc:sldMk cId="1352145880" sldId="304"/>
            <ac:spMk id="3" creationId="{19431840-E886-1C02-620C-D1B87BD59192}"/>
          </ac:spMkLst>
        </pc:spChg>
        <pc:spChg chg="del">
          <ac:chgData name="Margy Paola Covaleda Monje" userId="e8842bf3-9dfd-4de5-b43a-946121618c94" providerId="ADAL" clId="{80F62D50-3BDF-4007-AA49-9D22C110023F}" dt="2024-06-11T15:52:19.724" v="161" actId="478"/>
          <ac:spMkLst>
            <pc:docMk/>
            <pc:sldMk cId="1352145880" sldId="304"/>
            <ac:spMk id="4" creationId="{28C97A90-BE02-06CA-A9A6-6A7C520BBDB6}"/>
          </ac:spMkLst>
        </pc:spChg>
        <pc:spChg chg="del">
          <ac:chgData name="Margy Paola Covaleda Monje" userId="e8842bf3-9dfd-4de5-b43a-946121618c94" providerId="ADAL" clId="{80F62D50-3BDF-4007-AA49-9D22C110023F}" dt="2024-06-11T15:52:13.020" v="154" actId="478"/>
          <ac:spMkLst>
            <pc:docMk/>
            <pc:sldMk cId="1352145880" sldId="304"/>
            <ac:spMk id="5" creationId="{F18AF418-BFAB-FCB0-D2C0-088A6E6808EE}"/>
          </ac:spMkLst>
        </pc:spChg>
        <pc:spChg chg="del">
          <ac:chgData name="Margy Paola Covaleda Monje" userId="e8842bf3-9dfd-4de5-b43a-946121618c94" providerId="ADAL" clId="{80F62D50-3BDF-4007-AA49-9D22C110023F}" dt="2024-06-11T15:52:15.363" v="156" actId="478"/>
          <ac:spMkLst>
            <pc:docMk/>
            <pc:sldMk cId="1352145880" sldId="304"/>
            <ac:spMk id="6" creationId="{63718D83-4B60-EE66-AEAD-3768642A6FB7}"/>
          </ac:spMkLst>
        </pc:spChg>
        <pc:spChg chg="mod">
          <ac:chgData name="Margy Paola Covaleda Monje" userId="e8842bf3-9dfd-4de5-b43a-946121618c94" providerId="ADAL" clId="{80F62D50-3BDF-4007-AA49-9D22C110023F}" dt="2024-06-11T15:52:18.003" v="160" actId="6549"/>
          <ac:spMkLst>
            <pc:docMk/>
            <pc:sldMk cId="1352145880" sldId="304"/>
            <ac:spMk id="7" creationId="{52FFC235-9BE5-78BD-DF50-A3ED7C16E68C}"/>
          </ac:spMkLst>
        </pc:spChg>
        <pc:spChg chg="del">
          <ac:chgData name="Margy Paola Covaleda Monje" userId="e8842bf3-9dfd-4de5-b43a-946121618c94" providerId="ADAL" clId="{80F62D50-3BDF-4007-AA49-9D22C110023F}" dt="2024-06-11T15:52:16.371" v="159" actId="478"/>
          <ac:spMkLst>
            <pc:docMk/>
            <pc:sldMk cId="1352145880" sldId="304"/>
            <ac:spMk id="11" creationId="{CA41C1DF-0384-F251-7729-C31C4E4D3E42}"/>
          </ac:spMkLst>
        </pc:spChg>
        <pc:spChg chg="del mod">
          <ac:chgData name="Margy Paola Covaleda Monje" userId="e8842bf3-9dfd-4de5-b43a-946121618c94" providerId="ADAL" clId="{80F62D50-3BDF-4007-AA49-9D22C110023F}" dt="2024-06-11T15:52:15.930" v="158" actId="478"/>
          <ac:spMkLst>
            <pc:docMk/>
            <pc:sldMk cId="1352145880" sldId="304"/>
            <ac:spMk id="17" creationId="{BF855470-5B5B-7669-5CF2-18B11321EFC1}"/>
          </ac:spMkLst>
        </pc:spChg>
      </pc:sldChg>
      <pc:sldChg chg="delSp modSp mod">
        <pc:chgData name="Margy Paola Covaleda Monje" userId="e8842bf3-9dfd-4de5-b43a-946121618c94" providerId="ADAL" clId="{80F62D50-3BDF-4007-AA49-9D22C110023F}" dt="2024-06-11T15:52:10.234" v="152" actId="21"/>
        <pc:sldMkLst>
          <pc:docMk/>
          <pc:sldMk cId="1208206814" sldId="306"/>
        </pc:sldMkLst>
        <pc:spChg chg="del">
          <ac:chgData name="Margy Paola Covaleda Monje" userId="e8842bf3-9dfd-4de5-b43a-946121618c94" providerId="ADAL" clId="{80F62D50-3BDF-4007-AA49-9D22C110023F}" dt="2024-06-11T15:52:02.339" v="146" actId="478"/>
          <ac:spMkLst>
            <pc:docMk/>
            <pc:sldMk cId="1208206814" sldId="306"/>
            <ac:spMk id="2" creationId="{F6852CDB-A924-27D7-2340-EDB87A074DD8}"/>
          </ac:spMkLst>
        </pc:spChg>
        <pc:spChg chg="del">
          <ac:chgData name="Margy Paola Covaleda Monje" userId="e8842bf3-9dfd-4de5-b43a-946121618c94" providerId="ADAL" clId="{80F62D50-3BDF-4007-AA49-9D22C110023F}" dt="2024-06-11T15:51:59.415" v="139" actId="478"/>
          <ac:spMkLst>
            <pc:docMk/>
            <pc:sldMk cId="1208206814" sldId="306"/>
            <ac:spMk id="3" creationId="{19431840-E886-1C02-620C-D1B87BD59192}"/>
          </ac:spMkLst>
        </pc:spChg>
        <pc:spChg chg="mod">
          <ac:chgData name="Margy Paola Covaleda Monje" userId="e8842bf3-9dfd-4de5-b43a-946121618c94" providerId="ADAL" clId="{80F62D50-3BDF-4007-AA49-9D22C110023F}" dt="2024-06-11T15:51:56.604" v="138" actId="6549"/>
          <ac:spMkLst>
            <pc:docMk/>
            <pc:sldMk cId="1208206814" sldId="306"/>
            <ac:spMk id="4" creationId="{28C97A90-BE02-06CA-A9A6-6A7C520BBDB6}"/>
          </ac:spMkLst>
        </pc:spChg>
        <pc:spChg chg="del">
          <ac:chgData name="Margy Paola Covaleda Monje" userId="e8842bf3-9dfd-4de5-b43a-946121618c94" providerId="ADAL" clId="{80F62D50-3BDF-4007-AA49-9D22C110023F}" dt="2024-06-11T15:51:59.978" v="140" actId="478"/>
          <ac:spMkLst>
            <pc:docMk/>
            <pc:sldMk cId="1208206814" sldId="306"/>
            <ac:spMk id="5" creationId="{F18AF418-BFAB-FCB0-D2C0-088A6E6808EE}"/>
          </ac:spMkLst>
        </pc:spChg>
        <pc:spChg chg="del mod">
          <ac:chgData name="Margy Paola Covaleda Monje" userId="e8842bf3-9dfd-4de5-b43a-946121618c94" providerId="ADAL" clId="{80F62D50-3BDF-4007-AA49-9D22C110023F}" dt="2024-06-11T15:52:00.969" v="143" actId="478"/>
          <ac:spMkLst>
            <pc:docMk/>
            <pc:sldMk cId="1208206814" sldId="306"/>
            <ac:spMk id="6" creationId="{63718D83-4B60-EE66-AEAD-3768642A6FB7}"/>
          </ac:spMkLst>
        </pc:spChg>
        <pc:spChg chg="del">
          <ac:chgData name="Margy Paola Covaleda Monje" userId="e8842bf3-9dfd-4de5-b43a-946121618c94" providerId="ADAL" clId="{80F62D50-3BDF-4007-AA49-9D22C110023F}" dt="2024-06-11T15:52:10.234" v="152" actId="21"/>
          <ac:spMkLst>
            <pc:docMk/>
            <pc:sldMk cId="1208206814" sldId="306"/>
            <ac:spMk id="7" creationId="{52FFC235-9BE5-78BD-DF50-A3ED7C16E68C}"/>
          </ac:spMkLst>
        </pc:spChg>
        <pc:spChg chg="del mod">
          <ac:chgData name="Margy Paola Covaleda Monje" userId="e8842bf3-9dfd-4de5-b43a-946121618c94" providerId="ADAL" clId="{80F62D50-3BDF-4007-AA49-9D22C110023F}" dt="2024-06-11T15:52:03.697" v="148" actId="478"/>
          <ac:spMkLst>
            <pc:docMk/>
            <pc:sldMk cId="1208206814" sldId="306"/>
            <ac:spMk id="8" creationId="{B80A1CF1-6519-73E6-2246-DFB822F94F00}"/>
          </ac:spMkLst>
        </pc:spChg>
        <pc:spChg chg="del">
          <ac:chgData name="Margy Paola Covaleda Monje" userId="e8842bf3-9dfd-4de5-b43a-946121618c94" providerId="ADAL" clId="{80F62D50-3BDF-4007-AA49-9D22C110023F}" dt="2024-06-11T15:52:01.362" v="144" actId="478"/>
          <ac:spMkLst>
            <pc:docMk/>
            <pc:sldMk cId="1208206814" sldId="306"/>
            <ac:spMk id="9" creationId="{A9E9347D-63C3-4C06-6EC2-7D3C54823307}"/>
          </ac:spMkLst>
        </pc:spChg>
        <pc:spChg chg="del">
          <ac:chgData name="Margy Paola Covaleda Monje" userId="e8842bf3-9dfd-4de5-b43a-946121618c94" providerId="ADAL" clId="{80F62D50-3BDF-4007-AA49-9D22C110023F}" dt="2024-06-11T15:52:04.491" v="149" actId="478"/>
          <ac:spMkLst>
            <pc:docMk/>
            <pc:sldMk cId="1208206814" sldId="306"/>
            <ac:spMk id="10" creationId="{DEF475BF-FDFD-13F3-F55E-4C6EEBDF312A}"/>
          </ac:spMkLst>
        </pc:spChg>
        <pc:spChg chg="del">
          <ac:chgData name="Margy Paola Covaleda Monje" userId="e8842bf3-9dfd-4de5-b43a-946121618c94" providerId="ADAL" clId="{80F62D50-3BDF-4007-AA49-9D22C110023F}" dt="2024-06-11T15:52:06.218" v="151" actId="478"/>
          <ac:spMkLst>
            <pc:docMk/>
            <pc:sldMk cId="1208206814" sldId="306"/>
            <ac:spMk id="11" creationId="{CA41C1DF-0384-F251-7729-C31C4E4D3E42}"/>
          </ac:spMkLst>
        </pc:spChg>
        <pc:spChg chg="del mod">
          <ac:chgData name="Margy Paola Covaleda Monje" userId="e8842bf3-9dfd-4de5-b43a-946121618c94" providerId="ADAL" clId="{80F62D50-3BDF-4007-AA49-9D22C110023F}" dt="2024-06-11T15:52:05.138" v="150" actId="478"/>
          <ac:spMkLst>
            <pc:docMk/>
            <pc:sldMk cId="1208206814" sldId="306"/>
            <ac:spMk id="12" creationId="{9E5B12A8-D36F-74C1-5DAB-3CB5E8A24B9A}"/>
          </ac:spMkLst>
        </pc:spChg>
        <pc:spChg chg="del">
          <ac:chgData name="Margy Paola Covaleda Monje" userId="e8842bf3-9dfd-4de5-b43a-946121618c94" providerId="ADAL" clId="{80F62D50-3BDF-4007-AA49-9D22C110023F}" dt="2024-06-11T15:52:00.385" v="141" actId="478"/>
          <ac:spMkLst>
            <pc:docMk/>
            <pc:sldMk cId="1208206814" sldId="306"/>
            <ac:spMk id="17" creationId="{BF855470-5B5B-7669-5CF2-18B11321EFC1}"/>
          </ac:spMkLst>
        </pc:spChg>
      </pc:sldChg>
      <pc:sldChg chg="add del setBg">
        <pc:chgData name="Margy Paola Covaleda Monje" userId="e8842bf3-9dfd-4de5-b43a-946121618c94" providerId="ADAL" clId="{80F62D50-3BDF-4007-AA49-9D22C110023F}" dt="2024-06-11T18:20:34.565" v="392"/>
        <pc:sldMkLst>
          <pc:docMk/>
          <pc:sldMk cId="1151761688" sldId="307"/>
        </pc:sldMkLst>
      </pc:sldChg>
      <pc:sldChg chg="addSp delSp modSp new del mod">
        <pc:chgData name="Margy Paola Covaleda Monje" userId="e8842bf3-9dfd-4de5-b43a-946121618c94" providerId="ADAL" clId="{80F62D50-3BDF-4007-AA49-9D22C110023F}" dt="2024-06-11T15:52:51.793" v="180" actId="2696"/>
        <pc:sldMkLst>
          <pc:docMk/>
          <pc:sldMk cId="1163555949" sldId="307"/>
        </pc:sldMkLst>
        <pc:spChg chg="del">
          <ac:chgData name="Margy Paola Covaleda Monje" userId="e8842bf3-9dfd-4de5-b43a-946121618c94" providerId="ADAL" clId="{80F62D50-3BDF-4007-AA49-9D22C110023F}" dt="2024-06-11T15:51:31.697" v="134" actId="21"/>
          <ac:spMkLst>
            <pc:docMk/>
            <pc:sldMk cId="1163555949" sldId="307"/>
            <ac:spMk id="2" creationId="{D8E84B4A-5D94-9E12-2678-BC8D3EEB6D30}"/>
          </ac:spMkLst>
        </pc:spChg>
        <pc:spChg chg="del">
          <ac:chgData name="Margy Paola Covaleda Monje" userId="e8842bf3-9dfd-4de5-b43a-946121618c94" providerId="ADAL" clId="{80F62D50-3BDF-4007-AA49-9D22C110023F}" dt="2024-06-11T15:51:33.601" v="135" actId="21"/>
          <ac:spMkLst>
            <pc:docMk/>
            <pc:sldMk cId="1163555949" sldId="307"/>
            <ac:spMk id="3" creationId="{69903EA0-1316-1464-00B2-2579D59E30F9}"/>
          </ac:spMkLst>
        </pc:spChg>
        <pc:spChg chg="add del mod">
          <ac:chgData name="Margy Paola Covaleda Monje" userId="e8842bf3-9dfd-4de5-b43a-946121618c94" providerId="ADAL" clId="{80F62D50-3BDF-4007-AA49-9D22C110023F}" dt="2024-06-11T15:51:43.744" v="137" actId="21"/>
          <ac:spMkLst>
            <pc:docMk/>
            <pc:sldMk cId="1163555949" sldId="307"/>
            <ac:spMk id="4" creationId="{69903EA0-1316-1464-00B2-2579D59E30F9}"/>
          </ac:spMkLst>
        </pc:spChg>
      </pc:sldChg>
      <pc:sldChg chg="add del setBg">
        <pc:chgData name="Margy Paola Covaleda Monje" userId="e8842bf3-9dfd-4de5-b43a-946121618c94" providerId="ADAL" clId="{80F62D50-3BDF-4007-AA49-9D22C110023F}" dt="2024-06-11T15:51:16.095" v="130"/>
        <pc:sldMkLst>
          <pc:docMk/>
          <pc:sldMk cId="1829678529" sldId="307"/>
        </pc:sldMkLst>
      </pc:sldChg>
      <pc:sldChg chg="add del setBg">
        <pc:chgData name="Margy Paola Covaleda Monje" userId="e8842bf3-9dfd-4de5-b43a-946121618c94" providerId="ADAL" clId="{80F62D50-3BDF-4007-AA49-9D22C110023F}" dt="2024-06-11T18:19:50.149" v="388"/>
        <pc:sldMkLst>
          <pc:docMk/>
          <pc:sldMk cId="2145909236" sldId="307"/>
        </pc:sldMkLst>
      </pc:sldChg>
      <pc:sldChg chg="addSp delSp modSp add mod ord">
        <pc:chgData name="Margy Paola Covaleda Monje" userId="e8842bf3-9dfd-4de5-b43a-946121618c94" providerId="ADAL" clId="{80F62D50-3BDF-4007-AA49-9D22C110023F}" dt="2024-06-11T18:21:44.011" v="410" actId="21"/>
        <pc:sldMkLst>
          <pc:docMk/>
          <pc:sldMk cId="2309161531" sldId="307"/>
        </pc:sldMkLst>
        <pc:spChg chg="del mod">
          <ac:chgData name="Margy Paola Covaleda Monje" userId="e8842bf3-9dfd-4de5-b43a-946121618c94" providerId="ADAL" clId="{80F62D50-3BDF-4007-AA49-9D22C110023F}" dt="2024-06-11T18:21:44.011" v="410" actId="21"/>
          <ac:spMkLst>
            <pc:docMk/>
            <pc:sldMk cId="2309161531" sldId="307"/>
            <ac:spMk id="2" creationId="{1607822E-3FBF-425D-9C1E-072B20656F72}"/>
          </ac:spMkLst>
        </pc:spChg>
        <pc:picChg chg="add del mod">
          <ac:chgData name="Margy Paola Covaleda Monje" userId="e8842bf3-9dfd-4de5-b43a-946121618c94" providerId="ADAL" clId="{80F62D50-3BDF-4007-AA49-9D22C110023F}" dt="2024-06-11T18:21:34.846" v="407" actId="21"/>
          <ac:picMkLst>
            <pc:docMk/>
            <pc:sldMk cId="2309161531" sldId="307"/>
            <ac:picMk id="3" creationId="{8F31B3A2-0635-6C72-2D0C-5C55CA4831F4}"/>
          </ac:picMkLst>
        </pc:picChg>
      </pc:sldChg>
      <pc:sldChg chg="add del setBg">
        <pc:chgData name="Margy Paola Covaleda Monje" userId="e8842bf3-9dfd-4de5-b43a-946121618c94" providerId="ADAL" clId="{80F62D50-3BDF-4007-AA49-9D22C110023F}" dt="2024-06-11T15:51:23.810" v="132" actId="2696"/>
        <pc:sldMkLst>
          <pc:docMk/>
          <pc:sldMk cId="2341325104" sldId="307"/>
        </pc:sldMkLst>
      </pc:sldChg>
      <pc:sldChg chg="add del setBg">
        <pc:chgData name="Margy Paola Covaleda Monje" userId="e8842bf3-9dfd-4de5-b43a-946121618c94" providerId="ADAL" clId="{80F62D50-3BDF-4007-AA49-9D22C110023F}" dt="2024-06-11T18:20:16.142" v="390"/>
        <pc:sldMkLst>
          <pc:docMk/>
          <pc:sldMk cId="3522140750" sldId="307"/>
        </pc:sldMkLst>
      </pc:sldChg>
      <pc:sldChg chg="add del setBg">
        <pc:chgData name="Margy Paola Covaleda Monje" userId="e8842bf3-9dfd-4de5-b43a-946121618c94" providerId="ADAL" clId="{80F62D50-3BDF-4007-AA49-9D22C110023F}" dt="2024-06-11T18:19:49.884" v="387"/>
        <pc:sldMkLst>
          <pc:docMk/>
          <pc:sldMk cId="750424197" sldId="308"/>
        </pc:sldMkLst>
      </pc:sldChg>
      <pc:sldChg chg="add del setBg">
        <pc:chgData name="Margy Paola Covaleda Monje" userId="e8842bf3-9dfd-4de5-b43a-946121618c94" providerId="ADAL" clId="{80F62D50-3BDF-4007-AA49-9D22C110023F}" dt="2024-06-11T15:51:15.799" v="129"/>
        <pc:sldMkLst>
          <pc:docMk/>
          <pc:sldMk cId="2236213889" sldId="308"/>
        </pc:sldMkLst>
      </pc:sldChg>
      <pc:sldChg chg="addSp delSp modSp add mod setBg">
        <pc:chgData name="Margy Paola Covaleda Monje" userId="e8842bf3-9dfd-4de5-b43a-946121618c94" providerId="ADAL" clId="{80F62D50-3BDF-4007-AA49-9D22C110023F}" dt="2024-06-11T18:22:01.980" v="415" actId="14100"/>
        <pc:sldMkLst>
          <pc:docMk/>
          <pc:sldMk cId="2345720341" sldId="308"/>
        </pc:sldMkLst>
        <pc:spChg chg="del">
          <ac:chgData name="Margy Paola Covaleda Monje" userId="e8842bf3-9dfd-4de5-b43a-946121618c94" providerId="ADAL" clId="{80F62D50-3BDF-4007-AA49-9D22C110023F}" dt="2024-06-11T18:21:09.072" v="401" actId="21"/>
          <ac:spMkLst>
            <pc:docMk/>
            <pc:sldMk cId="2345720341" sldId="308"/>
            <ac:spMk id="2" creationId="{1607822E-3FBF-425D-9C1E-072B20656F72}"/>
          </ac:spMkLst>
        </pc:spChg>
        <pc:picChg chg="add del mod">
          <ac:chgData name="Margy Paola Covaleda Monje" userId="e8842bf3-9dfd-4de5-b43a-946121618c94" providerId="ADAL" clId="{80F62D50-3BDF-4007-AA49-9D22C110023F}" dt="2024-06-11T18:21:21.947" v="405" actId="21"/>
          <ac:picMkLst>
            <pc:docMk/>
            <pc:sldMk cId="2345720341" sldId="308"/>
            <ac:picMk id="3" creationId="{B82883E4-8674-34F1-04A5-6B9F6D37555E}"/>
          </ac:picMkLst>
        </pc:picChg>
        <pc:picChg chg="add del mod">
          <ac:chgData name="Margy Paola Covaleda Monje" userId="e8842bf3-9dfd-4de5-b43a-946121618c94" providerId="ADAL" clId="{80F62D50-3BDF-4007-AA49-9D22C110023F}" dt="2024-06-11T18:21:38.305" v="408" actId="21"/>
          <ac:picMkLst>
            <pc:docMk/>
            <pc:sldMk cId="2345720341" sldId="308"/>
            <ac:picMk id="4" creationId="{B83DF608-097F-3F21-18E4-C8053734FBD5}"/>
          </ac:picMkLst>
        </pc:picChg>
        <pc:picChg chg="add mod">
          <ac:chgData name="Margy Paola Covaleda Monje" userId="e8842bf3-9dfd-4de5-b43a-946121618c94" providerId="ADAL" clId="{80F62D50-3BDF-4007-AA49-9D22C110023F}" dt="2024-06-11T18:22:01.980" v="415" actId="14100"/>
          <ac:picMkLst>
            <pc:docMk/>
            <pc:sldMk cId="2345720341" sldId="308"/>
            <ac:picMk id="5" creationId="{ABFEEC2C-7074-C97A-1284-517FCBFFEA39}"/>
          </ac:picMkLst>
        </pc:picChg>
      </pc:sldChg>
      <pc:sldChg chg="add del setBg">
        <pc:chgData name="Margy Paola Covaleda Monje" userId="e8842bf3-9dfd-4de5-b43a-946121618c94" providerId="ADAL" clId="{80F62D50-3BDF-4007-AA49-9D22C110023F}" dt="2024-06-11T18:19:49.627" v="386"/>
        <pc:sldMkLst>
          <pc:docMk/>
          <pc:sldMk cId="734809087" sldId="309"/>
        </pc:sldMkLst>
      </pc:sldChg>
      <pc:sldChg chg="addSp modSp add mod setBg">
        <pc:chgData name="Margy Paola Covaleda Monje" userId="e8842bf3-9dfd-4de5-b43a-946121618c94" providerId="ADAL" clId="{80F62D50-3BDF-4007-AA49-9D22C110023F}" dt="2024-06-11T18:22:27.157" v="421" actId="14100"/>
        <pc:sldMkLst>
          <pc:docMk/>
          <pc:sldMk cId="3635882455" sldId="309"/>
        </pc:sldMkLst>
        <pc:picChg chg="add mod">
          <ac:chgData name="Margy Paola Covaleda Monje" userId="e8842bf3-9dfd-4de5-b43a-946121618c94" providerId="ADAL" clId="{80F62D50-3BDF-4007-AA49-9D22C110023F}" dt="2024-06-11T18:22:27.157" v="421" actId="14100"/>
          <ac:picMkLst>
            <pc:docMk/>
            <pc:sldMk cId="3635882455" sldId="309"/>
            <ac:picMk id="2" creationId="{12087FFD-7FAD-1002-263D-86516573DBDD}"/>
          </ac:picMkLst>
        </pc:picChg>
      </pc:sldChg>
      <pc:sldChg chg="addSp delSp modSp add mod setBg">
        <pc:chgData name="Margy Paola Covaleda Monje" userId="e8842bf3-9dfd-4de5-b43a-946121618c94" providerId="ADAL" clId="{80F62D50-3BDF-4007-AA49-9D22C110023F}" dt="2024-06-11T18:22:58.585" v="435" actId="26606"/>
        <pc:sldMkLst>
          <pc:docMk/>
          <pc:sldMk cId="2906006625" sldId="310"/>
        </pc:sldMkLst>
        <pc:spChg chg="add del">
          <ac:chgData name="Margy Paola Covaleda Monje" userId="e8842bf3-9dfd-4de5-b43a-946121618c94" providerId="ADAL" clId="{80F62D50-3BDF-4007-AA49-9D22C110023F}" dt="2024-06-11T18:22:47.650" v="429" actId="26606"/>
          <ac:spMkLst>
            <pc:docMk/>
            <pc:sldMk cId="2906006625" sldId="310"/>
            <ac:spMk id="7" creationId="{E559D998-AB6C-46E1-B394-118E9A1E2D62}"/>
          </ac:spMkLst>
        </pc:spChg>
        <pc:spChg chg="add del">
          <ac:chgData name="Margy Paola Covaleda Monje" userId="e8842bf3-9dfd-4de5-b43a-946121618c94" providerId="ADAL" clId="{80F62D50-3BDF-4007-AA49-9D22C110023F}" dt="2024-06-11T18:22:58.585" v="435" actId="26606"/>
          <ac:spMkLst>
            <pc:docMk/>
            <pc:sldMk cId="2906006625" sldId="310"/>
            <ac:spMk id="9" creationId="{99643316-AB20-4DD1-8578-B5D7F033C0A3}"/>
          </ac:spMkLst>
        </pc:spChg>
        <pc:spChg chg="add del">
          <ac:chgData name="Margy Paola Covaleda Monje" userId="e8842bf3-9dfd-4de5-b43a-946121618c94" providerId="ADAL" clId="{80F62D50-3BDF-4007-AA49-9D22C110023F}" dt="2024-06-11T18:22:58.585" v="435" actId="26606"/>
          <ac:spMkLst>
            <pc:docMk/>
            <pc:sldMk cId="2906006625" sldId="310"/>
            <ac:spMk id="10" creationId="{206E56BB-C8E6-4F70-B8BF-921C4912D6DE}"/>
          </ac:spMkLst>
        </pc:spChg>
        <pc:picChg chg="add mod">
          <ac:chgData name="Margy Paola Covaleda Monje" userId="e8842bf3-9dfd-4de5-b43a-946121618c94" providerId="ADAL" clId="{80F62D50-3BDF-4007-AA49-9D22C110023F}" dt="2024-06-11T18:22:58.585" v="435" actId="26606"/>
          <ac:picMkLst>
            <pc:docMk/>
            <pc:sldMk cId="2906006625" sldId="310"/>
            <ac:picMk id="2" creationId="{93D5C6ED-0B1D-1AD8-B941-4D44315A464B}"/>
          </ac:picMkLst>
        </pc:picChg>
      </pc:sldChg>
      <pc:sldChg chg="add del setBg">
        <pc:chgData name="Margy Paola Covaleda Monje" userId="e8842bf3-9dfd-4de5-b43a-946121618c94" providerId="ADAL" clId="{80F62D50-3BDF-4007-AA49-9D22C110023F}" dt="2024-06-11T18:19:49.356" v="385"/>
        <pc:sldMkLst>
          <pc:docMk/>
          <pc:sldMk cId="3936501286" sldId="310"/>
        </pc:sldMkLst>
      </pc:sldChg>
      <pc:sldChg chg="add del setBg">
        <pc:chgData name="Margy Paola Covaleda Monje" userId="e8842bf3-9dfd-4de5-b43a-946121618c94" providerId="ADAL" clId="{80F62D50-3BDF-4007-AA49-9D22C110023F}" dt="2024-06-11T18:19:49.094" v="384"/>
        <pc:sldMkLst>
          <pc:docMk/>
          <pc:sldMk cId="2109593566" sldId="311"/>
        </pc:sldMkLst>
      </pc:sldChg>
      <pc:sldChg chg="add">
        <pc:chgData name="Margy Paola Covaleda Monje" userId="e8842bf3-9dfd-4de5-b43a-946121618c94" providerId="ADAL" clId="{80F62D50-3BDF-4007-AA49-9D22C110023F}" dt="2024-06-11T18:23:09.525" v="436"/>
        <pc:sldMkLst>
          <pc:docMk/>
          <pc:sldMk cId="2487902856" sldId="311"/>
        </pc:sldMkLst>
      </pc:sldChg>
      <pc:sldChg chg="add">
        <pc:chgData name="Margy Paola Covaleda Monje" userId="e8842bf3-9dfd-4de5-b43a-946121618c94" providerId="ADAL" clId="{80F62D50-3BDF-4007-AA49-9D22C110023F}" dt="2024-06-11T18:23:11.853" v="437"/>
        <pc:sldMkLst>
          <pc:docMk/>
          <pc:sldMk cId="4118278308" sldId="312"/>
        </pc:sldMkLst>
      </pc:sldChg>
      <pc:sldChg chg="add">
        <pc:chgData name="Margy Paola Covaleda Monje" userId="e8842bf3-9dfd-4de5-b43a-946121618c94" providerId="ADAL" clId="{80F62D50-3BDF-4007-AA49-9D22C110023F}" dt="2024-06-11T18:23:14.757" v="438"/>
        <pc:sldMkLst>
          <pc:docMk/>
          <pc:sldMk cId="99082707" sldId="313"/>
        </pc:sldMkLst>
      </pc:sldChg>
      <pc:sldChg chg="add">
        <pc:chgData name="Margy Paola Covaleda Monje" userId="e8842bf3-9dfd-4de5-b43a-946121618c94" providerId="ADAL" clId="{80F62D50-3BDF-4007-AA49-9D22C110023F}" dt="2024-06-11T18:23:23.813" v="439"/>
        <pc:sldMkLst>
          <pc:docMk/>
          <pc:sldMk cId="3433298407" sldId="314"/>
        </pc:sldMkLst>
      </pc:sldChg>
      <pc:sldChg chg="add">
        <pc:chgData name="Margy Paola Covaleda Monje" userId="e8842bf3-9dfd-4de5-b43a-946121618c94" providerId="ADAL" clId="{80F62D50-3BDF-4007-AA49-9D22C110023F}" dt="2024-06-11T18:23:28.310" v="440"/>
        <pc:sldMkLst>
          <pc:docMk/>
          <pc:sldMk cId="3821695236" sldId="315"/>
        </pc:sldMkLst>
      </pc:sldChg>
      <pc:sldChg chg="add">
        <pc:chgData name="Margy Paola Covaleda Monje" userId="e8842bf3-9dfd-4de5-b43a-946121618c94" providerId="ADAL" clId="{80F62D50-3BDF-4007-AA49-9D22C110023F}" dt="2024-06-11T18:23:28.581" v="441"/>
        <pc:sldMkLst>
          <pc:docMk/>
          <pc:sldMk cId="2051499441" sldId="316"/>
        </pc:sldMkLst>
      </pc:sldChg>
      <pc:sldChg chg="add">
        <pc:chgData name="Margy Paola Covaleda Monje" userId="e8842bf3-9dfd-4de5-b43a-946121618c94" providerId="ADAL" clId="{80F62D50-3BDF-4007-AA49-9D22C110023F}" dt="2024-06-11T18:23:28.877" v="442"/>
        <pc:sldMkLst>
          <pc:docMk/>
          <pc:sldMk cId="2245842063"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EC4D1-39FE-41DE-ABCA-222EBB6D47D9}" type="datetimeFigureOut">
              <a:rPr lang="es-CO" smtClean="0"/>
              <a:t>23/10/2024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935DC-1415-48B6-BE2B-77F2441C652A}" type="slidenum">
              <a:rPr lang="es-CO" smtClean="0"/>
              <a:t>‹Nº›</a:t>
            </a:fld>
            <a:endParaRPr lang="es-CO"/>
          </a:p>
        </p:txBody>
      </p:sp>
    </p:spTree>
    <p:extLst>
      <p:ext uri="{BB962C8B-B14F-4D97-AF65-F5344CB8AC3E}">
        <p14:creationId xmlns:p14="http://schemas.microsoft.com/office/powerpoint/2010/main" val="2773541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BF3230-6CF5-4E32-96F2-03C3FBF2899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F4BC94BC-1D35-4BEF-24AD-687D063F4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6120790-2373-E66F-61A6-9A83CA51319B}"/>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5" name="Marcador de pie de página 4">
            <a:extLst>
              <a:ext uri="{FF2B5EF4-FFF2-40B4-BE49-F238E27FC236}">
                <a16:creationId xmlns:a16="http://schemas.microsoft.com/office/drawing/2014/main" id="{B80F9436-BFC6-D6FF-1B64-C17E0DF4723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F626D0C-4142-1ECB-F7D1-073F015EFA65}"/>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180887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7FAC7-26E5-2639-F074-BE32702C71E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A3EF388-2EA8-0A44-C529-1D1369E516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A44A0C4-2561-C219-861E-AA7A1F637F09}"/>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5" name="Marcador de pie de página 4">
            <a:extLst>
              <a:ext uri="{FF2B5EF4-FFF2-40B4-BE49-F238E27FC236}">
                <a16:creationId xmlns:a16="http://schemas.microsoft.com/office/drawing/2014/main" id="{7D0FF14C-5343-6750-818A-66186631803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4A5C18E-D92A-76A5-1ED5-6408A8347D8F}"/>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1786700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DFAE030-35CF-DC9E-299F-3F57B031341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DF97B17-4C0B-D942-3E71-0C04E25FB1F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239159D-25A2-AA50-CA71-F2EAC7A6C3CD}"/>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5" name="Marcador de pie de página 4">
            <a:extLst>
              <a:ext uri="{FF2B5EF4-FFF2-40B4-BE49-F238E27FC236}">
                <a16:creationId xmlns:a16="http://schemas.microsoft.com/office/drawing/2014/main" id="{FEB37505-82B3-5CCA-06D2-BC101F1C3D5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C1F1FBA-5891-2E88-51D9-08F1E61B66B9}"/>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3919586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AFA0F8-EFB8-F661-56C6-DF10CF4C675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380429E-2739-4748-1D80-DD525A3EB8F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634BBC5-60DB-0BB2-6E2C-F91A2FB915BC}"/>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5" name="Marcador de pie de página 4">
            <a:extLst>
              <a:ext uri="{FF2B5EF4-FFF2-40B4-BE49-F238E27FC236}">
                <a16:creationId xmlns:a16="http://schemas.microsoft.com/office/drawing/2014/main" id="{198CA377-E778-C6E0-501C-71C9F3BA7BA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406390A-C672-5FD2-62DA-97144D846FC2}"/>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407611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7C4D68-2613-1A91-C8BA-499EEB7FEFD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28F514D-C4E0-4077-DCBE-7ED0FC5D4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8827792-17F3-9321-28D6-D808666DA8F4}"/>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5" name="Marcador de pie de página 4">
            <a:extLst>
              <a:ext uri="{FF2B5EF4-FFF2-40B4-BE49-F238E27FC236}">
                <a16:creationId xmlns:a16="http://schemas.microsoft.com/office/drawing/2014/main" id="{EC74AF8C-589F-85EA-5A61-B67D65BC6A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DB5259D-1292-A6F5-91EE-04B58507CB7B}"/>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42891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DABE90-E45E-3B4E-0A8E-6802194578B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7B02FC7-FD3E-A91E-A8A2-224F04AE71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9A3D333-B2C2-46EB-FE04-AFC04A77855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C7AB1CE5-1CC4-E829-1E70-098964A32320}"/>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6" name="Marcador de pie de página 5">
            <a:extLst>
              <a:ext uri="{FF2B5EF4-FFF2-40B4-BE49-F238E27FC236}">
                <a16:creationId xmlns:a16="http://schemas.microsoft.com/office/drawing/2014/main" id="{647A3162-CC1A-709A-3ADD-4FF5A4FE3D2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F590828-ABDC-B0EF-E5F4-9389F56E4829}"/>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146796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AC5C93-F628-0A4D-7002-4542866ED53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5072321-8AC3-8FFF-E583-827F61F52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455A224-B353-467E-D932-89E5F6FA21E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997477A7-F766-1C6A-8870-323F4108CA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41B48F8-D922-FAD2-5552-E68AAD61829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6A9C50C-5A74-B2E3-A658-E9707702BFFD}"/>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8" name="Marcador de pie de página 7">
            <a:extLst>
              <a:ext uri="{FF2B5EF4-FFF2-40B4-BE49-F238E27FC236}">
                <a16:creationId xmlns:a16="http://schemas.microsoft.com/office/drawing/2014/main" id="{28545A57-26CE-8E88-4570-E1A57BF36AC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BD2DB9F6-ADD8-FF7E-0F4D-4CC19C1DA3E3}"/>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1594383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FF5B8-9A0D-14F8-F5A6-6E3A1E6503D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538AE22F-DC92-FEB7-BC99-142C90576BEA}"/>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4" name="Marcador de pie de página 3">
            <a:extLst>
              <a:ext uri="{FF2B5EF4-FFF2-40B4-BE49-F238E27FC236}">
                <a16:creationId xmlns:a16="http://schemas.microsoft.com/office/drawing/2014/main" id="{6B8384C2-00BA-C203-603A-EB4819764EAE}"/>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C470C67-24AD-540E-04DB-559B8ECDFAFD}"/>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2746909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BB9C15-72E6-AE7F-94EA-FD4A376FFE13}"/>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3" name="Marcador de pie de página 2">
            <a:extLst>
              <a:ext uri="{FF2B5EF4-FFF2-40B4-BE49-F238E27FC236}">
                <a16:creationId xmlns:a16="http://schemas.microsoft.com/office/drawing/2014/main" id="{CFEB657B-E9C2-DE48-1DB7-2401053D409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C5E2482-199D-D4B0-3A89-2DDAC530B163}"/>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1808804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F8DC79-631C-04F4-80B9-B98621188C9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0C3DA84-3791-2976-E428-69126D3296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053242FC-A9EB-F077-BB57-94830496F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2753498-8681-29C4-5F6D-31059EACED24}"/>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6" name="Marcador de pie de página 5">
            <a:extLst>
              <a:ext uri="{FF2B5EF4-FFF2-40B4-BE49-F238E27FC236}">
                <a16:creationId xmlns:a16="http://schemas.microsoft.com/office/drawing/2014/main" id="{56525A28-D951-380B-67CF-2F01E78A758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E238E6F-DA34-6202-2809-53EB59888473}"/>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221788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2847A1-6DA9-3402-621C-9444AFC0E3E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7CCF7BD8-41A8-32B8-5A75-57F292DA5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058FB05-04C2-73D2-28A5-4D10E092EB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315876D-8DC8-BC1E-0B1A-A362739F0E6C}"/>
              </a:ext>
            </a:extLst>
          </p:cNvPr>
          <p:cNvSpPr>
            <a:spLocks noGrp="1"/>
          </p:cNvSpPr>
          <p:nvPr>
            <p:ph type="dt" sz="half" idx="10"/>
          </p:nvPr>
        </p:nvSpPr>
        <p:spPr/>
        <p:txBody>
          <a:bodyPr/>
          <a:lstStyle/>
          <a:p>
            <a:fld id="{B52EA760-46DB-4ED6-937E-198B20265828}" type="datetimeFigureOut">
              <a:rPr lang="es-CO" smtClean="0"/>
              <a:t>23/10/2024</a:t>
            </a:fld>
            <a:endParaRPr lang="es-CO"/>
          </a:p>
        </p:txBody>
      </p:sp>
      <p:sp>
        <p:nvSpPr>
          <p:cNvPr id="6" name="Marcador de pie de página 5">
            <a:extLst>
              <a:ext uri="{FF2B5EF4-FFF2-40B4-BE49-F238E27FC236}">
                <a16:creationId xmlns:a16="http://schemas.microsoft.com/office/drawing/2014/main" id="{138F24FE-EBA9-D9F7-4843-33444234A32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7359313-D211-AA46-E7E3-C025C9E1E823}"/>
              </a:ext>
            </a:extLst>
          </p:cNvPr>
          <p:cNvSpPr>
            <a:spLocks noGrp="1"/>
          </p:cNvSpPr>
          <p:nvPr>
            <p:ph type="sldNum" sz="quarter" idx="12"/>
          </p:nvPr>
        </p:nvSpPr>
        <p:spPr/>
        <p:txBody>
          <a:bodyPr/>
          <a:lstStyle/>
          <a:p>
            <a:fld id="{9AF7B2B8-DD7C-450F-A498-8DC24599566E}" type="slidenum">
              <a:rPr lang="es-CO" smtClean="0"/>
              <a:t>‹Nº›</a:t>
            </a:fld>
            <a:endParaRPr lang="es-CO"/>
          </a:p>
        </p:txBody>
      </p:sp>
    </p:spTree>
    <p:extLst>
      <p:ext uri="{BB962C8B-B14F-4D97-AF65-F5344CB8AC3E}">
        <p14:creationId xmlns:p14="http://schemas.microsoft.com/office/powerpoint/2010/main" val="197758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50C9601-7F6C-2718-9F81-0A503AD092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4C64AFE-118E-8D8F-10AA-0FF5D030B2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3091E45-39DC-387A-2210-D96C7BD1DD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EA760-46DB-4ED6-937E-198B20265828}" type="datetimeFigureOut">
              <a:rPr lang="es-CO" smtClean="0"/>
              <a:t>23/10/2024</a:t>
            </a:fld>
            <a:endParaRPr lang="es-CO"/>
          </a:p>
        </p:txBody>
      </p:sp>
      <p:sp>
        <p:nvSpPr>
          <p:cNvPr id="5" name="Marcador de pie de página 4">
            <a:extLst>
              <a:ext uri="{FF2B5EF4-FFF2-40B4-BE49-F238E27FC236}">
                <a16:creationId xmlns:a16="http://schemas.microsoft.com/office/drawing/2014/main" id="{68E3C4C6-A9D2-0FDB-8E5D-69CDD4C21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5606A37F-EB80-C289-6307-7BF0FD350B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7B2B8-DD7C-450F-A498-8DC24599566E}" type="slidenum">
              <a:rPr lang="es-CO" smtClean="0"/>
              <a:t>‹Nº›</a:t>
            </a:fld>
            <a:endParaRPr lang="es-CO"/>
          </a:p>
        </p:txBody>
      </p:sp>
    </p:spTree>
    <p:extLst>
      <p:ext uri="{BB962C8B-B14F-4D97-AF65-F5344CB8AC3E}">
        <p14:creationId xmlns:p14="http://schemas.microsoft.com/office/powerpoint/2010/main" val="2746804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hyperlink" Target="mailto:bienestar@unp.gov.co"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320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28C97A90-BE02-06CA-A9A6-6A7C520BBDB6}"/>
              </a:ext>
            </a:extLst>
          </p:cNvPr>
          <p:cNvSpPr/>
          <p:nvPr/>
        </p:nvSpPr>
        <p:spPr>
          <a:xfrm>
            <a:off x="1028700" y="923423"/>
            <a:ext cx="10217805" cy="1500693"/>
          </a:xfrm>
          <a:prstGeom prst="rect">
            <a:avLst/>
          </a:prstGeom>
          <a:noFill/>
          <a:ln/>
        </p:spPr>
        <p:txBody>
          <a:bodyPr wrap="square" rtlCol="0" anchor="t"/>
          <a:lstStyle/>
          <a:p>
            <a:pPr marL="0" indent="0">
              <a:lnSpc>
                <a:spcPts val="6561"/>
              </a:lnSpc>
              <a:buNone/>
            </a:pPr>
            <a:endParaRPr lang="es-419" sz="4400" dirty="0">
              <a:solidFill>
                <a:schemeClr val="accent1">
                  <a:lumMod val="50000"/>
                </a:schemeClr>
              </a:solidFill>
            </a:endParaRPr>
          </a:p>
        </p:txBody>
      </p:sp>
      <p:pic>
        <p:nvPicPr>
          <p:cNvPr id="8" name="Imagen 7" descr="Logotipo, nombre de la empresa&#10;&#10;Descripción generada automáticamente">
            <a:extLst>
              <a:ext uri="{FF2B5EF4-FFF2-40B4-BE49-F238E27FC236}">
                <a16:creationId xmlns:a16="http://schemas.microsoft.com/office/drawing/2014/main" id="{28808452-478E-020A-31EB-16B069B8A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979" y="1142999"/>
            <a:ext cx="5722069" cy="4984423"/>
          </a:xfrm>
          <a:prstGeom prst="rect">
            <a:avLst/>
          </a:prstGeom>
        </p:spPr>
      </p:pic>
    </p:spTree>
    <p:extLst>
      <p:ext uri="{BB962C8B-B14F-4D97-AF65-F5344CB8AC3E}">
        <p14:creationId xmlns:p14="http://schemas.microsoft.com/office/powerpoint/2010/main" val="120820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2087FFD-7FAD-1002-263D-86516573DBDD}"/>
              </a:ext>
            </a:extLst>
          </p:cNvPr>
          <p:cNvPicPr>
            <a:picLocks noChangeAspect="1"/>
          </p:cNvPicPr>
          <p:nvPr/>
        </p:nvPicPr>
        <p:blipFill>
          <a:blip r:embed="rId4"/>
          <a:stretch>
            <a:fillRect/>
          </a:stretch>
        </p:blipFill>
        <p:spPr>
          <a:xfrm>
            <a:off x="0" y="0"/>
            <a:ext cx="12192000" cy="6857999"/>
          </a:xfrm>
          <a:prstGeom prst="rect">
            <a:avLst/>
          </a:prstGeom>
        </p:spPr>
      </p:pic>
      <p:sp>
        <p:nvSpPr>
          <p:cNvPr id="3" name="CuadroTexto 2">
            <a:extLst>
              <a:ext uri="{FF2B5EF4-FFF2-40B4-BE49-F238E27FC236}">
                <a16:creationId xmlns:a16="http://schemas.microsoft.com/office/drawing/2014/main" id="{720545C8-D2F6-0C1D-E424-7D77701608B0}"/>
              </a:ext>
            </a:extLst>
          </p:cNvPr>
          <p:cNvSpPr txBox="1"/>
          <p:nvPr/>
        </p:nvSpPr>
        <p:spPr>
          <a:xfrm>
            <a:off x="584334" y="1089613"/>
            <a:ext cx="11152037" cy="646331"/>
          </a:xfrm>
          <a:prstGeom prst="rect">
            <a:avLst/>
          </a:prstGeom>
          <a:noFill/>
        </p:spPr>
        <p:txBody>
          <a:bodyPr wrap="square" rtlCol="0">
            <a:spAutoFit/>
          </a:bodyPr>
          <a:lstStyle/>
          <a:p>
            <a:pPr algn="just"/>
            <a:r>
              <a:rPr lang="es-MX" dirty="0"/>
              <a:t>Entre todos los funcionarios y contratistas que amablemente participaron respondiendo el “</a:t>
            </a:r>
            <a:r>
              <a:rPr lang="es-MX" b="1" i="1" dirty="0"/>
              <a:t>TEST DE PERCEPCIÓN DE INTEGRIDAD”</a:t>
            </a:r>
            <a:r>
              <a:rPr lang="es-MX" dirty="0"/>
              <a:t>, se realizó el siguiente sorteo donde felizmente se eligió un ganador: </a:t>
            </a:r>
            <a:endParaRPr lang="es-CO" dirty="0"/>
          </a:p>
        </p:txBody>
      </p:sp>
      <p:pic>
        <p:nvPicPr>
          <p:cNvPr id="4" name="WhatsApp Video 2024-06-14 at 3.01.39 PM">
            <a:hlinkClick r:id="" action="ppaction://media"/>
            <a:extLst>
              <a:ext uri="{FF2B5EF4-FFF2-40B4-BE49-F238E27FC236}">
                <a16:creationId xmlns:a16="http://schemas.microsoft.com/office/drawing/2014/main" id="{3AEE052C-53B9-6B8F-9618-58624E2584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6615" y="1860456"/>
            <a:ext cx="4052985" cy="4125565"/>
          </a:xfrm>
          <a:prstGeom prst="rect">
            <a:avLst/>
          </a:prstGeom>
        </p:spPr>
      </p:pic>
    </p:spTree>
    <p:extLst>
      <p:ext uri="{BB962C8B-B14F-4D97-AF65-F5344CB8AC3E}">
        <p14:creationId xmlns:p14="http://schemas.microsoft.com/office/powerpoint/2010/main" val="363588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3D5C6ED-0B1D-1AD8-B941-4D44315A464B}"/>
              </a:ext>
            </a:extLst>
          </p:cNvPr>
          <p:cNvPicPr>
            <a:picLocks noChangeAspect="1"/>
          </p:cNvPicPr>
          <p:nvPr/>
        </p:nvPicPr>
        <p:blipFill>
          <a:blip r:embed="rId2"/>
          <a:stretch>
            <a:fillRect/>
          </a:stretch>
        </p:blipFill>
        <p:spPr>
          <a:xfrm>
            <a:off x="0" y="1"/>
            <a:ext cx="12192000" cy="6857999"/>
          </a:xfrm>
          <a:prstGeom prst="rect">
            <a:avLst/>
          </a:prstGeom>
        </p:spPr>
      </p:pic>
      <p:pic>
        <p:nvPicPr>
          <p:cNvPr id="4" name="Imagen 3" descr="Imagen que contiene Texto&#10;&#10;Descripción generada automáticamente">
            <a:extLst>
              <a:ext uri="{FF2B5EF4-FFF2-40B4-BE49-F238E27FC236}">
                <a16:creationId xmlns:a16="http://schemas.microsoft.com/office/drawing/2014/main" id="{617D8026-F17D-34BD-221D-3AF7A7404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521" y="386499"/>
            <a:ext cx="5111708" cy="1771650"/>
          </a:xfrm>
          <a:prstGeom prst="rect">
            <a:avLst/>
          </a:prstGeom>
        </p:spPr>
      </p:pic>
      <p:sp>
        <p:nvSpPr>
          <p:cNvPr id="7" name="Bocadillo: rectángulo con esquinas redondeadas 6">
            <a:extLst>
              <a:ext uri="{FF2B5EF4-FFF2-40B4-BE49-F238E27FC236}">
                <a16:creationId xmlns:a16="http://schemas.microsoft.com/office/drawing/2014/main" id="{A89EB659-C5FD-81BA-7D8A-C0EC01D31287}"/>
              </a:ext>
            </a:extLst>
          </p:cNvPr>
          <p:cNvSpPr/>
          <p:nvPr/>
        </p:nvSpPr>
        <p:spPr>
          <a:xfrm>
            <a:off x="7569723" y="2959269"/>
            <a:ext cx="2818615" cy="2017336"/>
          </a:xfrm>
          <a:prstGeom prst="wedgeRoundRectCallou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CO" b="1">
              <a:ln w="22225">
                <a:solidFill>
                  <a:schemeClr val="accent2"/>
                </a:solidFill>
                <a:prstDash val="solid"/>
              </a:ln>
              <a:solidFill>
                <a:schemeClr val="accent2">
                  <a:lumMod val="40000"/>
                  <a:lumOff val="60000"/>
                </a:schemeClr>
              </a:solidFill>
            </a:endParaRPr>
          </a:p>
        </p:txBody>
      </p:sp>
      <p:sp>
        <p:nvSpPr>
          <p:cNvPr id="8" name="CuadroTexto 7">
            <a:extLst>
              <a:ext uri="{FF2B5EF4-FFF2-40B4-BE49-F238E27FC236}">
                <a16:creationId xmlns:a16="http://schemas.microsoft.com/office/drawing/2014/main" id="{A6D29EE7-406D-D59E-0227-4D2825C98807}"/>
              </a:ext>
            </a:extLst>
          </p:cNvPr>
          <p:cNvSpPr txBox="1"/>
          <p:nvPr/>
        </p:nvSpPr>
        <p:spPr>
          <a:xfrm>
            <a:off x="7654565" y="3167718"/>
            <a:ext cx="2733773" cy="1600438"/>
          </a:xfrm>
          <a:prstGeom prst="rect">
            <a:avLst/>
          </a:prstGeom>
          <a:noFill/>
        </p:spPr>
        <p:txBody>
          <a:bodyPr wrap="square" rtlCol="0">
            <a:spAutoFit/>
          </a:bodyPr>
          <a:lstStyle/>
          <a:p>
            <a:r>
              <a:rPr lang="es-CO" sz="1400" b="1" dirty="0"/>
              <a:t>Envía al correo </a:t>
            </a:r>
            <a:r>
              <a:rPr lang="es-CO" sz="1400" b="1" dirty="0">
                <a:hlinkClick r:id="rId4"/>
              </a:rPr>
              <a:t>bienestar@unp.gov.co</a:t>
            </a:r>
            <a:r>
              <a:rPr lang="es-CO" sz="1400" b="1" dirty="0"/>
              <a:t> tus datos personales junto con una copia de tu documento de identidad para validar tu premio. ¡Gracias por tu participación¡</a:t>
            </a:r>
          </a:p>
          <a:p>
            <a:pPr algn="ctr"/>
            <a:r>
              <a:rPr lang="es-CO" sz="1400" b="1" dirty="0"/>
              <a:t> !FELICIDADES¡</a:t>
            </a:r>
          </a:p>
        </p:txBody>
      </p:sp>
      <p:pic>
        <p:nvPicPr>
          <p:cNvPr id="10" name="Imagen 9" descr="Diagrama&#10;&#10;Descripción generada automáticamente">
            <a:extLst>
              <a:ext uri="{FF2B5EF4-FFF2-40B4-BE49-F238E27FC236}">
                <a16:creationId xmlns:a16="http://schemas.microsoft.com/office/drawing/2014/main" id="{ED531BEB-0E33-7AFA-8A70-980F00CDA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054" y="1997892"/>
            <a:ext cx="3244710" cy="4416458"/>
          </a:xfrm>
          <a:prstGeom prst="rect">
            <a:avLst/>
          </a:prstGeom>
        </p:spPr>
      </p:pic>
    </p:spTree>
    <p:extLst>
      <p:ext uri="{BB962C8B-B14F-4D97-AF65-F5344CB8AC3E}">
        <p14:creationId xmlns:p14="http://schemas.microsoft.com/office/powerpoint/2010/main" val="2906006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BCD3CA7-6103-36F2-9A1C-50412C01DC26}"/>
              </a:ext>
            </a:extLst>
          </p:cNvPr>
          <p:cNvPicPr>
            <a:picLocks noChangeAspect="1"/>
          </p:cNvPicPr>
          <p:nvPr/>
        </p:nvPicPr>
        <p:blipFill rotWithShape="1">
          <a:blip r:embed="rId2">
            <a:extLst>
              <a:ext uri="{28A0092B-C50C-407E-A947-70E740481C1C}">
                <a14:useLocalDpi xmlns:a14="http://schemas.microsoft.com/office/drawing/2010/main" val="0"/>
              </a:ext>
            </a:extLst>
          </a:blip>
          <a:srcRect r="25927"/>
          <a:stretch/>
        </p:blipFill>
        <p:spPr>
          <a:xfrm>
            <a:off x="-1900719" y="0"/>
            <a:ext cx="9027305" cy="6857999"/>
          </a:xfrm>
          <a:prstGeom prst="rect">
            <a:avLst/>
          </a:prstGeom>
        </p:spPr>
      </p:pic>
      <p:sp>
        <p:nvSpPr>
          <p:cNvPr id="3" name="Rectángulo 2">
            <a:extLst>
              <a:ext uri="{FF2B5EF4-FFF2-40B4-BE49-F238E27FC236}">
                <a16:creationId xmlns:a16="http://schemas.microsoft.com/office/drawing/2014/main" id="{4A1C2D10-C77C-2557-546E-821F9E56A1A4}"/>
              </a:ext>
            </a:extLst>
          </p:cNvPr>
          <p:cNvSpPr/>
          <p:nvPr/>
        </p:nvSpPr>
        <p:spPr>
          <a:xfrm>
            <a:off x="7560918" y="2690335"/>
            <a:ext cx="3740126" cy="1477328"/>
          </a:xfrm>
          <a:prstGeom prst="rect">
            <a:avLst/>
          </a:prstGeom>
          <a:noFill/>
        </p:spPr>
        <p:txBody>
          <a:bodyPr wrap="none" lIns="91440" tIns="45720" rIns="91440" bIns="45720">
            <a:spAutoFit/>
          </a:bodyPr>
          <a:lstStyle/>
          <a:p>
            <a:pPr algn="ctr">
              <a:lnSpc>
                <a:spcPts val="5400"/>
              </a:lnSpc>
            </a:pPr>
            <a:r>
              <a:rPr lang="es-ES" sz="5400" dirty="0">
                <a:ln w="0"/>
                <a:solidFill>
                  <a:srgbClr val="003870"/>
                </a:solidFill>
                <a:effectLst>
                  <a:outerShdw blurRad="38100" dist="19050" dir="2700000" algn="tl" rotWithShape="0">
                    <a:schemeClr val="dk1">
                      <a:alpha val="40000"/>
                    </a:schemeClr>
                  </a:outerShdw>
                </a:effectLst>
                <a:latin typeface="Montserrat" pitchFamily="2" charset="0"/>
              </a:rPr>
              <a:t>¡</a:t>
            </a:r>
            <a:r>
              <a:rPr lang="es-ES" sz="5400" b="0" cap="none" spc="0" dirty="0">
                <a:ln w="0"/>
                <a:solidFill>
                  <a:srgbClr val="003870"/>
                </a:solidFill>
                <a:effectLst>
                  <a:outerShdw blurRad="38100" dist="19050" dir="2700000" algn="tl" rotWithShape="0">
                    <a:schemeClr val="dk1">
                      <a:alpha val="40000"/>
                    </a:schemeClr>
                  </a:outerShdw>
                </a:effectLst>
                <a:latin typeface="Montserrat" pitchFamily="2" charset="0"/>
              </a:rPr>
              <a:t>MUCHAS </a:t>
            </a:r>
          </a:p>
          <a:p>
            <a:pPr algn="ctr">
              <a:lnSpc>
                <a:spcPts val="5400"/>
              </a:lnSpc>
            </a:pPr>
            <a:r>
              <a:rPr lang="es-ES" sz="5400" b="0" u="sng" cap="none" spc="0" dirty="0">
                <a:ln w="0"/>
                <a:solidFill>
                  <a:srgbClr val="003870"/>
                </a:solidFill>
                <a:effectLst>
                  <a:outerShdw blurRad="38100" dist="19050" dir="2700000" algn="tl" rotWithShape="0">
                    <a:schemeClr val="dk1">
                      <a:alpha val="40000"/>
                    </a:schemeClr>
                  </a:outerShdw>
                </a:effectLst>
                <a:latin typeface="Montserrat" pitchFamily="2" charset="0"/>
              </a:rPr>
              <a:t>GRACIAS</a:t>
            </a:r>
            <a:r>
              <a:rPr lang="es-ES" sz="5400" b="0" cap="none" spc="0" dirty="0">
                <a:ln w="0"/>
                <a:solidFill>
                  <a:srgbClr val="003870"/>
                </a:solidFill>
                <a:effectLst>
                  <a:outerShdw blurRad="38100" dist="19050" dir="2700000" algn="tl" rotWithShape="0">
                    <a:schemeClr val="dk1">
                      <a:alpha val="40000"/>
                    </a:schemeClr>
                  </a:outerShdw>
                </a:effectLst>
                <a:latin typeface="Montserrat" pitchFamily="2" charset="0"/>
              </a:rPr>
              <a:t> !</a:t>
            </a:r>
          </a:p>
        </p:txBody>
      </p:sp>
    </p:spTree>
    <p:extLst>
      <p:ext uri="{BB962C8B-B14F-4D97-AF65-F5344CB8AC3E}">
        <p14:creationId xmlns:p14="http://schemas.microsoft.com/office/powerpoint/2010/main" val="2982191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BCD3CA7-6103-36F2-9A1C-50412C01DC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37" y="0"/>
            <a:ext cx="12187063" cy="6857999"/>
          </a:xfrm>
          <a:prstGeom prst="rect">
            <a:avLst/>
          </a:prstGeom>
        </p:spPr>
      </p:pic>
      <p:sp>
        <p:nvSpPr>
          <p:cNvPr id="5" name="CuadroTexto 4">
            <a:extLst>
              <a:ext uri="{FF2B5EF4-FFF2-40B4-BE49-F238E27FC236}">
                <a16:creationId xmlns:a16="http://schemas.microsoft.com/office/drawing/2014/main" id="{25C001B4-D1BD-F190-7928-D96CA611E4CE}"/>
              </a:ext>
            </a:extLst>
          </p:cNvPr>
          <p:cNvSpPr txBox="1"/>
          <p:nvPr/>
        </p:nvSpPr>
        <p:spPr>
          <a:xfrm>
            <a:off x="755796" y="2633471"/>
            <a:ext cx="6951307" cy="2308324"/>
          </a:xfrm>
          <a:prstGeom prst="rect">
            <a:avLst/>
          </a:prstGeom>
          <a:noFill/>
        </p:spPr>
        <p:txBody>
          <a:bodyPr wrap="square">
            <a:spAutoFit/>
          </a:bodyPr>
          <a:lstStyle/>
          <a:p>
            <a:r>
              <a:rPr lang="es-CO" sz="4800" b="1" dirty="0">
                <a:solidFill>
                  <a:schemeClr val="bg1"/>
                </a:solidFill>
              </a:rPr>
              <a:t>Equipo de Bienestar Estímulos e </a:t>
            </a:r>
          </a:p>
          <a:p>
            <a:r>
              <a:rPr lang="es-CO" sz="4800" b="1" dirty="0">
                <a:solidFill>
                  <a:schemeClr val="bg1"/>
                </a:solidFill>
              </a:rPr>
              <a:t>Incentivos </a:t>
            </a:r>
            <a:endParaRPr lang="es-ES" sz="1400" b="1" dirty="0">
              <a:solidFill>
                <a:schemeClr val="bg1"/>
              </a:solidFill>
              <a:latin typeface="Montserrat" pitchFamily="2" charset="0"/>
              <a:cs typeface="Arial" panose="020B0604020202020204" pitchFamily="34" charset="0"/>
            </a:endParaRPr>
          </a:p>
        </p:txBody>
      </p:sp>
    </p:spTree>
    <p:extLst>
      <p:ext uri="{BB962C8B-B14F-4D97-AF65-F5344CB8AC3E}">
        <p14:creationId xmlns:p14="http://schemas.microsoft.com/office/powerpoint/2010/main" val="3993966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28C97A90-BE02-06CA-A9A6-6A7C520BBDB6}"/>
              </a:ext>
            </a:extLst>
          </p:cNvPr>
          <p:cNvSpPr/>
          <p:nvPr/>
        </p:nvSpPr>
        <p:spPr>
          <a:xfrm>
            <a:off x="1028700" y="923423"/>
            <a:ext cx="10217805" cy="1500693"/>
          </a:xfrm>
          <a:prstGeom prst="rect">
            <a:avLst/>
          </a:prstGeom>
          <a:noFill/>
          <a:ln/>
        </p:spPr>
        <p:txBody>
          <a:bodyPr wrap="square" rtlCol="0" anchor="t"/>
          <a:lstStyle/>
          <a:p>
            <a:pPr marL="0" indent="0">
              <a:lnSpc>
                <a:spcPts val="6561"/>
              </a:lnSpc>
              <a:buNone/>
            </a:pPr>
            <a:endParaRPr lang="es-419" sz="4400" dirty="0">
              <a:solidFill>
                <a:schemeClr val="accent1">
                  <a:lumMod val="50000"/>
                </a:schemeClr>
              </a:solidFill>
            </a:endParaRPr>
          </a:p>
        </p:txBody>
      </p:sp>
      <p:sp>
        <p:nvSpPr>
          <p:cNvPr id="2" name="CuadroTexto 1">
            <a:extLst>
              <a:ext uri="{FF2B5EF4-FFF2-40B4-BE49-F238E27FC236}">
                <a16:creationId xmlns:a16="http://schemas.microsoft.com/office/drawing/2014/main" id="{6FD88882-144B-CD20-B2A1-CA2A82732D81}"/>
              </a:ext>
            </a:extLst>
          </p:cNvPr>
          <p:cNvSpPr txBox="1"/>
          <p:nvPr/>
        </p:nvSpPr>
        <p:spPr>
          <a:xfrm>
            <a:off x="639401" y="1334305"/>
            <a:ext cx="5659893" cy="954107"/>
          </a:xfrm>
          <a:prstGeom prst="rect">
            <a:avLst/>
          </a:prstGeom>
          <a:noFill/>
        </p:spPr>
        <p:txBody>
          <a:bodyPr wrap="square" rtlCol="0">
            <a:spAutoFit/>
          </a:bodyPr>
          <a:lstStyle/>
          <a:p>
            <a:pPr algn="ctr"/>
            <a:r>
              <a:rPr lang="es-MX" sz="2800" b="1" dirty="0"/>
              <a:t>¿QUÉ ES EL CÓDIGO DE INTEGRIDAD DE LA UNP?</a:t>
            </a:r>
            <a:endParaRPr lang="es-CO" sz="2800" b="1" dirty="0"/>
          </a:p>
        </p:txBody>
      </p:sp>
      <p:sp>
        <p:nvSpPr>
          <p:cNvPr id="12" name="CuadroTexto 11">
            <a:extLst>
              <a:ext uri="{FF2B5EF4-FFF2-40B4-BE49-F238E27FC236}">
                <a16:creationId xmlns:a16="http://schemas.microsoft.com/office/drawing/2014/main" id="{05881A6D-9CD5-46CE-43B2-4BAC3D1CDFD9}"/>
              </a:ext>
            </a:extLst>
          </p:cNvPr>
          <p:cNvSpPr txBox="1"/>
          <p:nvPr/>
        </p:nvSpPr>
        <p:spPr>
          <a:xfrm>
            <a:off x="442003" y="2288412"/>
            <a:ext cx="5968127" cy="3477875"/>
          </a:xfrm>
          <a:prstGeom prst="rect">
            <a:avLst/>
          </a:prstGeom>
          <a:noFill/>
        </p:spPr>
        <p:txBody>
          <a:bodyPr wrap="square" rtlCol="0">
            <a:spAutoFit/>
          </a:bodyPr>
          <a:lstStyle/>
          <a:p>
            <a:pPr algn="just"/>
            <a:r>
              <a:rPr lang="es-MX" sz="2000" dirty="0"/>
              <a:t>El código de integridad es una guía de comportamiento de los servidores de la UNP, que busca un cambio cultural en nuestra entidad, desde la transformación en la percepción del que hacer, es decir, que nuestros servidores sientan enaltecimiento, orgullo y vocación por su rol al servicio de los ciudadanos y en el entendimiento de la importancia que tiene su labor para el país. También busca cambio en los hábitos y comportamientos de los servidores en su trabajo diario, basados en el fortalecimiento de su quehacer íntegro, eficiente y de calidad.</a:t>
            </a:r>
            <a:endParaRPr lang="es-CO" sz="2000" dirty="0"/>
          </a:p>
        </p:txBody>
      </p:sp>
      <p:pic>
        <p:nvPicPr>
          <p:cNvPr id="14" name="Imagen 13">
            <a:extLst>
              <a:ext uri="{FF2B5EF4-FFF2-40B4-BE49-F238E27FC236}">
                <a16:creationId xmlns:a16="http://schemas.microsoft.com/office/drawing/2014/main" id="{615BCC90-9C5E-BEAA-1EB7-F555E28560CD}"/>
              </a:ext>
            </a:extLst>
          </p:cNvPr>
          <p:cNvPicPr>
            <a:picLocks noChangeAspect="1"/>
          </p:cNvPicPr>
          <p:nvPr/>
        </p:nvPicPr>
        <p:blipFill>
          <a:blip r:embed="rId3"/>
          <a:stretch>
            <a:fillRect/>
          </a:stretch>
        </p:blipFill>
        <p:spPr>
          <a:xfrm>
            <a:off x="6885992" y="1518971"/>
            <a:ext cx="4947210" cy="3820058"/>
          </a:xfrm>
          <a:prstGeom prst="rect">
            <a:avLst/>
          </a:prstGeom>
        </p:spPr>
      </p:pic>
    </p:spTree>
    <p:extLst>
      <p:ext uri="{BB962C8B-B14F-4D97-AF65-F5344CB8AC3E}">
        <p14:creationId xmlns:p14="http://schemas.microsoft.com/office/powerpoint/2010/main" val="2867827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756D5C-8E09-ACB8-8144-1EE2A3E05D13}"/>
              </a:ext>
            </a:extLst>
          </p:cNvPr>
          <p:cNvPicPr>
            <a:picLocks noChangeAspect="1"/>
          </p:cNvPicPr>
          <p:nvPr/>
        </p:nvPicPr>
        <p:blipFill>
          <a:blip r:embed="rId3"/>
          <a:stretch>
            <a:fillRect/>
          </a:stretch>
        </p:blipFill>
        <p:spPr>
          <a:xfrm>
            <a:off x="353085" y="1379825"/>
            <a:ext cx="11150181" cy="4387048"/>
          </a:xfrm>
          <a:prstGeom prst="rect">
            <a:avLst/>
          </a:prstGeom>
          <a:ln>
            <a:noFill/>
          </a:ln>
        </p:spPr>
      </p:pic>
    </p:spTree>
    <p:extLst>
      <p:ext uri="{BB962C8B-B14F-4D97-AF65-F5344CB8AC3E}">
        <p14:creationId xmlns:p14="http://schemas.microsoft.com/office/powerpoint/2010/main" val="121682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B7DD93E-2921-A1E1-B9C0-1327495981E1}"/>
              </a:ext>
            </a:extLst>
          </p:cNvPr>
          <p:cNvSpPr txBox="1"/>
          <p:nvPr/>
        </p:nvSpPr>
        <p:spPr>
          <a:xfrm>
            <a:off x="5967689" y="1230528"/>
            <a:ext cx="6097554" cy="480131"/>
          </a:xfrm>
          <a:prstGeom prst="rect">
            <a:avLst/>
          </a:prstGeom>
          <a:noFill/>
        </p:spPr>
        <p:txBody>
          <a:bodyPr wrap="square">
            <a:spAutoFit/>
          </a:bodyPr>
          <a:lstStyle/>
          <a:p>
            <a:pPr marL="0" indent="0">
              <a:lnSpc>
                <a:spcPct val="90000"/>
              </a:lnSpc>
              <a:spcBef>
                <a:spcPct val="0"/>
              </a:spcBef>
              <a:spcAft>
                <a:spcPts val="600"/>
              </a:spcAft>
            </a:pPr>
            <a:r>
              <a:rPr lang="en-US" sz="2800" b="1" kern="1200" dirty="0">
                <a:solidFill>
                  <a:schemeClr val="tx1"/>
                </a:solidFill>
                <a:latin typeface="Calibri "/>
                <a:ea typeface="+mj-ea"/>
                <a:cs typeface="+mj-cs"/>
              </a:rPr>
              <a:t>OBJETIVO DEL TEST DE INTEGRIDAD</a:t>
            </a:r>
          </a:p>
        </p:txBody>
      </p:sp>
      <p:sp>
        <p:nvSpPr>
          <p:cNvPr id="7" name="CuadroTexto 6">
            <a:extLst>
              <a:ext uri="{FF2B5EF4-FFF2-40B4-BE49-F238E27FC236}">
                <a16:creationId xmlns:a16="http://schemas.microsoft.com/office/drawing/2014/main" id="{649073A4-16DD-CCA0-D17A-A6D67B0A1F70}"/>
              </a:ext>
            </a:extLst>
          </p:cNvPr>
          <p:cNvSpPr txBox="1"/>
          <p:nvPr/>
        </p:nvSpPr>
        <p:spPr>
          <a:xfrm>
            <a:off x="5719411" y="2151076"/>
            <a:ext cx="6097508" cy="2862322"/>
          </a:xfrm>
          <a:prstGeom prst="rect">
            <a:avLst/>
          </a:prstGeom>
          <a:noFill/>
        </p:spPr>
        <p:txBody>
          <a:bodyPr wrap="square">
            <a:spAutoFit/>
          </a:bodyPr>
          <a:lstStyle/>
          <a:p>
            <a:pPr indent="-228600" algn="just">
              <a:lnSpc>
                <a:spcPct val="90000"/>
              </a:lnSpc>
              <a:spcAft>
                <a:spcPts val="600"/>
              </a:spcAft>
              <a:buFont typeface="Arial" panose="020B0604020202020204" pitchFamily="34" charset="0"/>
              <a:buChar char="•"/>
            </a:pPr>
            <a:r>
              <a:rPr lang="es-MX" sz="2000" dirty="0"/>
              <a:t>Se busca conocer el avance en la apropiación de los valores del Código de Integridad en el Servicio Público, a partir de la percepción que tienen las servidoras y servidores públicos y contratistas en relación con su desempeño, el relacionamiento con sus compañeros, sus jefes y las ciudadanías, en un ambiente laboral específico que se depende de la cultura organizacional en cada entidad; se involucran aspectos de tipo normativo y de operación que se implican en la operación y función de las entidades públicas.</a:t>
            </a:r>
            <a:endParaRPr lang="en-US" sz="2000" dirty="0"/>
          </a:p>
        </p:txBody>
      </p:sp>
      <p:pic>
        <p:nvPicPr>
          <p:cNvPr id="9" name="Imagen 8">
            <a:extLst>
              <a:ext uri="{FF2B5EF4-FFF2-40B4-BE49-F238E27FC236}">
                <a16:creationId xmlns:a16="http://schemas.microsoft.com/office/drawing/2014/main" id="{71D6EF6A-B968-2743-FF7C-5B47828AAF67}"/>
              </a:ext>
            </a:extLst>
          </p:cNvPr>
          <p:cNvPicPr>
            <a:picLocks noChangeAspect="1"/>
          </p:cNvPicPr>
          <p:nvPr/>
        </p:nvPicPr>
        <p:blipFill>
          <a:blip r:embed="rId3"/>
          <a:stretch>
            <a:fillRect/>
          </a:stretch>
        </p:blipFill>
        <p:spPr>
          <a:xfrm>
            <a:off x="588475" y="1230529"/>
            <a:ext cx="5017561" cy="4443314"/>
          </a:xfrm>
          <a:prstGeom prst="rect">
            <a:avLst/>
          </a:prstGeom>
        </p:spPr>
      </p:pic>
    </p:spTree>
    <p:extLst>
      <p:ext uri="{BB962C8B-B14F-4D97-AF65-F5344CB8AC3E}">
        <p14:creationId xmlns:p14="http://schemas.microsoft.com/office/powerpoint/2010/main" val="3665404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379C3377-80CD-4AB8-242F-8FC50B5E70D9}"/>
              </a:ext>
            </a:extLst>
          </p:cNvPr>
          <p:cNvPicPr>
            <a:picLocks noChangeAspect="1"/>
          </p:cNvPicPr>
          <p:nvPr/>
        </p:nvPicPr>
        <p:blipFill>
          <a:blip r:embed="rId2"/>
          <a:stretch>
            <a:fillRect/>
          </a:stretch>
        </p:blipFill>
        <p:spPr>
          <a:xfrm>
            <a:off x="1891422" y="643467"/>
            <a:ext cx="8409156" cy="5571065"/>
          </a:xfrm>
          <a:prstGeom prst="rect">
            <a:avLst/>
          </a:prstGeom>
          <a:ln>
            <a:noFill/>
          </a:ln>
        </p:spPr>
      </p:pic>
      <p:sp>
        <p:nvSpPr>
          <p:cNvPr id="37"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22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607822E-3FBF-425D-9C1E-072B20656F72}"/>
              </a:ext>
            </a:extLst>
          </p:cNvPr>
          <p:cNvSpPr txBox="1"/>
          <p:nvPr/>
        </p:nvSpPr>
        <p:spPr>
          <a:xfrm>
            <a:off x="518346" y="1502422"/>
            <a:ext cx="11302866" cy="1200329"/>
          </a:xfrm>
          <a:prstGeom prst="rect">
            <a:avLst/>
          </a:prstGeom>
          <a:noFill/>
        </p:spPr>
        <p:txBody>
          <a:bodyPr wrap="square" rtlCol="0">
            <a:spAutoFit/>
          </a:bodyPr>
          <a:lstStyle/>
          <a:p>
            <a:pPr algn="just"/>
            <a:r>
              <a:rPr lang="es-MX" dirty="0"/>
              <a:t>Se obtiene los siguientes datos de la aplicación del TEST DE PERCEPCIÓN DE INTEGRIDAD, donde se evidencia que en la UNIDAD NACIONAL DE PROTECCIÓN el Código de Integridad y sus siete valores se encuentran en un nivel Alto de percepción de integridad, con un Código apropiado como herramienta para pensar y actuar por parte de los servidores públicos y contratistas de la entidad. A continuación, los indicadores:  </a:t>
            </a:r>
            <a:endParaRPr lang="es-CO" dirty="0"/>
          </a:p>
        </p:txBody>
      </p:sp>
      <p:sp>
        <p:nvSpPr>
          <p:cNvPr id="3" name="CuadroTexto 2">
            <a:extLst>
              <a:ext uri="{FF2B5EF4-FFF2-40B4-BE49-F238E27FC236}">
                <a16:creationId xmlns:a16="http://schemas.microsoft.com/office/drawing/2014/main" id="{9DC5DAC4-679F-C295-DD39-1AAC5873B7FD}"/>
              </a:ext>
            </a:extLst>
          </p:cNvPr>
          <p:cNvSpPr txBox="1"/>
          <p:nvPr/>
        </p:nvSpPr>
        <p:spPr>
          <a:xfrm>
            <a:off x="2692254" y="900872"/>
            <a:ext cx="5659893" cy="523220"/>
          </a:xfrm>
          <a:prstGeom prst="rect">
            <a:avLst/>
          </a:prstGeom>
          <a:noFill/>
        </p:spPr>
        <p:txBody>
          <a:bodyPr wrap="square" rtlCol="0">
            <a:spAutoFit/>
          </a:bodyPr>
          <a:lstStyle/>
          <a:p>
            <a:pPr algn="ctr"/>
            <a:r>
              <a:rPr lang="es-CO" sz="2800" b="1" dirty="0"/>
              <a:t>RESULTADOS</a:t>
            </a:r>
          </a:p>
        </p:txBody>
      </p:sp>
      <p:sp>
        <p:nvSpPr>
          <p:cNvPr id="8" name="Globo: flecha izquierda 7">
            <a:extLst>
              <a:ext uri="{FF2B5EF4-FFF2-40B4-BE49-F238E27FC236}">
                <a16:creationId xmlns:a16="http://schemas.microsoft.com/office/drawing/2014/main" id="{3DA62F15-B9B0-8456-D37B-AB2C81E787B4}"/>
              </a:ext>
            </a:extLst>
          </p:cNvPr>
          <p:cNvSpPr/>
          <p:nvPr/>
        </p:nvSpPr>
        <p:spPr>
          <a:xfrm>
            <a:off x="5884939" y="3042691"/>
            <a:ext cx="5627802" cy="3358109"/>
          </a:xfrm>
          <a:prstGeom prst="leftArrowCallout">
            <a:avLst>
              <a:gd name="adj1" fmla="val 25000"/>
              <a:gd name="adj2" fmla="val 9982"/>
              <a:gd name="adj3" fmla="val 14535"/>
              <a:gd name="adj4" fmla="val 73816"/>
            </a:avLst>
          </a:prstGeom>
          <a:solidFill>
            <a:schemeClr val="bg1"/>
          </a:solid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dirty="0"/>
          </a:p>
        </p:txBody>
      </p:sp>
      <p:pic>
        <p:nvPicPr>
          <p:cNvPr id="11" name="Imagen 10">
            <a:extLst>
              <a:ext uri="{FF2B5EF4-FFF2-40B4-BE49-F238E27FC236}">
                <a16:creationId xmlns:a16="http://schemas.microsoft.com/office/drawing/2014/main" id="{5033B74A-1A1D-AFF3-37A9-F44CE44B725D}"/>
              </a:ext>
            </a:extLst>
          </p:cNvPr>
          <p:cNvPicPr>
            <a:picLocks noChangeAspect="1"/>
          </p:cNvPicPr>
          <p:nvPr/>
        </p:nvPicPr>
        <p:blipFill>
          <a:blip r:embed="rId3"/>
          <a:stretch>
            <a:fillRect/>
          </a:stretch>
        </p:blipFill>
        <p:spPr>
          <a:xfrm>
            <a:off x="965640" y="2957755"/>
            <a:ext cx="4841271" cy="3443045"/>
          </a:xfrm>
          <a:prstGeom prst="rect">
            <a:avLst/>
          </a:prstGeom>
        </p:spPr>
      </p:pic>
      <p:pic>
        <p:nvPicPr>
          <p:cNvPr id="5" name="Imagen 4">
            <a:extLst>
              <a:ext uri="{FF2B5EF4-FFF2-40B4-BE49-F238E27FC236}">
                <a16:creationId xmlns:a16="http://schemas.microsoft.com/office/drawing/2014/main" id="{26842B65-5679-E1EC-9F45-12E4F084654C}"/>
              </a:ext>
            </a:extLst>
          </p:cNvPr>
          <p:cNvPicPr>
            <a:picLocks noChangeAspect="1"/>
          </p:cNvPicPr>
          <p:nvPr/>
        </p:nvPicPr>
        <p:blipFill>
          <a:blip r:embed="rId4"/>
          <a:stretch>
            <a:fillRect/>
          </a:stretch>
        </p:blipFill>
        <p:spPr>
          <a:xfrm>
            <a:off x="7795967" y="3219452"/>
            <a:ext cx="2931736" cy="1842428"/>
          </a:xfrm>
          <a:prstGeom prst="rect">
            <a:avLst/>
          </a:prstGeom>
        </p:spPr>
      </p:pic>
      <p:sp>
        <p:nvSpPr>
          <p:cNvPr id="6" name="CuadroTexto 5">
            <a:extLst>
              <a:ext uri="{FF2B5EF4-FFF2-40B4-BE49-F238E27FC236}">
                <a16:creationId xmlns:a16="http://schemas.microsoft.com/office/drawing/2014/main" id="{D1156569-FB69-298B-6C93-0745F86B3F5B}"/>
              </a:ext>
            </a:extLst>
          </p:cNvPr>
          <p:cNvSpPr txBox="1"/>
          <p:nvPr/>
        </p:nvSpPr>
        <p:spPr>
          <a:xfrm>
            <a:off x="7449789" y="5061880"/>
            <a:ext cx="4062952" cy="1169551"/>
          </a:xfrm>
          <a:prstGeom prst="rect">
            <a:avLst/>
          </a:prstGeom>
          <a:noFill/>
        </p:spPr>
        <p:txBody>
          <a:bodyPr wrap="square" rtlCol="0">
            <a:spAutoFit/>
          </a:bodyPr>
          <a:lstStyle/>
          <a:p>
            <a:pPr algn="just"/>
            <a:r>
              <a:rPr lang="es-CO" sz="1400" b="1" dirty="0"/>
              <a:t>Según la herramienta “el semáforo” del Departamento Administrativo de la Función Pública, la entidad se encuentra en un nivel ALTO y MUY ALTO en cuanto a conocimiento y apropiación del Código de Integridad de la UNP y sus siete valores.  </a:t>
            </a:r>
          </a:p>
        </p:txBody>
      </p:sp>
    </p:spTree>
    <p:extLst>
      <p:ext uri="{BB962C8B-B14F-4D97-AF65-F5344CB8AC3E}">
        <p14:creationId xmlns:p14="http://schemas.microsoft.com/office/powerpoint/2010/main" val="3913970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187F790-5A97-19BE-A657-100121736919}"/>
              </a:ext>
            </a:extLst>
          </p:cNvPr>
          <p:cNvPicPr>
            <a:picLocks noChangeAspect="1"/>
          </p:cNvPicPr>
          <p:nvPr/>
        </p:nvPicPr>
        <p:blipFill>
          <a:blip r:embed="rId3"/>
          <a:stretch>
            <a:fillRect/>
          </a:stretch>
        </p:blipFill>
        <p:spPr>
          <a:xfrm>
            <a:off x="1191468" y="1707605"/>
            <a:ext cx="5281972" cy="3298028"/>
          </a:xfrm>
          <a:prstGeom prst="rect">
            <a:avLst/>
          </a:prstGeom>
        </p:spPr>
      </p:pic>
      <p:sp>
        <p:nvSpPr>
          <p:cNvPr id="8" name="Globo: flecha izquierda 7">
            <a:extLst>
              <a:ext uri="{FF2B5EF4-FFF2-40B4-BE49-F238E27FC236}">
                <a16:creationId xmlns:a16="http://schemas.microsoft.com/office/drawing/2014/main" id="{E52D277E-4E55-BB1A-550F-CA17CFCE7DD2}"/>
              </a:ext>
            </a:extLst>
          </p:cNvPr>
          <p:cNvSpPr/>
          <p:nvPr/>
        </p:nvSpPr>
        <p:spPr>
          <a:xfrm>
            <a:off x="6473440" y="3019365"/>
            <a:ext cx="4433372" cy="2889779"/>
          </a:xfrm>
          <a:prstGeom prst="leftArrowCallout">
            <a:avLst>
              <a:gd name="adj1" fmla="val 25000"/>
              <a:gd name="adj2" fmla="val 9982"/>
              <a:gd name="adj3" fmla="val 14535"/>
              <a:gd name="adj4" fmla="val 73816"/>
            </a:avLst>
          </a:prstGeom>
          <a:solidFill>
            <a:schemeClr val="bg1"/>
          </a:solid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dirty="0"/>
          </a:p>
        </p:txBody>
      </p:sp>
      <p:sp>
        <p:nvSpPr>
          <p:cNvPr id="9" name="CuadroTexto 8">
            <a:extLst>
              <a:ext uri="{FF2B5EF4-FFF2-40B4-BE49-F238E27FC236}">
                <a16:creationId xmlns:a16="http://schemas.microsoft.com/office/drawing/2014/main" id="{8895F805-7476-2AE4-ABA3-CF9D171A04E8}"/>
              </a:ext>
            </a:extLst>
          </p:cNvPr>
          <p:cNvSpPr txBox="1"/>
          <p:nvPr/>
        </p:nvSpPr>
        <p:spPr>
          <a:xfrm>
            <a:off x="8061414" y="3186981"/>
            <a:ext cx="2534314" cy="2554545"/>
          </a:xfrm>
          <a:prstGeom prst="rect">
            <a:avLst/>
          </a:prstGeom>
          <a:noFill/>
        </p:spPr>
        <p:txBody>
          <a:bodyPr wrap="square" rtlCol="0">
            <a:spAutoFit/>
          </a:bodyPr>
          <a:lstStyle/>
          <a:p>
            <a:pPr algn="just"/>
            <a:r>
              <a:rPr lang="es-CO" sz="1600" b="1" dirty="0"/>
              <a:t>Por medio de los resultados obtenidos, se determinó que el valor a fortalecer es la “</a:t>
            </a:r>
            <a:r>
              <a:rPr lang="es-CO" sz="1600" b="1" i="1" u="sng" dirty="0"/>
              <a:t>CONFIDENCIALIDAD</a:t>
            </a:r>
            <a:r>
              <a:rPr lang="es-CO" sz="1600" b="1" dirty="0"/>
              <a:t>”, por esto, se realizaran actividades para reforzar en este valor que es fundamental en el desarrollo de las actividades de la Entidad</a:t>
            </a:r>
            <a:r>
              <a:rPr lang="es-CO" sz="1400" b="1" dirty="0"/>
              <a:t>. </a:t>
            </a:r>
          </a:p>
        </p:txBody>
      </p:sp>
    </p:spTree>
    <p:extLst>
      <p:ext uri="{BB962C8B-B14F-4D97-AF65-F5344CB8AC3E}">
        <p14:creationId xmlns:p14="http://schemas.microsoft.com/office/powerpoint/2010/main" val="230916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BFEEC2C-7074-C97A-1284-517FCBFFEA39}"/>
              </a:ext>
            </a:extLst>
          </p:cNvPr>
          <p:cNvPicPr>
            <a:picLocks noChangeAspect="1"/>
          </p:cNvPicPr>
          <p:nvPr/>
        </p:nvPicPr>
        <p:blipFill>
          <a:blip r:embed="rId2"/>
          <a:stretch>
            <a:fillRect/>
          </a:stretch>
        </p:blipFill>
        <p:spPr>
          <a:xfrm>
            <a:off x="0" y="-65988"/>
            <a:ext cx="12192000" cy="6857999"/>
          </a:xfrm>
          <a:prstGeom prst="rect">
            <a:avLst/>
          </a:prstGeom>
        </p:spPr>
      </p:pic>
      <p:pic>
        <p:nvPicPr>
          <p:cNvPr id="3" name="Imagen 2">
            <a:extLst>
              <a:ext uri="{FF2B5EF4-FFF2-40B4-BE49-F238E27FC236}">
                <a16:creationId xmlns:a16="http://schemas.microsoft.com/office/drawing/2014/main" id="{1B678A53-20C4-3018-082A-B8E45F5941F9}"/>
              </a:ext>
            </a:extLst>
          </p:cNvPr>
          <p:cNvPicPr>
            <a:picLocks noChangeAspect="1"/>
          </p:cNvPicPr>
          <p:nvPr/>
        </p:nvPicPr>
        <p:blipFill>
          <a:blip r:embed="rId3"/>
          <a:stretch>
            <a:fillRect/>
          </a:stretch>
        </p:blipFill>
        <p:spPr>
          <a:xfrm>
            <a:off x="6096000" y="2375305"/>
            <a:ext cx="4835949" cy="3035681"/>
          </a:xfrm>
          <a:prstGeom prst="rect">
            <a:avLst/>
          </a:prstGeom>
        </p:spPr>
      </p:pic>
      <p:pic>
        <p:nvPicPr>
          <p:cNvPr id="6" name="Imagen 5">
            <a:extLst>
              <a:ext uri="{FF2B5EF4-FFF2-40B4-BE49-F238E27FC236}">
                <a16:creationId xmlns:a16="http://schemas.microsoft.com/office/drawing/2014/main" id="{2E76130F-F283-8385-85B0-1F8793410F96}"/>
              </a:ext>
            </a:extLst>
          </p:cNvPr>
          <p:cNvPicPr>
            <a:picLocks noChangeAspect="1"/>
          </p:cNvPicPr>
          <p:nvPr/>
        </p:nvPicPr>
        <p:blipFill>
          <a:blip r:embed="rId4"/>
          <a:stretch>
            <a:fillRect/>
          </a:stretch>
        </p:blipFill>
        <p:spPr>
          <a:xfrm>
            <a:off x="871590" y="2516184"/>
            <a:ext cx="4835950" cy="2819387"/>
          </a:xfrm>
          <a:prstGeom prst="rect">
            <a:avLst/>
          </a:prstGeom>
        </p:spPr>
      </p:pic>
      <p:sp>
        <p:nvSpPr>
          <p:cNvPr id="7" name="CuadroTexto 6">
            <a:extLst>
              <a:ext uri="{FF2B5EF4-FFF2-40B4-BE49-F238E27FC236}">
                <a16:creationId xmlns:a16="http://schemas.microsoft.com/office/drawing/2014/main" id="{4B06A387-3E02-F8E5-48F9-78B7CC300E9F}"/>
              </a:ext>
            </a:extLst>
          </p:cNvPr>
          <p:cNvSpPr txBox="1"/>
          <p:nvPr/>
        </p:nvSpPr>
        <p:spPr>
          <a:xfrm>
            <a:off x="584334" y="1089613"/>
            <a:ext cx="11152037" cy="1200329"/>
          </a:xfrm>
          <a:prstGeom prst="rect">
            <a:avLst/>
          </a:prstGeom>
          <a:noFill/>
        </p:spPr>
        <p:txBody>
          <a:bodyPr wrap="square" rtlCol="0">
            <a:spAutoFit/>
          </a:bodyPr>
          <a:lstStyle/>
          <a:p>
            <a:pPr algn="just"/>
            <a:r>
              <a:rPr lang="es-MX" dirty="0"/>
              <a:t>Las actividades que se han implementado con el código de integridad más la participación y el interés de los servidores públicos y contratistas de la entidad muestran la interiorización del Código de Integridad. Es por esto que agradecemos y amablemente invitamos a seguir siendo participes activos de todas las </a:t>
            </a:r>
            <a:r>
              <a:rPr lang="es-MX"/>
              <a:t>actividades propuestas </a:t>
            </a:r>
            <a:r>
              <a:rPr lang="es-MX" dirty="0"/>
              <a:t>y así poder seguir avanzando en la implementación y capacitación en la gestión preventiva de conflictos de interés.</a:t>
            </a:r>
            <a:endParaRPr lang="es-CO" dirty="0"/>
          </a:p>
        </p:txBody>
      </p:sp>
    </p:spTree>
    <p:extLst>
      <p:ext uri="{BB962C8B-B14F-4D97-AF65-F5344CB8AC3E}">
        <p14:creationId xmlns:p14="http://schemas.microsoft.com/office/powerpoint/2010/main" val="23457203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4BCAB1538BCB24D872BFF6C025C7C91" ma:contentTypeVersion="17" ma:contentTypeDescription="Crear nuevo documento." ma:contentTypeScope="" ma:versionID="26493cb4f6ea159ebd6878512499a8fe">
  <xsd:schema xmlns:xsd="http://www.w3.org/2001/XMLSchema" xmlns:xs="http://www.w3.org/2001/XMLSchema" xmlns:p="http://schemas.microsoft.com/office/2006/metadata/properties" xmlns:ns1="http://schemas.microsoft.com/sharepoint/v3" xmlns:ns2="b61d6a7d-9cff-4fa8-ac7e-c8e11781a326" xmlns:ns3="435a11ef-c2bf-4d1e-b58b-639ade20a33f" targetNamespace="http://schemas.microsoft.com/office/2006/metadata/properties" ma:root="true" ma:fieldsID="f833bdda316ee9d93aecb423397f5215" ns1:_="" ns2:_="" ns3:_="">
    <xsd:import namespace="http://schemas.microsoft.com/sharepoint/v3"/>
    <xsd:import namespace="b61d6a7d-9cff-4fa8-ac7e-c8e11781a326"/>
    <xsd:import namespace="435a11ef-c2bf-4d1e-b58b-639ade20a3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Propiedades de la Directiva de cumplimiento unificado" ma:hidden="true" ma:internalName="_ip_UnifiedCompliancePolicyProperties">
      <xsd:simpleType>
        <xsd:restriction base="dms:Note"/>
      </xsd:simpleType>
    </xsd:element>
    <xsd:element name="_ip_UnifiedCompliancePolicyUIAction" ma:index="24"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1d6a7d-9cff-4fa8-ac7e-c8e11781a3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a7d64430-ea87-422f-8994-68a2babe361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5a11ef-c2bf-4d1e-b58b-639ade20a33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a0a844e-30ed-483a-bf2b-182cd547dc13}" ma:internalName="TaxCatchAll" ma:showField="CatchAllData" ma:web="435a11ef-c2bf-4d1e-b58b-639ade20a33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5a11ef-c2bf-4d1e-b58b-639ade20a33f" xsi:nil="true"/>
    <SharedWithUsers xmlns="435a11ef-c2bf-4d1e-b58b-639ade20a33f">
      <UserInfo>
        <DisplayName/>
        <AccountId xsi:nil="true"/>
        <AccountType/>
      </UserInfo>
    </SharedWithUsers>
    <lcf76f155ced4ddcb4097134ff3c332f xmlns="b61d6a7d-9cff-4fa8-ac7e-c8e11781a326">
      <Terms xmlns="http://schemas.microsoft.com/office/infopath/2007/PartnerControls"/>
    </lcf76f155ced4ddcb4097134ff3c332f>
    <MediaLengthInSeconds xmlns="b61d6a7d-9cff-4fa8-ac7e-c8e11781a326"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0CC4723-0739-45BC-BAAF-EBC7D188A8BF}"/>
</file>

<file path=customXml/itemProps2.xml><?xml version="1.0" encoding="utf-8"?>
<ds:datastoreItem xmlns:ds="http://schemas.openxmlformats.org/officeDocument/2006/customXml" ds:itemID="{4367A935-3769-45E5-8B4D-B722D0C8A7B2}">
  <ds:schemaRefs>
    <ds:schemaRef ds:uri="http://schemas.microsoft.com/sharepoint/v3/contenttype/forms"/>
  </ds:schemaRefs>
</ds:datastoreItem>
</file>

<file path=customXml/itemProps3.xml><?xml version="1.0" encoding="utf-8"?>
<ds:datastoreItem xmlns:ds="http://schemas.openxmlformats.org/officeDocument/2006/customXml" ds:itemID="{EE30D230-4603-4DA1-BAD5-023D3194D3B3}">
  <ds:schemaRefs>
    <ds:schemaRef ds:uri="http://purl.org/dc/dcmitype/"/>
    <ds:schemaRef ds:uri="http://schemas.microsoft.com/sharepoint/v3"/>
    <ds:schemaRef ds:uri="http://purl.org/dc/terms/"/>
    <ds:schemaRef ds:uri="http://www.w3.org/XML/1998/namespace"/>
    <ds:schemaRef ds:uri="http://schemas.openxmlformats.org/package/2006/metadata/core-properties"/>
    <ds:schemaRef ds:uri="http://purl.org/dc/elements/1.1/"/>
    <ds:schemaRef ds:uri="http://schemas.microsoft.com/office/2006/documentManagement/types"/>
    <ds:schemaRef ds:uri="ed32f7cc-c8ba-4ef3-9753-a7d7dfcb4841"/>
    <ds:schemaRef ds:uri="http://schemas.microsoft.com/office/infopath/2007/PartnerControls"/>
    <ds:schemaRef ds:uri="435a11ef-c2bf-4d1e-b58b-639ade20a33f"/>
    <ds:schemaRef ds:uri="http://schemas.microsoft.com/office/2006/metadata/properties"/>
    <ds:schemaRef ds:uri="fd44c7c4-ea18-4105-8f08-2a38f515c6aa"/>
  </ds:schemaRefs>
</ds:datastoreItem>
</file>

<file path=docProps/app.xml><?xml version="1.0" encoding="utf-8"?>
<Properties xmlns="http://schemas.openxmlformats.org/officeDocument/2006/extended-properties" xmlns:vt="http://schemas.openxmlformats.org/officeDocument/2006/docPropsVTypes">
  <TotalTime>2021</TotalTime>
  <Words>514</Words>
  <Application>Microsoft Office PowerPoint</Application>
  <PresentationFormat>Panorámica</PresentationFormat>
  <Paragraphs>16</Paragraphs>
  <Slides>13</Slides>
  <Notes>0</Notes>
  <HiddenSlides>0</HiddenSlides>
  <MMClips>1</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German Felipe Quintero Cely</dc:creator>
  <cp:lastModifiedBy>Margy Covaleda</cp:lastModifiedBy>
  <cp:revision>48</cp:revision>
  <dcterms:created xsi:type="dcterms:W3CDTF">2023-04-18T19:50:15Z</dcterms:created>
  <dcterms:modified xsi:type="dcterms:W3CDTF">2024-10-23T20:19:52Z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0x01010094BCAB1538BCB24D872BFF6C025C7C91</vt:lpwstr>
  </property>
  <property fmtid="{D5CDD505-2E9C-101B-9397-08002B2CF9AE}" pid="3" name="MediaServiceImageTags">
    <vt:lpwstr/>
  </property>
  <property fmtid="{D5CDD505-2E9C-101B-9397-08002B2CF9AE}" pid="4" name="Order">
    <vt:r8>12617700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