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4" r:id="rId5"/>
    <p:sldId id="265" r:id="rId6"/>
    <p:sldId id="303" r:id="rId7"/>
    <p:sldId id="308" r:id="rId8"/>
    <p:sldId id="304" r:id="rId9"/>
    <p:sldId id="306" r:id="rId10"/>
    <p:sldId id="309" r:id="rId11"/>
    <p:sldId id="310" r:id="rId12"/>
    <p:sldId id="285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B83CF2-456C-3008-F82E-A58A58C00862}" name="Nathalia" initials="N" userId="S::nathalia.vargas@unp.gov.co::93f63268-8bd5-41e8-8748-1b8f2a53ed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05"/>
    <a:srgbClr val="C00000"/>
    <a:srgbClr val="D43C48"/>
    <a:srgbClr val="003870"/>
    <a:srgbClr val="003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4D471-232C-4683-BF31-9F331919B892}" v="34" dt="2024-06-14T20:03:41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y Covaleda" userId="e78b8f8c6604ba62" providerId="LiveId" clId="{F9F4D471-232C-4683-BF31-9F331919B892}"/>
    <pc:docChg chg="undo custSel delSld modSld sldOrd">
      <pc:chgData name="Margy Covaleda" userId="e78b8f8c6604ba62" providerId="LiveId" clId="{F9F4D471-232C-4683-BF31-9F331919B892}" dt="2024-06-14T20:10:43.500" v="2884" actId="20577"/>
      <pc:docMkLst>
        <pc:docMk/>
      </pc:docMkLst>
      <pc:sldChg chg="addSp delSp modSp mod">
        <pc:chgData name="Margy Covaleda" userId="e78b8f8c6604ba62" providerId="LiveId" clId="{F9F4D471-232C-4683-BF31-9F331919B892}" dt="2024-06-14T20:09:21.055" v="2790" actId="20577"/>
        <pc:sldMkLst>
          <pc:docMk/>
          <pc:sldMk cId="3913970738" sldId="303"/>
        </pc:sldMkLst>
        <pc:spChg chg="mod">
          <ac:chgData name="Margy Covaleda" userId="e78b8f8c6604ba62" providerId="LiveId" clId="{F9F4D471-232C-4683-BF31-9F331919B892}" dt="2024-06-14T20:09:21.055" v="2790" actId="20577"/>
          <ac:spMkLst>
            <pc:docMk/>
            <pc:sldMk cId="3913970738" sldId="303"/>
            <ac:spMk id="2" creationId="{1607822E-3FBF-425D-9C1E-072B20656F72}"/>
          </ac:spMkLst>
        </pc:spChg>
        <pc:spChg chg="add mod">
          <ac:chgData name="Margy Covaleda" userId="e78b8f8c6604ba62" providerId="LiveId" clId="{F9F4D471-232C-4683-BF31-9F331919B892}" dt="2024-06-14T19:15:44.799" v="2200" actId="1076"/>
          <ac:spMkLst>
            <pc:docMk/>
            <pc:sldMk cId="3913970738" sldId="303"/>
            <ac:spMk id="3" creationId="{9DC5DAC4-679F-C295-DD39-1AAC5873B7FD}"/>
          </ac:spMkLst>
        </pc:spChg>
        <pc:spChg chg="add del mod">
          <ac:chgData name="Margy Covaleda" userId="e78b8f8c6604ba62" providerId="LiveId" clId="{F9F4D471-232C-4683-BF31-9F331919B892}" dt="2024-06-14T19:15:35.807" v="2197" actId="1076"/>
          <ac:spMkLst>
            <pc:docMk/>
            <pc:sldMk cId="3913970738" sldId="303"/>
            <ac:spMk id="6" creationId="{D1156569-FB69-298B-6C93-0745F86B3F5B}"/>
          </ac:spMkLst>
        </pc:spChg>
        <pc:spChg chg="add del mod">
          <ac:chgData name="Margy Covaleda" userId="e78b8f8c6604ba62" providerId="LiveId" clId="{F9F4D471-232C-4683-BF31-9F331919B892}" dt="2024-06-14T18:12:41.699" v="283" actId="21"/>
          <ac:spMkLst>
            <pc:docMk/>
            <pc:sldMk cId="3913970738" sldId="303"/>
            <ac:spMk id="7" creationId="{9631B78B-5103-14D8-A0BA-CEDE4C4EBE15}"/>
          </ac:spMkLst>
        </pc:spChg>
        <pc:spChg chg="add del mod">
          <ac:chgData name="Margy Covaleda" userId="e78b8f8c6604ba62" providerId="LiveId" clId="{F9F4D471-232C-4683-BF31-9F331919B892}" dt="2024-06-14T19:15:31.700" v="2196" actId="1076"/>
          <ac:spMkLst>
            <pc:docMk/>
            <pc:sldMk cId="3913970738" sldId="303"/>
            <ac:spMk id="8" creationId="{3DA62F15-B9B0-8456-D37B-AB2C81E787B4}"/>
          </ac:spMkLst>
        </pc:spChg>
        <pc:spChg chg="add del mod">
          <ac:chgData name="Margy Covaleda" userId="e78b8f8c6604ba62" providerId="LiveId" clId="{F9F4D471-232C-4683-BF31-9F331919B892}" dt="2024-06-14T18:20:41.540" v="400" actId="21"/>
          <ac:spMkLst>
            <pc:docMk/>
            <pc:sldMk cId="3913970738" sldId="303"/>
            <ac:spMk id="9" creationId="{12B2BA22-CFEB-2616-9D6C-CA73DE5F0C15}"/>
          </ac:spMkLst>
        </pc:spChg>
        <pc:picChg chg="add">
          <ac:chgData name="Margy Covaleda" userId="e78b8f8c6604ba62" providerId="LiveId" clId="{F9F4D471-232C-4683-BF31-9F331919B892}" dt="2024-06-14T18:05:50.810" v="2"/>
          <ac:picMkLst>
            <pc:docMk/>
            <pc:sldMk cId="3913970738" sldId="303"/>
            <ac:picMk id="4" creationId="{14D3FB23-E956-7736-71B5-626286A5CA84}"/>
          </ac:picMkLst>
        </pc:picChg>
        <pc:picChg chg="add del mod">
          <ac:chgData name="Margy Covaleda" userId="e78b8f8c6604ba62" providerId="LiveId" clId="{F9F4D471-232C-4683-BF31-9F331919B892}" dt="2024-06-14T19:15:38.085" v="2198" actId="1076"/>
          <ac:picMkLst>
            <pc:docMk/>
            <pc:sldMk cId="3913970738" sldId="303"/>
            <ac:picMk id="5" creationId="{26842B65-5679-E1EC-9F45-12E4F084654C}"/>
          </ac:picMkLst>
        </pc:picChg>
        <pc:picChg chg="add del mod">
          <ac:chgData name="Margy Covaleda" userId="e78b8f8c6604ba62" providerId="LiveId" clId="{F9F4D471-232C-4683-BF31-9F331919B892}" dt="2024-06-14T18:19:04.086" v="394" actId="21"/>
          <ac:picMkLst>
            <pc:docMk/>
            <pc:sldMk cId="3913970738" sldId="303"/>
            <ac:picMk id="6" creationId="{1B291543-D42F-80C3-6846-6AE5A5250415}"/>
          </ac:picMkLst>
        </pc:picChg>
        <pc:picChg chg="add del mod">
          <ac:chgData name="Margy Covaleda" userId="e78b8f8c6604ba62" providerId="LiveId" clId="{F9F4D471-232C-4683-BF31-9F331919B892}" dt="2024-06-14T19:15:29.332" v="2195" actId="1076"/>
          <ac:picMkLst>
            <pc:docMk/>
            <pc:sldMk cId="3913970738" sldId="303"/>
            <ac:picMk id="11" creationId="{5033B74A-1A1D-AFF3-37A9-F44CE44B725D}"/>
          </ac:picMkLst>
        </pc:picChg>
      </pc:sldChg>
      <pc:sldChg chg="addSp modSp mod ord">
        <pc:chgData name="Margy Covaleda" userId="e78b8f8c6604ba62" providerId="LiveId" clId="{F9F4D471-232C-4683-BF31-9F331919B892}" dt="2024-06-14T19:28:43.172" v="2219" actId="14100"/>
        <pc:sldMkLst>
          <pc:docMk/>
          <pc:sldMk cId="1208206814" sldId="306"/>
        </pc:sldMkLst>
        <pc:spChg chg="add mod">
          <ac:chgData name="Margy Covaleda" userId="e78b8f8c6604ba62" providerId="LiveId" clId="{F9F4D471-232C-4683-BF31-9F331919B892}" dt="2024-06-14T19:04:46.870" v="1922"/>
          <ac:spMkLst>
            <pc:docMk/>
            <pc:sldMk cId="1208206814" sldId="306"/>
            <ac:spMk id="3" creationId="{C8BD08BE-575A-E211-A967-DB42380CF225}"/>
          </ac:spMkLst>
        </pc:spChg>
        <pc:spChg chg="add mod">
          <ac:chgData name="Margy Covaleda" userId="e78b8f8c6604ba62" providerId="LiveId" clId="{F9F4D471-232C-4683-BF31-9F331919B892}" dt="2024-06-14T19:04:58.886" v="1924"/>
          <ac:spMkLst>
            <pc:docMk/>
            <pc:sldMk cId="1208206814" sldId="306"/>
            <ac:spMk id="6" creationId="{A4588264-55F5-15EB-2177-60130ADD2BB9}"/>
          </ac:spMkLst>
        </pc:spChg>
        <pc:picChg chg="add mod">
          <ac:chgData name="Margy Covaleda" userId="e78b8f8c6604ba62" providerId="LiveId" clId="{F9F4D471-232C-4683-BF31-9F331919B892}" dt="2024-06-14T19:04:36.316" v="1921"/>
          <ac:picMkLst>
            <pc:docMk/>
            <pc:sldMk cId="1208206814" sldId="306"/>
            <ac:picMk id="2" creationId="{76CFA224-E284-C5AB-A278-153327FE60AD}"/>
          </ac:picMkLst>
        </pc:picChg>
        <pc:picChg chg="add mod">
          <ac:chgData name="Margy Covaleda" userId="e78b8f8c6604ba62" providerId="LiveId" clId="{F9F4D471-232C-4683-BF31-9F331919B892}" dt="2024-06-14T19:04:51.523" v="1923"/>
          <ac:picMkLst>
            <pc:docMk/>
            <pc:sldMk cId="1208206814" sldId="306"/>
            <ac:picMk id="5" creationId="{0B384831-5613-8D57-1EE0-5B51EEB81F4C}"/>
          </ac:picMkLst>
        </pc:picChg>
        <pc:picChg chg="add mod">
          <ac:chgData name="Margy Covaleda" userId="e78b8f8c6604ba62" providerId="LiveId" clId="{F9F4D471-232C-4683-BF31-9F331919B892}" dt="2024-06-14T19:28:43.172" v="2219" actId="14100"/>
          <ac:picMkLst>
            <pc:docMk/>
            <pc:sldMk cId="1208206814" sldId="306"/>
            <ac:picMk id="8" creationId="{28808452-478E-020A-31EB-16B069B8A7A8}"/>
          </ac:picMkLst>
        </pc:picChg>
      </pc:sldChg>
      <pc:sldChg chg="addSp delSp modSp mod">
        <pc:chgData name="Margy Covaleda" userId="e78b8f8c6604ba62" providerId="LiveId" clId="{F9F4D471-232C-4683-BF31-9F331919B892}" dt="2024-06-14T19:16:46.029" v="2211" actId="1076"/>
        <pc:sldMkLst>
          <pc:docMk/>
          <pc:sldMk cId="2309161531" sldId="307"/>
        </pc:sldMkLst>
        <pc:spChg chg="add del mod">
          <ac:chgData name="Margy Covaleda" userId="e78b8f8c6604ba62" providerId="LiveId" clId="{F9F4D471-232C-4683-BF31-9F331919B892}" dt="2024-06-14T19:06:58.862" v="1940" actId="21"/>
          <ac:spMkLst>
            <pc:docMk/>
            <pc:sldMk cId="2309161531" sldId="307"/>
            <ac:spMk id="7" creationId="{E042694D-D36A-3402-9F48-F8F136732FF1}"/>
          </ac:spMkLst>
        </pc:spChg>
        <pc:spChg chg="add mod">
          <ac:chgData name="Margy Covaleda" userId="e78b8f8c6604ba62" providerId="LiveId" clId="{F9F4D471-232C-4683-BF31-9F331919B892}" dt="2024-06-14T19:16:43.570" v="2210" actId="1076"/>
          <ac:spMkLst>
            <pc:docMk/>
            <pc:sldMk cId="2309161531" sldId="307"/>
            <ac:spMk id="8" creationId="{E52D277E-4E55-BB1A-550F-CA17CFCE7DD2}"/>
          </ac:spMkLst>
        </pc:spChg>
        <pc:spChg chg="add mod">
          <ac:chgData name="Margy Covaleda" userId="e78b8f8c6604ba62" providerId="LiveId" clId="{F9F4D471-232C-4683-BF31-9F331919B892}" dt="2024-06-14T19:16:46.029" v="2211" actId="1076"/>
          <ac:spMkLst>
            <pc:docMk/>
            <pc:sldMk cId="2309161531" sldId="307"/>
            <ac:spMk id="9" creationId="{8895F805-7476-2AE4-ABA3-CF9D171A04E8}"/>
          </ac:spMkLst>
        </pc:spChg>
        <pc:picChg chg="add mod">
          <ac:chgData name="Margy Covaleda" userId="e78b8f8c6604ba62" providerId="LiveId" clId="{F9F4D471-232C-4683-BF31-9F331919B892}" dt="2024-06-14T18:39:22.377" v="1033"/>
          <ac:picMkLst>
            <pc:docMk/>
            <pc:sldMk cId="2309161531" sldId="307"/>
            <ac:picMk id="2" creationId="{538E41D3-0EE2-3999-0502-7C028CE0EA6C}"/>
          </ac:picMkLst>
        </pc:picChg>
        <pc:picChg chg="add del">
          <ac:chgData name="Margy Covaleda" userId="e78b8f8c6604ba62" providerId="LiveId" clId="{F9F4D471-232C-4683-BF31-9F331919B892}" dt="2024-06-14T18:39:32.615" v="1035" actId="22"/>
          <ac:picMkLst>
            <pc:docMk/>
            <pc:sldMk cId="2309161531" sldId="307"/>
            <ac:picMk id="4" creationId="{BC8DD809-4F18-B688-392B-C4863CAD4C33}"/>
          </ac:picMkLst>
        </pc:picChg>
        <pc:picChg chg="add mod">
          <ac:chgData name="Margy Covaleda" userId="e78b8f8c6604ba62" providerId="LiveId" clId="{F9F4D471-232C-4683-BF31-9F331919B892}" dt="2024-06-14T19:16:16.050" v="2202" actId="14100"/>
          <ac:picMkLst>
            <pc:docMk/>
            <pc:sldMk cId="2309161531" sldId="307"/>
            <ac:picMk id="6" creationId="{8187F790-5A97-19BE-A657-100121736919}"/>
          </ac:picMkLst>
        </pc:picChg>
      </pc:sldChg>
      <pc:sldChg chg="addSp modSp mod ord">
        <pc:chgData name="Margy Covaleda" userId="e78b8f8c6604ba62" providerId="LiveId" clId="{F9F4D471-232C-4683-BF31-9F331919B892}" dt="2024-06-14T20:10:43.500" v="2884" actId="20577"/>
        <pc:sldMkLst>
          <pc:docMk/>
          <pc:sldMk cId="2345720341" sldId="308"/>
        </pc:sldMkLst>
        <pc:spChg chg="add mod">
          <ac:chgData name="Margy Covaleda" userId="e78b8f8c6604ba62" providerId="LiveId" clId="{F9F4D471-232C-4683-BF31-9F331919B892}" dt="2024-06-14T20:10:43.500" v="2884" actId="20577"/>
          <ac:spMkLst>
            <pc:docMk/>
            <pc:sldMk cId="2345720341" sldId="308"/>
            <ac:spMk id="7" creationId="{4B06A387-3E02-F8E5-48F9-78B7CC300E9F}"/>
          </ac:spMkLst>
        </pc:spChg>
        <pc:picChg chg="add mod">
          <ac:chgData name="Margy Covaleda" userId="e78b8f8c6604ba62" providerId="LiveId" clId="{F9F4D471-232C-4683-BF31-9F331919B892}" dt="2024-06-14T19:14:42.223" v="2187" actId="14100"/>
          <ac:picMkLst>
            <pc:docMk/>
            <pc:sldMk cId="2345720341" sldId="308"/>
            <ac:picMk id="3" creationId="{1B678A53-20C4-3018-082A-B8E45F5941F9}"/>
          </ac:picMkLst>
        </pc:picChg>
        <pc:picChg chg="mod">
          <ac:chgData name="Margy Covaleda" userId="e78b8f8c6604ba62" providerId="LiveId" clId="{F9F4D471-232C-4683-BF31-9F331919B892}" dt="2024-06-14T19:08:42.039" v="1955" actId="1076"/>
          <ac:picMkLst>
            <pc:docMk/>
            <pc:sldMk cId="2345720341" sldId="308"/>
            <ac:picMk id="5" creationId="{ABFEEC2C-7074-C97A-1284-517FCBFFEA39}"/>
          </ac:picMkLst>
        </pc:picChg>
        <pc:picChg chg="add mod">
          <ac:chgData name="Margy Covaleda" userId="e78b8f8c6604ba62" providerId="LiveId" clId="{F9F4D471-232C-4683-BF31-9F331919B892}" dt="2024-06-14T19:14:39.571" v="2186" actId="14100"/>
          <ac:picMkLst>
            <pc:docMk/>
            <pc:sldMk cId="2345720341" sldId="308"/>
            <ac:picMk id="6" creationId="{2E76130F-F283-8385-85B0-1F8793410F96}"/>
          </ac:picMkLst>
        </pc:picChg>
      </pc:sldChg>
      <pc:sldChg chg="addSp modSp mod modAnim">
        <pc:chgData name="Margy Covaleda" userId="e78b8f8c6604ba62" providerId="LiveId" clId="{F9F4D471-232C-4683-BF31-9F331919B892}" dt="2024-06-14T20:08:21.530" v="2780" actId="20577"/>
        <pc:sldMkLst>
          <pc:docMk/>
          <pc:sldMk cId="3635882455" sldId="309"/>
        </pc:sldMkLst>
        <pc:spChg chg="add mod">
          <ac:chgData name="Margy Covaleda" userId="e78b8f8c6604ba62" providerId="LiveId" clId="{F9F4D471-232C-4683-BF31-9F331919B892}" dt="2024-06-14T20:08:21.530" v="2780" actId="20577"/>
          <ac:spMkLst>
            <pc:docMk/>
            <pc:sldMk cId="3635882455" sldId="309"/>
            <ac:spMk id="3" creationId="{720545C8-D2F6-0C1D-E424-7D77701608B0}"/>
          </ac:spMkLst>
        </pc:spChg>
        <pc:picChg chg="add mod">
          <ac:chgData name="Margy Covaleda" userId="e78b8f8c6604ba62" providerId="LiveId" clId="{F9F4D471-232C-4683-BF31-9F331919B892}" dt="2024-06-14T20:03:30.689" v="2768" actId="14100"/>
          <ac:picMkLst>
            <pc:docMk/>
            <pc:sldMk cId="3635882455" sldId="309"/>
            <ac:picMk id="4" creationId="{3AEE052C-53B9-6B8F-9618-58624E25844E}"/>
          </ac:picMkLst>
        </pc:picChg>
      </pc:sldChg>
      <pc:sldChg chg="addSp delSp modSp mod">
        <pc:chgData name="Margy Covaleda" userId="e78b8f8c6604ba62" providerId="LiveId" clId="{F9F4D471-232C-4683-BF31-9F331919B892}" dt="2024-06-14T20:01:57.826" v="2763" actId="14100"/>
        <pc:sldMkLst>
          <pc:docMk/>
          <pc:sldMk cId="2906006625" sldId="310"/>
        </pc:sldMkLst>
        <pc:spChg chg="add mod">
          <ac:chgData name="Margy Covaleda" userId="e78b8f8c6604ba62" providerId="LiveId" clId="{F9F4D471-232C-4683-BF31-9F331919B892}" dt="2024-06-14T19:55:34.130" v="2731" actId="1076"/>
          <ac:spMkLst>
            <pc:docMk/>
            <pc:sldMk cId="2906006625" sldId="310"/>
            <ac:spMk id="7" creationId="{A89EB659-C5FD-81BA-7D8A-C0EC01D31287}"/>
          </ac:spMkLst>
        </pc:spChg>
        <pc:spChg chg="add mod">
          <ac:chgData name="Margy Covaleda" userId="e78b8f8c6604ba62" providerId="LiveId" clId="{F9F4D471-232C-4683-BF31-9F331919B892}" dt="2024-06-14T19:56:19.862" v="2749" actId="113"/>
          <ac:spMkLst>
            <pc:docMk/>
            <pc:sldMk cId="2906006625" sldId="310"/>
            <ac:spMk id="8" creationId="{A6D29EE7-406D-D59E-0227-4D2825C98807}"/>
          </ac:spMkLst>
        </pc:spChg>
        <pc:picChg chg="mod">
          <ac:chgData name="Margy Covaleda" userId="e78b8f8c6604ba62" providerId="LiveId" clId="{F9F4D471-232C-4683-BF31-9F331919B892}" dt="2024-06-14T19:54:39.792" v="2719" actId="1076"/>
          <ac:picMkLst>
            <pc:docMk/>
            <pc:sldMk cId="2906006625" sldId="310"/>
            <ac:picMk id="2" creationId="{93D5C6ED-0B1D-1AD8-B941-4D44315A464B}"/>
          </ac:picMkLst>
        </pc:picChg>
        <pc:picChg chg="add mod">
          <ac:chgData name="Margy Covaleda" userId="e78b8f8c6604ba62" providerId="LiveId" clId="{F9F4D471-232C-4683-BF31-9F331919B892}" dt="2024-06-14T20:01:54.782" v="2762" actId="14100"/>
          <ac:picMkLst>
            <pc:docMk/>
            <pc:sldMk cId="2906006625" sldId="310"/>
            <ac:picMk id="4" creationId="{617D8026-F17D-34BD-221D-3AF7A740454A}"/>
          </ac:picMkLst>
        </pc:picChg>
        <pc:picChg chg="add del mod">
          <ac:chgData name="Margy Covaleda" userId="e78b8f8c6604ba62" providerId="LiveId" clId="{F9F4D471-232C-4683-BF31-9F331919B892}" dt="2024-06-14T20:01:25.814" v="2752" actId="21"/>
          <ac:picMkLst>
            <pc:docMk/>
            <pc:sldMk cId="2906006625" sldId="310"/>
            <ac:picMk id="6" creationId="{541C8743-20BA-012B-C9B3-D0C6250BC11F}"/>
          </ac:picMkLst>
        </pc:picChg>
        <pc:picChg chg="add mod">
          <ac:chgData name="Margy Covaleda" userId="e78b8f8c6604ba62" providerId="LiveId" clId="{F9F4D471-232C-4683-BF31-9F331919B892}" dt="2024-06-14T20:01:57.826" v="2763" actId="14100"/>
          <ac:picMkLst>
            <pc:docMk/>
            <pc:sldMk cId="2906006625" sldId="310"/>
            <ac:picMk id="10" creationId="{ED531BEB-0E33-7AFA-8A70-980F00CDAFB0}"/>
          </ac:picMkLst>
        </pc:picChg>
      </pc:sldChg>
      <pc:sldChg chg="del">
        <pc:chgData name="Margy Covaleda" userId="e78b8f8c6604ba62" providerId="LiveId" clId="{F9F4D471-232C-4683-BF31-9F331919B892}" dt="2024-06-14T19:32:59.469" v="2477" actId="2696"/>
        <pc:sldMkLst>
          <pc:docMk/>
          <pc:sldMk cId="2487902856" sldId="311"/>
        </pc:sldMkLst>
      </pc:sldChg>
      <pc:sldChg chg="del">
        <pc:chgData name="Margy Covaleda" userId="e78b8f8c6604ba62" providerId="LiveId" clId="{F9F4D471-232C-4683-BF31-9F331919B892}" dt="2024-06-14T19:33:06.449" v="2478" actId="2696"/>
        <pc:sldMkLst>
          <pc:docMk/>
          <pc:sldMk cId="4118278308" sldId="312"/>
        </pc:sldMkLst>
      </pc:sldChg>
      <pc:sldChg chg="del">
        <pc:chgData name="Margy Covaleda" userId="e78b8f8c6604ba62" providerId="LiveId" clId="{F9F4D471-232C-4683-BF31-9F331919B892}" dt="2024-06-14T19:33:08.701" v="2479" actId="2696"/>
        <pc:sldMkLst>
          <pc:docMk/>
          <pc:sldMk cId="99082707" sldId="313"/>
        </pc:sldMkLst>
      </pc:sldChg>
      <pc:sldChg chg="del">
        <pc:chgData name="Margy Covaleda" userId="e78b8f8c6604ba62" providerId="LiveId" clId="{F9F4D471-232C-4683-BF31-9F331919B892}" dt="2024-06-14T19:33:11.556" v="2480" actId="2696"/>
        <pc:sldMkLst>
          <pc:docMk/>
          <pc:sldMk cId="3433298407" sldId="314"/>
        </pc:sldMkLst>
      </pc:sldChg>
      <pc:sldChg chg="del">
        <pc:chgData name="Margy Covaleda" userId="e78b8f8c6604ba62" providerId="LiveId" clId="{F9F4D471-232C-4683-BF31-9F331919B892}" dt="2024-06-14T19:33:13.518" v="2481" actId="2696"/>
        <pc:sldMkLst>
          <pc:docMk/>
          <pc:sldMk cId="3821695236" sldId="315"/>
        </pc:sldMkLst>
      </pc:sldChg>
      <pc:sldChg chg="del">
        <pc:chgData name="Margy Covaleda" userId="e78b8f8c6604ba62" providerId="LiveId" clId="{F9F4D471-232C-4683-BF31-9F331919B892}" dt="2024-06-14T19:33:15.857" v="2482" actId="2696"/>
        <pc:sldMkLst>
          <pc:docMk/>
          <pc:sldMk cId="2051499441" sldId="316"/>
        </pc:sldMkLst>
      </pc:sldChg>
      <pc:sldChg chg="del">
        <pc:chgData name="Margy Covaleda" userId="e78b8f8c6604ba62" providerId="LiveId" clId="{F9F4D471-232C-4683-BF31-9F331919B892}" dt="2024-06-14T19:33:18.378" v="2483" actId="2696"/>
        <pc:sldMkLst>
          <pc:docMk/>
          <pc:sldMk cId="2245842063" sldId="317"/>
        </pc:sldMkLst>
      </pc:sldChg>
    </pc:docChg>
  </pc:docChgLst>
  <pc:docChgLst>
    <pc:chgData name="Margy Paola Covaleda Monje" userId="e8842bf3-9dfd-4de5-b43a-946121618c94" providerId="ADAL" clId="{80F62D50-3BDF-4007-AA49-9D22C110023F}"/>
    <pc:docChg chg="undo custSel addSld delSld modSld sldOrd">
      <pc:chgData name="Margy Paola Covaleda Monje" userId="e8842bf3-9dfd-4de5-b43a-946121618c94" providerId="ADAL" clId="{80F62D50-3BDF-4007-AA49-9D22C110023F}" dt="2024-06-11T18:50:30.494" v="448" actId="1076"/>
      <pc:docMkLst>
        <pc:docMk/>
      </pc:docMkLst>
      <pc:sldChg chg="delSp modSp mod">
        <pc:chgData name="Margy Paola Covaleda Monje" userId="e8842bf3-9dfd-4de5-b43a-946121618c94" providerId="ADAL" clId="{80F62D50-3BDF-4007-AA49-9D22C110023F}" dt="2024-06-11T14:57:36.383" v="8" actId="1076"/>
        <pc:sldMkLst>
          <pc:docMk/>
          <pc:sldMk cId="3993966332" sldId="265"/>
        </pc:sldMkLst>
        <pc:spChg chg="del mod">
          <ac:chgData name="Margy Paola Covaleda Monje" userId="e8842bf3-9dfd-4de5-b43a-946121618c94" providerId="ADAL" clId="{80F62D50-3BDF-4007-AA49-9D22C110023F}" dt="2024-06-11T14:57:12.204" v="4" actId="21"/>
          <ac:spMkLst>
            <pc:docMk/>
            <pc:sldMk cId="3993966332" sldId="265"/>
            <ac:spMk id="2" creationId="{A6A77B01-9407-2F96-05ED-884E1A094772}"/>
          </ac:spMkLst>
        </pc:spChg>
        <pc:spChg chg="mod">
          <ac:chgData name="Margy Paola Covaleda Monje" userId="e8842bf3-9dfd-4de5-b43a-946121618c94" providerId="ADAL" clId="{80F62D50-3BDF-4007-AA49-9D22C110023F}" dt="2024-06-11T14:57:36.383" v="8" actId="1076"/>
          <ac:spMkLst>
            <pc:docMk/>
            <pc:sldMk cId="3993966332" sldId="265"/>
            <ac:spMk id="5" creationId="{25C001B4-D1BD-F190-7928-D96CA611E4CE}"/>
          </ac:spMkLst>
        </pc:spChg>
      </pc:sldChg>
      <pc:sldChg chg="addSp delSp modSp mod ord setBg delAnim">
        <pc:chgData name="Margy Paola Covaleda Monje" userId="e8842bf3-9dfd-4de5-b43a-946121618c94" providerId="ADAL" clId="{80F62D50-3BDF-4007-AA49-9D22C110023F}" dt="2024-06-11T15:53:47.863" v="193"/>
        <pc:sldMkLst>
          <pc:docMk/>
          <pc:sldMk cId="301122708" sldId="289"/>
        </pc:sldMkLst>
        <pc:spChg chg="del">
          <ac:chgData name="Margy Paola Covaleda Monje" userId="e8842bf3-9dfd-4de5-b43a-946121618c94" providerId="ADAL" clId="{80F62D50-3BDF-4007-AA49-9D22C110023F}" dt="2024-06-11T15:32:23.507" v="10" actId="21"/>
          <ac:spMkLst>
            <pc:docMk/>
            <pc:sldMk cId="301122708" sldId="289"/>
            <ac:spMk id="5" creationId="{79A992ED-CADF-1763-B0BB-AFFBC5089D6F}"/>
          </ac:spMkLst>
        </pc:spChg>
        <pc:spChg chg="del">
          <ac:chgData name="Margy Paola Covaleda Monje" userId="e8842bf3-9dfd-4de5-b43a-946121618c94" providerId="ADAL" clId="{80F62D50-3BDF-4007-AA49-9D22C110023F}" dt="2024-06-11T15:32:26.091" v="11" actId="21"/>
          <ac:spMkLst>
            <pc:docMk/>
            <pc:sldMk cId="301122708" sldId="289"/>
            <ac:spMk id="6" creationId="{24B89F77-0D14-5A9A-6457-0BB26D8AF4B3}"/>
          </ac:spMkLst>
        </pc:spChg>
        <pc:spChg chg="add del">
          <ac:chgData name="Margy Paola Covaleda Monje" userId="e8842bf3-9dfd-4de5-b43a-946121618c94" providerId="ADAL" clId="{80F62D50-3BDF-4007-AA49-9D22C110023F}" dt="2024-06-11T15:36:41.371" v="26" actId="26606"/>
          <ac:spMkLst>
            <pc:docMk/>
            <pc:sldMk cId="301122708" sldId="289"/>
            <ac:spMk id="7" creationId="{32BC26D8-82FB-445E-AA49-62A77D7C1EE0}"/>
          </ac:spMkLst>
        </pc:spChg>
        <pc:spChg chg="add del">
          <ac:chgData name="Margy Paola Covaleda Monje" userId="e8842bf3-9dfd-4de5-b43a-946121618c94" providerId="ADAL" clId="{80F62D50-3BDF-4007-AA49-9D22C110023F}" dt="2024-06-11T15:36:41.371" v="26" actId="26606"/>
          <ac:spMkLst>
            <pc:docMk/>
            <pc:sldMk cId="301122708" sldId="289"/>
            <ac:spMk id="8" creationId="{CB44330D-EA18-4254-AA95-EB49948539B8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9" creationId="{F3060C83-F051-4F0E-ABAD-AA0DFC48B218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0" creationId="{AB8C311F-7253-4AED-9701-7FC0708C41C7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1" creationId="{83C98ABE-055B-441F-B07E-44F97F083C39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2" creationId="{E2384209-CB15-4CDF-9D31-C44FD9A3F20D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3" creationId="{29FDB030-9B49-4CED-8CCD-4D99382388AC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4" creationId="{2633B3B5-CC90-43F0-8714-D31D1F3F0209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5" creationId="{3783CA14-24A1-485C-8B30-D6A5D87987AD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6" creationId="{A8D57A06-A426-446D-B02C-A2DC6B62E45E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7" creationId="{9A97C86A-04D6-40F7-AE84-31AB43E6A846}"/>
          </ac:spMkLst>
        </pc:spChg>
        <pc:spChg chg="add del">
          <ac:chgData name="Margy Paola Covaleda Monje" userId="e8842bf3-9dfd-4de5-b43a-946121618c94" providerId="ADAL" clId="{80F62D50-3BDF-4007-AA49-9D22C110023F}" dt="2024-06-11T15:36:44.187" v="30" actId="26606"/>
          <ac:spMkLst>
            <pc:docMk/>
            <pc:sldMk cId="301122708" sldId="289"/>
            <ac:spMk id="18" creationId="{2D2B266D-3625-4584-A5C3-7D3F672CFF30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9" creationId="{FF9F2414-84E8-453E-B1F3-389FDE8192D9}"/>
          </ac:spMkLst>
        </pc:spChg>
        <pc:spChg chg="add del">
          <ac:chgData name="Margy Paola Covaleda Monje" userId="e8842bf3-9dfd-4de5-b43a-946121618c94" providerId="ADAL" clId="{80F62D50-3BDF-4007-AA49-9D22C110023F}" dt="2024-06-11T15:36:44.187" v="30" actId="26606"/>
          <ac:spMkLst>
            <pc:docMk/>
            <pc:sldMk cId="301122708" sldId="289"/>
            <ac:spMk id="20" creationId="{C463B99A-73EE-4FBB-B7C4-F9F9BCC25C65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21" creationId="{3ECA69A1-7536-43AC-85EF-C7106179F5ED}"/>
          </ac:spMkLst>
        </pc:spChg>
        <pc:spChg chg="add del">
          <ac:chgData name="Margy Paola Covaleda Monje" userId="e8842bf3-9dfd-4de5-b43a-946121618c94" providerId="ADAL" clId="{80F62D50-3BDF-4007-AA49-9D22C110023F}" dt="2024-06-11T15:36:44.187" v="30" actId="26606"/>
          <ac:spMkLst>
            <pc:docMk/>
            <pc:sldMk cId="301122708" sldId="289"/>
            <ac:spMk id="22" creationId="{A5D2A5D1-BA0D-47D3-B051-DA7743C46E28}"/>
          </ac:spMkLst>
        </pc:spChg>
        <pc:spChg chg="add del">
          <ac:chgData name="Margy Paola Covaleda Monje" userId="e8842bf3-9dfd-4de5-b43a-946121618c94" providerId="ADAL" clId="{80F62D50-3BDF-4007-AA49-9D22C110023F}" dt="2024-06-11T15:36:34.734" v="20" actId="26606"/>
          <ac:spMkLst>
            <pc:docMk/>
            <pc:sldMk cId="301122708" sldId="289"/>
            <ac:spMk id="23" creationId="{42A4FC2C-047E-45A5-965D-8E1E3BF09BC6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24" creationId="{F3060C83-F051-4F0E-ABAD-AA0DFC48B218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5" creationId="{F3060C83-F051-4F0E-ABAD-AA0DFC48B218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6" creationId="{83C98ABE-055B-441F-B07E-44F97F083C39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7" creationId="{29FDB030-9B49-4CED-8CCD-4D99382388AC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8" creationId="{3783CA14-24A1-485C-8B30-D6A5D87987AD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9" creationId="{9A97C86A-04D6-40F7-AE84-31AB43E6A846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30" creationId="{FF9F2414-84E8-453E-B1F3-389FDE8192D9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31" creationId="{3ECA69A1-7536-43AC-85EF-C7106179F5ED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2" creationId="{83C98ABE-055B-441F-B07E-44F97F083C39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3" creationId="{29FDB030-9B49-4CED-8CCD-4D99382388AC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4" creationId="{3783CA14-24A1-485C-8B30-D6A5D87987AD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5" creationId="{9A97C86A-04D6-40F7-AE84-31AB43E6A846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6" creationId="{FF9F2414-84E8-453E-B1F3-389FDE8192D9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7" creationId="{3ECA69A1-7536-43AC-85EF-C7106179F5ED}"/>
          </ac:spMkLst>
        </pc:spChg>
        <pc:picChg chg="del">
          <ac:chgData name="Margy Paola Covaleda Monje" userId="e8842bf3-9dfd-4de5-b43a-946121618c94" providerId="ADAL" clId="{80F62D50-3BDF-4007-AA49-9D22C110023F}" dt="2024-06-11T15:32:20.389" v="9" actId="21"/>
          <ac:picMkLst>
            <pc:docMk/>
            <pc:sldMk cId="301122708" sldId="289"/>
            <ac:picMk id="3" creationId="{E4278734-DCCA-D563-C58B-0FAD75FE5549}"/>
          </ac:picMkLst>
        </pc:picChg>
        <pc:picChg chg="add mod">
          <ac:chgData name="Margy Paola Covaleda Monje" userId="e8842bf3-9dfd-4de5-b43a-946121618c94" providerId="ADAL" clId="{80F62D50-3BDF-4007-AA49-9D22C110023F}" dt="2024-06-11T15:36:44.677" v="33" actId="26606"/>
          <ac:picMkLst>
            <pc:docMk/>
            <pc:sldMk cId="301122708" sldId="289"/>
            <ac:picMk id="4" creationId="{379C3377-80CD-4AB8-242F-8FC50B5E70D9}"/>
          </ac:picMkLst>
        </pc:picChg>
      </pc:sldChg>
      <pc:sldChg chg="addSp delSp modSp mod">
        <pc:chgData name="Margy Paola Covaleda Monje" userId="e8842bf3-9dfd-4de5-b43a-946121618c94" providerId="ADAL" clId="{80F62D50-3BDF-4007-AA49-9D22C110023F}" dt="2024-06-11T18:45:29.829" v="445" actId="14100"/>
        <pc:sldMkLst>
          <pc:docMk/>
          <pc:sldMk cId="3665404297" sldId="293"/>
        </pc:sldMkLst>
        <pc:spChg chg="del">
          <ac:chgData name="Margy Paola Covaleda Monje" userId="e8842bf3-9dfd-4de5-b43a-946121618c94" providerId="ADAL" clId="{80F62D50-3BDF-4007-AA49-9D22C110023F}" dt="2024-06-11T15:50:37.167" v="119" actId="21"/>
          <ac:spMkLst>
            <pc:docMk/>
            <pc:sldMk cId="3665404297" sldId="293"/>
            <ac:spMk id="2" creationId="{A0CFFF25-F451-2F10-3D54-93BD34E83092}"/>
          </ac:spMkLst>
        </pc:spChg>
        <pc:spChg chg="add mod">
          <ac:chgData name="Margy Paola Covaleda Monje" userId="e8842bf3-9dfd-4de5-b43a-946121618c94" providerId="ADAL" clId="{80F62D50-3BDF-4007-AA49-9D22C110023F}" dt="2024-06-11T16:08:44.358" v="337" actId="1076"/>
          <ac:spMkLst>
            <pc:docMk/>
            <pc:sldMk cId="3665404297" sldId="293"/>
            <ac:spMk id="5" creationId="{BB7DD93E-2921-A1E1-B9C0-1327495981E1}"/>
          </ac:spMkLst>
        </pc:spChg>
        <pc:spChg chg="add mod">
          <ac:chgData name="Margy Paola Covaleda Monje" userId="e8842bf3-9dfd-4de5-b43a-946121618c94" providerId="ADAL" clId="{80F62D50-3BDF-4007-AA49-9D22C110023F}" dt="2024-06-11T18:19:28.267" v="378" actId="123"/>
          <ac:spMkLst>
            <pc:docMk/>
            <pc:sldMk cId="3665404297" sldId="293"/>
            <ac:spMk id="7" creationId="{649073A4-16DD-CCA0-D17A-A6D67B0A1F70}"/>
          </ac:spMkLst>
        </pc:spChg>
        <pc:spChg chg="del mod">
          <ac:chgData name="Margy Paola Covaleda Monje" userId="e8842bf3-9dfd-4de5-b43a-946121618c94" providerId="ADAL" clId="{80F62D50-3BDF-4007-AA49-9D22C110023F}" dt="2024-06-11T15:50:47.189" v="124"/>
          <ac:spMkLst>
            <pc:docMk/>
            <pc:sldMk cId="3665404297" sldId="293"/>
            <ac:spMk id="19" creationId="{726DB6A1-5E88-F7E2-619A-7E3F42976FC5}"/>
          </ac:spMkLst>
        </pc:spChg>
        <pc:graphicFrameChg chg="del">
          <ac:chgData name="Margy Paola Covaleda Monje" userId="e8842bf3-9dfd-4de5-b43a-946121618c94" providerId="ADAL" clId="{80F62D50-3BDF-4007-AA49-9D22C110023F}" dt="2024-06-11T15:50:42.562" v="121" actId="21"/>
          <ac:graphicFrameMkLst>
            <pc:docMk/>
            <pc:sldMk cId="3665404297" sldId="293"/>
            <ac:graphicFrameMk id="20" creationId="{1060E2EE-CA14-69B9-C6ED-D7422C5DC273}"/>
          </ac:graphicFrameMkLst>
        </pc:graphicFrameChg>
        <pc:picChg chg="del">
          <ac:chgData name="Margy Paola Covaleda Monje" userId="e8842bf3-9dfd-4de5-b43a-946121618c94" providerId="ADAL" clId="{80F62D50-3BDF-4007-AA49-9D22C110023F}" dt="2024-06-11T15:50:39.224" v="120" actId="21"/>
          <ac:picMkLst>
            <pc:docMk/>
            <pc:sldMk cId="3665404297" sldId="293"/>
            <ac:picMk id="4" creationId="{7841FDE9-7403-95C6-4042-D479AEB67D1E}"/>
          </ac:picMkLst>
        </pc:picChg>
        <pc:picChg chg="add mod">
          <ac:chgData name="Margy Paola Covaleda Monje" userId="e8842bf3-9dfd-4de5-b43a-946121618c94" providerId="ADAL" clId="{80F62D50-3BDF-4007-AA49-9D22C110023F}" dt="2024-06-11T18:45:29.829" v="445" actId="14100"/>
          <ac:picMkLst>
            <pc:docMk/>
            <pc:sldMk cId="3665404297" sldId="293"/>
            <ac:picMk id="9" creationId="{71D6EF6A-B968-2743-FF7C-5B47828AAF67}"/>
          </ac:picMkLst>
        </pc:picChg>
      </pc:sldChg>
      <pc:sldChg chg="addSp delSp modSp del mod ord setBg">
        <pc:chgData name="Margy Paola Covaleda Monje" userId="e8842bf3-9dfd-4de5-b43a-946121618c94" providerId="ADAL" clId="{80F62D50-3BDF-4007-AA49-9D22C110023F}" dt="2024-06-11T15:53:44.949" v="191" actId="2696"/>
        <pc:sldMkLst>
          <pc:docMk/>
          <pc:sldMk cId="1624662939" sldId="299"/>
        </pc:sldMkLst>
        <pc:spChg chg="del">
          <ac:chgData name="Margy Paola Covaleda Monje" userId="e8842bf3-9dfd-4de5-b43a-946121618c94" providerId="ADAL" clId="{80F62D50-3BDF-4007-AA49-9D22C110023F}" dt="2024-06-11T15:39:16.722" v="46" actId="21"/>
          <ac:spMkLst>
            <pc:docMk/>
            <pc:sldMk cId="1624662939" sldId="299"/>
            <ac:spMk id="3" creationId="{19431840-E886-1C02-620C-D1B87BD59192}"/>
          </ac:spMkLst>
        </pc:spChg>
        <pc:spChg chg="mod">
          <ac:chgData name="Margy Paola Covaleda Monje" userId="e8842bf3-9dfd-4de5-b43a-946121618c94" providerId="ADAL" clId="{80F62D50-3BDF-4007-AA49-9D22C110023F}" dt="2024-06-11T15:53:09.092" v="183" actId="1076"/>
          <ac:spMkLst>
            <pc:docMk/>
            <pc:sldMk cId="1624662939" sldId="299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39:19.093" v="47" actId="21"/>
          <ac:spMkLst>
            <pc:docMk/>
            <pc:sldMk cId="1624662939" sldId="299"/>
            <ac:spMk id="5" creationId="{F18AF418-BFAB-FCB0-D2C0-088A6E6808EE}"/>
          </ac:spMkLst>
        </pc:spChg>
        <pc:spChg chg="mo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" creationId="{52FFC235-9BE5-78BD-DF50-A3ED7C16E68C}"/>
          </ac:spMkLst>
        </pc:spChg>
        <pc:spChg chg="add del">
          <ac:chgData name="Margy Paola Covaleda Monje" userId="e8842bf3-9dfd-4de5-b43a-946121618c94" providerId="ADAL" clId="{80F62D50-3BDF-4007-AA49-9D22C110023F}" dt="2024-06-11T15:48:53.290" v="82" actId="26606"/>
          <ac:spMkLst>
            <pc:docMk/>
            <pc:sldMk cId="1624662939" sldId="299"/>
            <ac:spMk id="12" creationId="{1BB867FF-FC45-48F7-8104-F89BE54909F1}"/>
          </ac:spMkLst>
        </pc:spChg>
        <pc:spChg chg="add del">
          <ac:chgData name="Margy Paola Covaleda Monje" userId="e8842bf3-9dfd-4de5-b43a-946121618c94" providerId="ADAL" clId="{80F62D50-3BDF-4007-AA49-9D22C110023F}" dt="2024-06-11T15:48:53.290" v="82" actId="26606"/>
          <ac:spMkLst>
            <pc:docMk/>
            <pc:sldMk cId="1624662939" sldId="299"/>
            <ac:spMk id="14" creationId="{8BB56887-D0D5-4F0C-9E19-7247EB83C8B7}"/>
          </ac:spMkLst>
        </pc:spChg>
        <pc:spChg chg="add del">
          <ac:chgData name="Margy Paola Covaleda Monje" userId="e8842bf3-9dfd-4de5-b43a-946121618c94" providerId="ADAL" clId="{80F62D50-3BDF-4007-AA49-9D22C110023F}" dt="2024-06-11T15:48:53.290" v="82" actId="26606"/>
          <ac:spMkLst>
            <pc:docMk/>
            <pc:sldMk cId="1624662939" sldId="299"/>
            <ac:spMk id="16" creationId="{081E4A58-353D-44AE-B2FC-2A74E2E400F7}"/>
          </ac:spMkLst>
        </pc:spChg>
        <pc:spChg chg="del">
          <ac:chgData name="Margy Paola Covaleda Monje" userId="e8842bf3-9dfd-4de5-b43a-946121618c94" providerId="ADAL" clId="{80F62D50-3BDF-4007-AA49-9D22C110023F}" dt="2024-06-11T15:39:21.370" v="48" actId="21"/>
          <ac:spMkLst>
            <pc:docMk/>
            <pc:sldMk cId="1624662939" sldId="299"/>
            <ac:spMk id="17" creationId="{BF855470-5B5B-7669-5CF2-18B11321EFC1}"/>
          </ac:spMkLst>
        </pc:spChg>
        <pc:spChg chg="add del">
          <ac:chgData name="Margy Paola Covaleda Monje" userId="e8842bf3-9dfd-4de5-b43a-946121618c94" providerId="ADAL" clId="{80F62D50-3BDF-4007-AA49-9D22C110023F}" dt="2024-06-11T15:48:59.006" v="84" actId="26606"/>
          <ac:spMkLst>
            <pc:docMk/>
            <pc:sldMk cId="1624662939" sldId="299"/>
            <ac:spMk id="18" creationId="{907EF6B7-1338-4443-8C46-6A318D952DFD}"/>
          </ac:spMkLst>
        </pc:spChg>
        <pc:spChg chg="add del">
          <ac:chgData name="Margy Paola Covaleda Monje" userId="e8842bf3-9dfd-4de5-b43a-946121618c94" providerId="ADAL" clId="{80F62D50-3BDF-4007-AA49-9D22C110023F}" dt="2024-06-11T15:48:59.006" v="84" actId="26606"/>
          <ac:spMkLst>
            <pc:docMk/>
            <pc:sldMk cId="1624662939" sldId="299"/>
            <ac:spMk id="19" creationId="{DAAE4CDD-124C-4DCF-9584-B6033B545DD5}"/>
          </ac:spMkLst>
        </pc:spChg>
        <pc:spChg chg="add del">
          <ac:chgData name="Margy Paola Covaleda Monje" userId="e8842bf3-9dfd-4de5-b43a-946121618c94" providerId="ADAL" clId="{80F62D50-3BDF-4007-AA49-9D22C110023F}" dt="2024-06-11T15:48:59.006" v="84" actId="26606"/>
          <ac:spMkLst>
            <pc:docMk/>
            <pc:sldMk cId="1624662939" sldId="299"/>
            <ac:spMk id="20" creationId="{081E4A58-353D-44AE-B2FC-2A74E2E400F7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3" creationId="{F837543A-6020-4505-A233-C9DB4BF74011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4" creationId="{88853921-7BC9-4BDE-ACAB-133C683C82D6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5" creationId="{35B16301-FB18-48BA-A6DD-C37CAF6F9A18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6" creationId="{09192968-3AE7-4470-A61C-97294BB92731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7" creationId="{C3C0D90E-074A-4F52-9B11-B52BEF4BCBE5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8" creationId="{3AB72E55-43E4-4356-BFE8-E2102CB0B505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9" creationId="{CABBD4C1-E6F8-46F6-8152-A8A97490BF4D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30" creationId="{83BA5EF5-1FE9-4BF9-83BB-269BCDDF6156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2" creationId="{1B15ED52-F352-441B-82BF-E0EA34836D08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3" creationId="{3B2E3793-BFE6-45A2-9B7B-E18844431C99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4" creationId="{BC4C4868-CB8F-4AF9-9CDB-8108F2C19B67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5" creationId="{375E0459-6403-40CD-989D-56A4407CA12E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6" creationId="{53E5B1A8-3AC9-4BD1-9BBC-78CA94F2D1BA}"/>
          </ac:spMkLst>
        </pc:spChg>
        <pc:spChg chg="add del">
          <ac:chgData name="Margy Paola Covaleda Monje" userId="e8842bf3-9dfd-4de5-b43a-946121618c94" providerId="ADAL" clId="{80F62D50-3BDF-4007-AA49-9D22C110023F}" dt="2024-06-11T15:49:04.691" v="90" actId="26606"/>
          <ac:spMkLst>
            <pc:docMk/>
            <pc:sldMk cId="1624662939" sldId="299"/>
            <ac:spMk id="38" creationId="{18873D23-2DCF-4B31-A009-95721C06E8E1}"/>
          </ac:spMkLst>
        </pc:spChg>
        <pc:spChg chg="add del">
          <ac:chgData name="Margy Paola Covaleda Monje" userId="e8842bf3-9dfd-4de5-b43a-946121618c94" providerId="ADAL" clId="{80F62D50-3BDF-4007-AA49-9D22C110023F}" dt="2024-06-11T15:49:04.691" v="90" actId="26606"/>
          <ac:spMkLst>
            <pc:docMk/>
            <pc:sldMk cId="1624662939" sldId="299"/>
            <ac:spMk id="39" creationId="{C13EF075-D4EF-4929-ADBC-91B27DA19955}"/>
          </ac:spMkLst>
        </pc:spChg>
        <pc:spChg chg="add del">
          <ac:chgData name="Margy Paola Covaleda Monje" userId="e8842bf3-9dfd-4de5-b43a-946121618c94" providerId="ADAL" clId="{80F62D50-3BDF-4007-AA49-9D22C110023F}" dt="2024-06-11T15:49:06.232" v="92" actId="26606"/>
          <ac:spMkLst>
            <pc:docMk/>
            <pc:sldMk cId="1624662939" sldId="299"/>
            <ac:spMk id="46" creationId="{100EDD19-6802-4EC3-95CE-CFFAB042CFD6}"/>
          </ac:spMkLst>
        </pc:spChg>
        <pc:spChg chg="add del">
          <ac:chgData name="Margy Paola Covaleda Monje" userId="e8842bf3-9dfd-4de5-b43a-946121618c94" providerId="ADAL" clId="{80F62D50-3BDF-4007-AA49-9D22C110023F}" dt="2024-06-11T15:49:06.232" v="92" actId="26606"/>
          <ac:spMkLst>
            <pc:docMk/>
            <pc:sldMk cId="1624662939" sldId="299"/>
            <ac:spMk id="47" creationId="{DB17E863-922E-4C26-BD64-E8FD41D28661}"/>
          </ac:spMkLst>
        </pc:spChg>
        <pc:spChg chg="add del">
          <ac:chgData name="Margy Paola Covaleda Monje" userId="e8842bf3-9dfd-4de5-b43a-946121618c94" providerId="ADAL" clId="{80F62D50-3BDF-4007-AA49-9D22C110023F}" dt="2024-06-11T15:49:07.759" v="94" actId="26606"/>
          <ac:spMkLst>
            <pc:docMk/>
            <pc:sldMk cId="1624662939" sldId="299"/>
            <ac:spMk id="49" creationId="{87BF42CA-AD55-48B4-8949-C4DCA60A6AEE}"/>
          </ac:spMkLst>
        </pc:spChg>
        <pc:spChg chg="add del">
          <ac:chgData name="Margy Paola Covaleda Monje" userId="e8842bf3-9dfd-4de5-b43a-946121618c94" providerId="ADAL" clId="{80F62D50-3BDF-4007-AA49-9D22C110023F}" dt="2024-06-11T15:49:07.759" v="94" actId="26606"/>
          <ac:spMkLst>
            <pc:docMk/>
            <pc:sldMk cId="1624662939" sldId="299"/>
            <ac:spMk id="50" creationId="{66AE1D3D-3106-4CB2-AA7C-0C1642AC0F2E}"/>
          </ac:spMkLst>
        </pc:spChg>
        <pc:spChg chg="add del">
          <ac:chgData name="Margy Paola Covaleda Monje" userId="e8842bf3-9dfd-4de5-b43a-946121618c94" providerId="ADAL" clId="{80F62D50-3BDF-4007-AA49-9D22C110023F}" dt="2024-06-11T15:49:08.823" v="96" actId="26606"/>
          <ac:spMkLst>
            <pc:docMk/>
            <pc:sldMk cId="1624662939" sldId="299"/>
            <ac:spMk id="57" creationId="{18873D23-2DCF-4B31-A009-95721C06E8E1}"/>
          </ac:spMkLst>
        </pc:spChg>
        <pc:spChg chg="add del">
          <ac:chgData name="Margy Paola Covaleda Monje" userId="e8842bf3-9dfd-4de5-b43a-946121618c94" providerId="ADAL" clId="{80F62D50-3BDF-4007-AA49-9D22C110023F}" dt="2024-06-11T15:49:08.823" v="96" actId="26606"/>
          <ac:spMkLst>
            <pc:docMk/>
            <pc:sldMk cId="1624662939" sldId="299"/>
            <ac:spMk id="58" creationId="{C13EF075-D4EF-4929-ADBC-91B27DA19955}"/>
          </ac:spMkLst>
        </pc:spChg>
        <pc:spChg chg="add del">
          <ac:chgData name="Margy Paola Covaleda Monje" userId="e8842bf3-9dfd-4de5-b43a-946121618c94" providerId="ADAL" clId="{80F62D50-3BDF-4007-AA49-9D22C110023F}" dt="2024-06-11T15:49:12.713" v="98" actId="26606"/>
          <ac:spMkLst>
            <pc:docMk/>
            <pc:sldMk cId="1624662939" sldId="299"/>
            <ac:spMk id="65" creationId="{87BF42CA-AD55-48B4-8949-C4DCA60A6AEE}"/>
          </ac:spMkLst>
        </pc:spChg>
        <pc:spChg chg="add del">
          <ac:chgData name="Margy Paola Covaleda Monje" userId="e8842bf3-9dfd-4de5-b43a-946121618c94" providerId="ADAL" clId="{80F62D50-3BDF-4007-AA49-9D22C110023F}" dt="2024-06-11T15:49:12.713" v="98" actId="26606"/>
          <ac:spMkLst>
            <pc:docMk/>
            <pc:sldMk cId="1624662939" sldId="299"/>
            <ac:spMk id="66" creationId="{66AE1D3D-3106-4CB2-AA7C-0C1642AC0F2E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3" creationId="{F837543A-6020-4505-A233-C9DB4BF74011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4" creationId="{35B16301-FB18-48BA-A6DD-C37CAF6F9A18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5" creationId="{C3C0D90E-074A-4F52-9B11-B52BEF4BCBE5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6" creationId="{CABBD4C1-E6F8-46F6-8152-A8A97490BF4D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7" creationId="{83BA5EF5-1FE9-4BF9-83BB-269BCDDF6156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9" creationId="{88853921-7BC9-4BDE-ACAB-133C683C82D6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80" creationId="{09192968-3AE7-4470-A61C-97294BB92731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81" creationId="{3AB72E55-43E4-4356-BFE8-E2102CB0B505}"/>
          </ac:spMkLst>
        </pc:spChg>
        <pc:grpChg chg="add del">
          <ac:chgData name="Margy Paola Covaleda Monje" userId="e8842bf3-9dfd-4de5-b43a-946121618c94" providerId="ADAL" clId="{80F62D50-3BDF-4007-AA49-9D22C110023F}" dt="2024-06-11T15:49:04.691" v="90" actId="26606"/>
          <ac:grpSpMkLst>
            <pc:docMk/>
            <pc:sldMk cId="1624662939" sldId="299"/>
            <ac:grpSpMk id="40" creationId="{DAA26DFA-AAB2-4973-9C17-16D587C7B198}"/>
          </ac:grpSpMkLst>
        </pc:grpChg>
        <pc:grpChg chg="add del">
          <ac:chgData name="Margy Paola Covaleda Monje" userId="e8842bf3-9dfd-4de5-b43a-946121618c94" providerId="ADAL" clId="{80F62D50-3BDF-4007-AA49-9D22C110023F}" dt="2024-06-11T15:49:07.759" v="94" actId="26606"/>
          <ac:grpSpMkLst>
            <pc:docMk/>
            <pc:sldMk cId="1624662939" sldId="299"/>
            <ac:grpSpMk id="51" creationId="{0A31B6AF-B711-4CDB-8C2B-16E963DDC4C5}"/>
          </ac:grpSpMkLst>
        </pc:grpChg>
        <pc:grpChg chg="add del">
          <ac:chgData name="Margy Paola Covaleda Monje" userId="e8842bf3-9dfd-4de5-b43a-946121618c94" providerId="ADAL" clId="{80F62D50-3BDF-4007-AA49-9D22C110023F}" dt="2024-06-11T15:49:08.823" v="96" actId="26606"/>
          <ac:grpSpMkLst>
            <pc:docMk/>
            <pc:sldMk cId="1624662939" sldId="299"/>
            <ac:grpSpMk id="59" creationId="{DAA26DFA-AAB2-4973-9C17-16D587C7B198}"/>
          </ac:grpSpMkLst>
        </pc:grpChg>
        <pc:grpChg chg="add del">
          <ac:chgData name="Margy Paola Covaleda Monje" userId="e8842bf3-9dfd-4de5-b43a-946121618c94" providerId="ADAL" clId="{80F62D50-3BDF-4007-AA49-9D22C110023F}" dt="2024-06-11T15:49:12.713" v="98" actId="26606"/>
          <ac:grpSpMkLst>
            <pc:docMk/>
            <pc:sldMk cId="1624662939" sldId="299"/>
            <ac:grpSpMk id="67" creationId="{0A31B6AF-B711-4CDB-8C2B-16E963DDC4C5}"/>
          </ac:grpSpMkLst>
        </pc:grpChg>
        <pc:picChg chg="del">
          <ac:chgData name="Margy Paola Covaleda Monje" userId="e8842bf3-9dfd-4de5-b43a-946121618c94" providerId="ADAL" clId="{80F62D50-3BDF-4007-AA49-9D22C110023F}" dt="2024-06-11T15:38:37.916" v="38" actId="21"/>
          <ac:picMkLst>
            <pc:docMk/>
            <pc:sldMk cId="1624662939" sldId="299"/>
            <ac:picMk id="2" creationId="{0A3738B4-A260-C4A5-B708-F5F049427F74}"/>
          </ac:picMkLst>
        </pc:picChg>
        <pc:cxnChg chg="add del">
          <ac:chgData name="Margy Paola Covaleda Monje" userId="e8842bf3-9dfd-4de5-b43a-946121618c94" providerId="ADAL" clId="{80F62D50-3BDF-4007-AA49-9D22C110023F}" dt="2024-06-11T15:49:01.925" v="86" actId="26606"/>
          <ac:cxnSpMkLst>
            <pc:docMk/>
            <pc:sldMk cId="1624662939" sldId="299"/>
            <ac:cxnSpMk id="22" creationId="{4B3BCACB-5880-460B-9606-8C433A9AF99D}"/>
          </ac:cxnSpMkLst>
        </pc:cxnChg>
        <pc:cxnChg chg="add">
          <ac:chgData name="Margy Paola Covaleda Monje" userId="e8842bf3-9dfd-4de5-b43a-946121618c94" providerId="ADAL" clId="{80F62D50-3BDF-4007-AA49-9D22C110023F}" dt="2024-06-11T15:49:12.713" v="99" actId="26606"/>
          <ac:cxnSpMkLst>
            <pc:docMk/>
            <pc:sldMk cId="1624662939" sldId="299"/>
            <ac:cxnSpMk id="78" creationId="{4B3BCACB-5880-460B-9606-8C433A9AF99D}"/>
          </ac:cxnSpMkLst>
        </pc:cxnChg>
      </pc:sldChg>
      <pc:sldChg chg="addSp delSp modSp mod ord">
        <pc:chgData name="Margy Paola Covaleda Monje" userId="e8842bf3-9dfd-4de5-b43a-946121618c94" providerId="ADAL" clId="{80F62D50-3BDF-4007-AA49-9D22C110023F}" dt="2024-06-11T18:50:30.494" v="448" actId="1076"/>
        <pc:sldMkLst>
          <pc:docMk/>
          <pc:sldMk cId="1216828452" sldId="300"/>
        </pc:sldMkLst>
        <pc:spChg chg="del">
          <ac:chgData name="Margy Paola Covaleda Monje" userId="e8842bf3-9dfd-4de5-b43a-946121618c94" providerId="ADAL" clId="{80F62D50-3BDF-4007-AA49-9D22C110023F}" dt="2024-06-11T15:49:29.268" v="102" actId="21"/>
          <ac:spMkLst>
            <pc:docMk/>
            <pc:sldMk cId="1216828452" sldId="300"/>
            <ac:spMk id="6" creationId="{BA47E3EF-8AC3-BF9A-AAC4-E44DCBAC36D4}"/>
          </ac:spMkLst>
        </pc:spChg>
        <pc:spChg chg="del">
          <ac:chgData name="Margy Paola Covaleda Monje" userId="e8842bf3-9dfd-4de5-b43a-946121618c94" providerId="ADAL" clId="{80F62D50-3BDF-4007-AA49-9D22C110023F}" dt="2024-06-11T15:49:41.378" v="107" actId="478"/>
          <ac:spMkLst>
            <pc:docMk/>
            <pc:sldMk cId="1216828452" sldId="300"/>
            <ac:spMk id="8" creationId="{16C961FF-88B6-8D7D-21EF-1B8AF43D44B4}"/>
          </ac:spMkLst>
        </pc:spChg>
        <pc:spChg chg="del">
          <ac:chgData name="Margy Paola Covaleda Monje" userId="e8842bf3-9dfd-4de5-b43a-946121618c94" providerId="ADAL" clId="{80F62D50-3BDF-4007-AA49-9D22C110023F}" dt="2024-06-11T15:49:57.697" v="117" actId="478"/>
          <ac:spMkLst>
            <pc:docMk/>
            <pc:sldMk cId="1216828452" sldId="300"/>
            <ac:spMk id="9" creationId="{CB721E34-6E2F-FD7B-BDD9-CAE592A48F05}"/>
          </ac:spMkLst>
        </pc:spChg>
        <pc:spChg chg="del">
          <ac:chgData name="Margy Paola Covaleda Monje" userId="e8842bf3-9dfd-4de5-b43a-946121618c94" providerId="ADAL" clId="{80F62D50-3BDF-4007-AA49-9D22C110023F}" dt="2024-06-11T15:49:41.378" v="107" actId="478"/>
          <ac:spMkLst>
            <pc:docMk/>
            <pc:sldMk cId="1216828452" sldId="300"/>
            <ac:spMk id="10" creationId="{D5813FAC-FEF4-BBCF-FAE3-4DE8294A4615}"/>
          </ac:spMkLst>
        </pc:spChg>
        <pc:spChg chg="del">
          <ac:chgData name="Margy Paola Covaleda Monje" userId="e8842bf3-9dfd-4de5-b43a-946121618c94" providerId="ADAL" clId="{80F62D50-3BDF-4007-AA49-9D22C110023F}" dt="2024-06-11T15:49:58.815" v="118" actId="478"/>
          <ac:spMkLst>
            <pc:docMk/>
            <pc:sldMk cId="1216828452" sldId="300"/>
            <ac:spMk id="11" creationId="{49B87272-EDC4-212E-E6AC-7C8D8078ED73}"/>
          </ac:spMkLst>
        </pc:spChg>
        <pc:spChg chg="del mod">
          <ac:chgData name="Margy Paola Covaleda Monje" userId="e8842bf3-9dfd-4de5-b43a-946121618c94" providerId="ADAL" clId="{80F62D50-3BDF-4007-AA49-9D22C110023F}" dt="2024-06-11T15:49:56.343" v="116" actId="478"/>
          <ac:spMkLst>
            <pc:docMk/>
            <pc:sldMk cId="1216828452" sldId="300"/>
            <ac:spMk id="13" creationId="{C5611DB3-A2FE-D188-3DE8-83EAD01B3B50}"/>
          </ac:spMkLst>
        </pc:spChg>
        <pc:spChg chg="del">
          <ac:chgData name="Margy Paola Covaleda Monje" userId="e8842bf3-9dfd-4de5-b43a-946121618c94" providerId="ADAL" clId="{80F62D50-3BDF-4007-AA49-9D22C110023F}" dt="2024-06-11T15:49:33.957" v="104" actId="21"/>
          <ac:spMkLst>
            <pc:docMk/>
            <pc:sldMk cId="1216828452" sldId="300"/>
            <ac:spMk id="20" creationId="{80BD666F-B8D6-E378-5106-919505AC54D4}"/>
          </ac:spMkLst>
        </pc:spChg>
        <pc:spChg chg="del">
          <ac:chgData name="Margy Paola Covaleda Monje" userId="e8842bf3-9dfd-4de5-b43a-946121618c94" providerId="ADAL" clId="{80F62D50-3BDF-4007-AA49-9D22C110023F}" dt="2024-06-11T15:49:50.512" v="110" actId="478"/>
          <ac:spMkLst>
            <pc:docMk/>
            <pc:sldMk cId="1216828452" sldId="300"/>
            <ac:spMk id="21" creationId="{5158EB5A-0184-805F-A77B-FADE582E4F9F}"/>
          </ac:spMkLst>
        </pc:spChg>
        <pc:spChg chg="del mod">
          <ac:chgData name="Margy Paola Covaleda Monje" userId="e8842bf3-9dfd-4de5-b43a-946121618c94" providerId="ADAL" clId="{80F62D50-3BDF-4007-AA49-9D22C110023F}" dt="2024-06-11T15:49:48.791" v="109" actId="478"/>
          <ac:spMkLst>
            <pc:docMk/>
            <pc:sldMk cId="1216828452" sldId="300"/>
            <ac:spMk id="22" creationId="{3E79080A-009B-2A77-C4E0-F4F877B2A2F1}"/>
          </ac:spMkLst>
        </pc:spChg>
        <pc:spChg chg="del">
          <ac:chgData name="Margy Paola Covaleda Monje" userId="e8842bf3-9dfd-4de5-b43a-946121618c94" providerId="ADAL" clId="{80F62D50-3BDF-4007-AA49-9D22C110023F}" dt="2024-06-11T15:49:51.703" v="111" actId="478"/>
          <ac:spMkLst>
            <pc:docMk/>
            <pc:sldMk cId="1216828452" sldId="300"/>
            <ac:spMk id="23" creationId="{59783F95-D559-6B3B-1099-F2338C161560}"/>
          </ac:spMkLst>
        </pc:spChg>
        <pc:picChg chg="add del mod">
          <ac:chgData name="Margy Paola Covaleda Monje" userId="e8842bf3-9dfd-4de5-b43a-946121618c94" providerId="ADAL" clId="{80F62D50-3BDF-4007-AA49-9D22C110023F}" dt="2024-06-11T15:51:08.456" v="126" actId="21"/>
          <ac:picMkLst>
            <pc:docMk/>
            <pc:sldMk cId="1216828452" sldId="300"/>
            <ac:picMk id="2" creationId="{A4484086-28C4-9251-830F-0EA69723DB71}"/>
          </ac:picMkLst>
        </pc:picChg>
        <pc:picChg chg="add mod">
          <ac:chgData name="Margy Paola Covaleda Monje" userId="e8842bf3-9dfd-4de5-b43a-946121618c94" providerId="ADAL" clId="{80F62D50-3BDF-4007-AA49-9D22C110023F}" dt="2024-06-11T18:50:30.494" v="448" actId="1076"/>
          <ac:picMkLst>
            <pc:docMk/>
            <pc:sldMk cId="1216828452" sldId="300"/>
            <ac:picMk id="3" creationId="{D2756D5C-8E09-ACB8-8144-1EE2A3E05D13}"/>
          </ac:picMkLst>
        </pc:picChg>
        <pc:picChg chg="del">
          <ac:chgData name="Margy Paola Covaleda Monje" userId="e8842bf3-9dfd-4de5-b43a-946121618c94" providerId="ADAL" clId="{80F62D50-3BDF-4007-AA49-9D22C110023F}" dt="2024-06-11T15:49:31.420" v="103" actId="21"/>
          <ac:picMkLst>
            <pc:docMk/>
            <pc:sldMk cId="1216828452" sldId="300"/>
            <ac:picMk id="12" creationId="{4E2BF561-DD37-8B43-3A7B-59A8A9305755}"/>
          </ac:picMkLst>
        </pc:picChg>
        <pc:cxnChg chg="del">
          <ac:chgData name="Margy Paola Covaleda Monje" userId="e8842bf3-9dfd-4de5-b43a-946121618c94" providerId="ADAL" clId="{80F62D50-3BDF-4007-AA49-9D22C110023F}" dt="2024-06-11T15:49:38.874" v="106" actId="21"/>
          <ac:cxnSpMkLst>
            <pc:docMk/>
            <pc:sldMk cId="1216828452" sldId="300"/>
            <ac:cxnSpMk id="14" creationId="{6D94F65D-23B3-B451-9C1E-2EEEB9375B92}"/>
          </ac:cxnSpMkLst>
        </pc:cxnChg>
        <pc:cxnChg chg="del">
          <ac:chgData name="Margy Paola Covaleda Monje" userId="e8842bf3-9dfd-4de5-b43a-946121618c94" providerId="ADAL" clId="{80F62D50-3BDF-4007-AA49-9D22C110023F}" dt="2024-06-11T15:49:35.155" v="105" actId="21"/>
          <ac:cxnSpMkLst>
            <pc:docMk/>
            <pc:sldMk cId="1216828452" sldId="300"/>
            <ac:cxnSpMk id="15" creationId="{FC93D309-7894-C094-024A-56AAC1DBD818}"/>
          </ac:cxnSpMkLst>
        </pc:cxnChg>
        <pc:cxnChg chg="del">
          <ac:chgData name="Margy Paola Covaleda Monje" userId="e8842bf3-9dfd-4de5-b43a-946121618c94" providerId="ADAL" clId="{80F62D50-3BDF-4007-AA49-9D22C110023F}" dt="2024-06-11T15:49:53.711" v="113" actId="478"/>
          <ac:cxnSpMkLst>
            <pc:docMk/>
            <pc:sldMk cId="1216828452" sldId="300"/>
            <ac:cxnSpMk id="16" creationId="{3A7178C8-2C5E-D681-0BFF-4FEAAC78F82D}"/>
          </ac:cxnSpMkLst>
        </pc:cxnChg>
        <pc:cxnChg chg="del">
          <ac:chgData name="Margy Paola Covaleda Monje" userId="e8842bf3-9dfd-4de5-b43a-946121618c94" providerId="ADAL" clId="{80F62D50-3BDF-4007-AA49-9D22C110023F}" dt="2024-06-11T15:49:52.882" v="112" actId="478"/>
          <ac:cxnSpMkLst>
            <pc:docMk/>
            <pc:sldMk cId="1216828452" sldId="300"/>
            <ac:cxnSpMk id="18" creationId="{F2F772E9-D8DB-08D8-512F-56F286DF51B2}"/>
          </ac:cxnSpMkLst>
        </pc:cxnChg>
        <pc:cxnChg chg="del">
          <ac:chgData name="Margy Paola Covaleda Monje" userId="e8842bf3-9dfd-4de5-b43a-946121618c94" providerId="ADAL" clId="{80F62D50-3BDF-4007-AA49-9D22C110023F}" dt="2024-06-11T15:49:54.408" v="114" actId="478"/>
          <ac:cxnSpMkLst>
            <pc:docMk/>
            <pc:sldMk cId="1216828452" sldId="300"/>
            <ac:cxnSpMk id="19" creationId="{01BC2BE2-AE08-921E-F5C7-280BC1864029}"/>
          </ac:cxnSpMkLst>
        </pc:cxnChg>
      </pc:sldChg>
      <pc:sldChg chg="addSp delSp modSp del mod ord setBg">
        <pc:chgData name="Margy Paola Covaleda Monje" userId="e8842bf3-9dfd-4de5-b43a-946121618c94" providerId="ADAL" clId="{80F62D50-3BDF-4007-AA49-9D22C110023F}" dt="2024-06-11T15:52:59.693" v="182" actId="2696"/>
        <pc:sldMkLst>
          <pc:docMk/>
          <pc:sldMk cId="4118792861" sldId="301"/>
        </pc:sldMkLst>
        <pc:spChg chg="del mod">
          <ac:chgData name="Margy Paola Covaleda Monje" userId="e8842bf3-9dfd-4de5-b43a-946121618c94" providerId="ADAL" clId="{80F62D50-3BDF-4007-AA49-9D22C110023F}" dt="2024-06-11T15:48:10.779" v="62" actId="21"/>
          <ac:spMkLst>
            <pc:docMk/>
            <pc:sldMk cId="4118792861" sldId="301"/>
            <ac:spMk id="2" creationId="{A0CFFF25-F451-2F10-3D54-93BD34E83092}"/>
          </ac:spMkLst>
        </pc:spChg>
        <pc:spChg chg="add del">
          <ac:chgData name="Margy Paola Covaleda Monje" userId="e8842bf3-9dfd-4de5-b43a-946121618c94" providerId="ADAL" clId="{80F62D50-3BDF-4007-AA49-9D22C110023F}" dt="2024-06-11T15:48:41.866" v="69" actId="26606"/>
          <ac:spMkLst>
            <pc:docMk/>
            <pc:sldMk cId="4118792861" sldId="301"/>
            <ac:spMk id="9" creationId="{B9FF99BD-075F-4761-A995-6FC574BD25EA}"/>
          </ac:spMkLst>
        </pc:spChg>
        <pc:spChg chg="add del">
          <ac:chgData name="Margy Paola Covaleda Monje" userId="e8842bf3-9dfd-4de5-b43a-946121618c94" providerId="ADAL" clId="{80F62D50-3BDF-4007-AA49-9D22C110023F}" dt="2024-06-11T15:48:41.866" v="69" actId="26606"/>
          <ac:spMkLst>
            <pc:docMk/>
            <pc:sldMk cId="4118792861" sldId="301"/>
            <ac:spMk id="11" creationId="{A7B21A54-9BA3-4EA9-B460-5A829ADD9051}"/>
          </ac:spMkLst>
        </pc:spChg>
        <pc:spChg chg="add del">
          <ac:chgData name="Margy Paola Covaleda Monje" userId="e8842bf3-9dfd-4de5-b43a-946121618c94" providerId="ADAL" clId="{80F62D50-3BDF-4007-AA49-9D22C110023F}" dt="2024-06-11T15:48:41.866" v="69" actId="26606"/>
          <ac:spMkLst>
            <pc:docMk/>
            <pc:sldMk cId="4118792861" sldId="301"/>
            <ac:spMk id="13" creationId="{6FA8F714-B9D8-488A-8CCA-E9948FF913A9}"/>
          </ac:spMkLst>
        </pc:spChg>
        <pc:spChg chg="add del">
          <ac:chgData name="Margy Paola Covaleda Monje" userId="e8842bf3-9dfd-4de5-b43a-946121618c94" providerId="ADAL" clId="{80F62D50-3BDF-4007-AA49-9D22C110023F}" dt="2024-06-11T15:48:43.557" v="71" actId="26606"/>
          <ac:spMkLst>
            <pc:docMk/>
            <pc:sldMk cId="4118792861" sldId="301"/>
            <ac:spMk id="15" creationId="{2D2B266D-3625-4584-A5C3-7D3F672CFF30}"/>
          </ac:spMkLst>
        </pc:spChg>
        <pc:spChg chg="add del">
          <ac:chgData name="Margy Paola Covaleda Monje" userId="e8842bf3-9dfd-4de5-b43a-946121618c94" providerId="ADAL" clId="{80F62D50-3BDF-4007-AA49-9D22C110023F}" dt="2024-06-11T15:48:43.557" v="71" actId="26606"/>
          <ac:spMkLst>
            <pc:docMk/>
            <pc:sldMk cId="4118792861" sldId="301"/>
            <ac:spMk id="16" creationId="{C463B99A-73EE-4FBB-B7C4-F9F9BCC25C65}"/>
          </ac:spMkLst>
        </pc:spChg>
        <pc:spChg chg="add del">
          <ac:chgData name="Margy Paola Covaleda Monje" userId="e8842bf3-9dfd-4de5-b43a-946121618c94" providerId="ADAL" clId="{80F62D50-3BDF-4007-AA49-9D22C110023F}" dt="2024-06-11T15:48:43.557" v="71" actId="26606"/>
          <ac:spMkLst>
            <pc:docMk/>
            <pc:sldMk cId="4118792861" sldId="301"/>
            <ac:spMk id="17" creationId="{A5D2A5D1-BA0D-47D3-B051-DA7743C46E28}"/>
          </ac:spMkLst>
        </pc:spChg>
        <pc:spChg chg="del mod">
          <ac:chgData name="Margy Paola Covaleda Monje" userId="e8842bf3-9dfd-4de5-b43a-946121618c94" providerId="ADAL" clId="{80F62D50-3BDF-4007-AA49-9D22C110023F}" dt="2024-06-11T15:48:16.793" v="64" actId="21"/>
          <ac:spMkLst>
            <pc:docMk/>
            <pc:sldMk cId="4118792861" sldId="301"/>
            <ac:spMk id="18" creationId="{15A46E15-F4C7-1D97-B96E-1737B1D81367}"/>
          </ac:spMkLst>
        </pc:spChg>
        <pc:spChg chg="del">
          <ac:chgData name="Margy Paola Covaleda Monje" userId="e8842bf3-9dfd-4de5-b43a-946121618c94" providerId="ADAL" clId="{80F62D50-3BDF-4007-AA49-9D22C110023F}" dt="2024-06-11T15:48:21.892" v="65" actId="21"/>
          <ac:spMkLst>
            <pc:docMk/>
            <pc:sldMk cId="4118792861" sldId="301"/>
            <ac:spMk id="19" creationId="{726DB6A1-5E88-F7E2-619A-7E3F42976FC5}"/>
          </ac:spMkLst>
        </pc:spChg>
        <pc:spChg chg="add del">
          <ac:chgData name="Margy Paola Covaleda Monje" userId="e8842bf3-9dfd-4de5-b43a-946121618c94" providerId="ADAL" clId="{80F62D50-3BDF-4007-AA49-9D22C110023F}" dt="2024-06-11T15:48:44.462" v="73" actId="26606"/>
          <ac:spMkLst>
            <pc:docMk/>
            <pc:sldMk cId="4118792861" sldId="301"/>
            <ac:spMk id="21" creationId="{86FF76B9-219D-4469-AF87-0236D29032F1}"/>
          </ac:spMkLst>
        </pc:spChg>
        <pc:spChg chg="add del">
          <ac:chgData name="Margy Paola Covaleda Monje" userId="e8842bf3-9dfd-4de5-b43a-946121618c94" providerId="ADAL" clId="{80F62D50-3BDF-4007-AA49-9D22C110023F}" dt="2024-06-11T15:48:44.462" v="73" actId="26606"/>
          <ac:spMkLst>
            <pc:docMk/>
            <pc:sldMk cId="4118792861" sldId="301"/>
            <ac:spMk id="24" creationId="{2E80C965-DB6D-4F81-9E9E-B027384D0BD6}"/>
          </ac:spMkLst>
        </pc:spChg>
        <pc:spChg chg="add del">
          <ac:chgData name="Margy Paola Covaleda Monje" userId="e8842bf3-9dfd-4de5-b43a-946121618c94" providerId="ADAL" clId="{80F62D50-3BDF-4007-AA49-9D22C110023F}" dt="2024-06-11T15:48:44.462" v="73" actId="26606"/>
          <ac:spMkLst>
            <pc:docMk/>
            <pc:sldMk cId="4118792861" sldId="301"/>
            <ac:spMk id="25" creationId="{633C5E46-DAC5-4661-9C87-22B08E2A512F}"/>
          </ac:spMkLst>
        </pc:spChg>
        <pc:spChg chg="add del">
          <ac:chgData name="Margy Paola Covaleda Monje" userId="e8842bf3-9dfd-4de5-b43a-946121618c94" providerId="ADAL" clId="{80F62D50-3BDF-4007-AA49-9D22C110023F}" dt="2024-06-11T15:48:45.698" v="75" actId="26606"/>
          <ac:spMkLst>
            <pc:docMk/>
            <pc:sldMk cId="4118792861" sldId="301"/>
            <ac:spMk id="27" creationId="{42A4FC2C-047E-45A5-965D-8E1E3BF09BC6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29" creationId="{AB8C311F-7253-4AED-9701-7FC0708C41C7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30" creationId="{E2384209-CB15-4CDF-9D31-C44FD9A3F20D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31" creationId="{2633B3B5-CC90-43F0-8714-D31D1F3F0209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32" creationId="{A8D57A06-A426-446D-B02C-A2DC6B62E45E}"/>
          </ac:spMkLst>
        </pc:spChg>
        <pc:spChg chg="add del">
          <ac:chgData name="Margy Paola Covaleda Monje" userId="e8842bf3-9dfd-4de5-b43a-946121618c94" providerId="ADAL" clId="{80F62D50-3BDF-4007-AA49-9D22C110023F}" dt="2024-06-11T15:48:47.329" v="79" actId="26606"/>
          <ac:spMkLst>
            <pc:docMk/>
            <pc:sldMk cId="4118792861" sldId="301"/>
            <ac:spMk id="34" creationId="{32BC26D8-82FB-445E-AA49-62A77D7C1EE0}"/>
          </ac:spMkLst>
        </pc:spChg>
        <pc:spChg chg="add del">
          <ac:chgData name="Margy Paola Covaleda Monje" userId="e8842bf3-9dfd-4de5-b43a-946121618c94" providerId="ADAL" clId="{80F62D50-3BDF-4007-AA49-9D22C110023F}" dt="2024-06-11T15:48:47.329" v="79" actId="26606"/>
          <ac:spMkLst>
            <pc:docMk/>
            <pc:sldMk cId="4118792861" sldId="301"/>
            <ac:spMk id="35" creationId="{CB44330D-EA18-4254-AA95-EB49948539B8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37" creationId="{F3060C83-F051-4F0E-ABAD-AA0DFC48B218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38" creationId="{83C98ABE-055B-441F-B07E-44F97F083C39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39" creationId="{29FDB030-9B49-4CED-8CCD-4D99382388AC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0" creationId="{3783CA14-24A1-485C-8B30-D6A5D87987AD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1" creationId="{9A97C86A-04D6-40F7-AE84-31AB43E6A846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2" creationId="{FF9F2414-84E8-453E-B1F3-389FDE8192D9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3" creationId="{3ECA69A1-7536-43AC-85EF-C7106179F5ED}"/>
          </ac:spMkLst>
        </pc:spChg>
        <pc:grpChg chg="add del">
          <ac:chgData name="Margy Paola Covaleda Monje" userId="e8842bf3-9dfd-4de5-b43a-946121618c94" providerId="ADAL" clId="{80F62D50-3BDF-4007-AA49-9D22C110023F}" dt="2024-06-11T15:48:44.462" v="73" actId="26606"/>
          <ac:grpSpMkLst>
            <pc:docMk/>
            <pc:sldMk cId="4118792861" sldId="301"/>
            <ac:grpSpMk id="22" creationId="{DB88BD78-87E1-424D-B479-C37D8E41B12E}"/>
          </ac:grpSpMkLst>
        </pc:grpChg>
        <pc:graphicFrameChg chg="del mod">
          <ac:chgData name="Margy Paola Covaleda Monje" userId="e8842bf3-9dfd-4de5-b43a-946121618c94" providerId="ADAL" clId="{80F62D50-3BDF-4007-AA49-9D22C110023F}" dt="2024-06-11T15:48:01.666" v="60" actId="21"/>
          <ac:graphicFrameMkLst>
            <pc:docMk/>
            <pc:sldMk cId="4118792861" sldId="301"/>
            <ac:graphicFrameMk id="20" creationId="{1060E2EE-CA14-69B9-C6ED-D7422C5DC273}"/>
          </ac:graphicFrameMkLst>
        </pc:graphicFrameChg>
        <pc:picChg chg="add mod">
          <ac:chgData name="Margy Paola Covaleda Monje" userId="e8842bf3-9dfd-4de5-b43a-946121618c94" providerId="ADAL" clId="{80F62D50-3BDF-4007-AA49-9D22C110023F}" dt="2024-06-11T15:48:47.345" v="80" actId="26606"/>
          <ac:picMkLst>
            <pc:docMk/>
            <pc:sldMk cId="4118792861" sldId="301"/>
            <ac:picMk id="4" creationId="{C9E9D547-3708-4FF7-AFD9-CDFF7D23F5A4}"/>
          </ac:picMkLst>
        </pc:picChg>
      </pc:sldChg>
      <pc:sldChg chg="addSp delSp modSp mod ord">
        <pc:chgData name="Margy Paola Covaleda Monje" userId="e8842bf3-9dfd-4de5-b43a-946121618c94" providerId="ADAL" clId="{80F62D50-3BDF-4007-AA49-9D22C110023F}" dt="2024-06-11T18:19:20.606" v="377" actId="123"/>
        <pc:sldMkLst>
          <pc:docMk/>
          <pc:sldMk cId="2867827970" sldId="302"/>
        </pc:sldMkLst>
        <pc:spChg chg="add mod">
          <ac:chgData name="Margy Paola Covaleda Monje" userId="e8842bf3-9dfd-4de5-b43a-946121618c94" providerId="ADAL" clId="{80F62D50-3BDF-4007-AA49-9D22C110023F}" dt="2024-06-11T16:08:27.681" v="332" actId="403"/>
          <ac:spMkLst>
            <pc:docMk/>
            <pc:sldMk cId="2867827970" sldId="302"/>
            <ac:spMk id="2" creationId="{6FD88882-144B-CD20-B2A1-CA2A82732D81}"/>
          </ac:spMkLst>
        </pc:spChg>
        <pc:spChg chg="del">
          <ac:chgData name="Margy Paola Covaleda Monje" userId="e8842bf3-9dfd-4de5-b43a-946121618c94" providerId="ADAL" clId="{80F62D50-3BDF-4007-AA49-9D22C110023F}" dt="2024-06-11T15:52:35.291" v="170" actId="478"/>
          <ac:spMkLst>
            <pc:docMk/>
            <pc:sldMk cId="2867827970" sldId="302"/>
            <ac:spMk id="3" creationId="{19431840-E886-1C02-620C-D1B87BD59192}"/>
          </ac:spMkLst>
        </pc:spChg>
        <pc:spChg chg="mod">
          <ac:chgData name="Margy Paola Covaleda Monje" userId="e8842bf3-9dfd-4de5-b43a-946121618c94" providerId="ADAL" clId="{80F62D50-3BDF-4007-AA49-9D22C110023F}" dt="2024-06-11T15:52:43.406" v="178" actId="6549"/>
          <ac:spMkLst>
            <pc:docMk/>
            <pc:sldMk cId="2867827970" sldId="302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2:36.236" v="171" actId="478"/>
          <ac:spMkLst>
            <pc:docMk/>
            <pc:sldMk cId="2867827970" sldId="302"/>
            <ac:spMk id="5" creationId="{F18AF418-BFAB-FCB0-D2C0-088A6E6808EE}"/>
          </ac:spMkLst>
        </pc:spChg>
        <pc:spChg chg="del">
          <ac:chgData name="Margy Paola Covaleda Monje" userId="e8842bf3-9dfd-4de5-b43a-946121618c94" providerId="ADAL" clId="{80F62D50-3BDF-4007-AA49-9D22C110023F}" dt="2024-06-11T15:52:38.363" v="173" actId="478"/>
          <ac:spMkLst>
            <pc:docMk/>
            <pc:sldMk cId="2867827970" sldId="302"/>
            <ac:spMk id="6" creationId="{63718D83-4B60-EE66-AEAD-3768642A6FB7}"/>
          </ac:spMkLst>
        </pc:spChg>
        <pc:spChg chg="del">
          <ac:chgData name="Margy Paola Covaleda Monje" userId="e8842bf3-9dfd-4de5-b43a-946121618c94" providerId="ADAL" clId="{80F62D50-3BDF-4007-AA49-9D22C110023F}" dt="2024-06-11T15:52:45.915" v="179" actId="21"/>
          <ac:spMkLst>
            <pc:docMk/>
            <pc:sldMk cId="2867827970" sldId="302"/>
            <ac:spMk id="7" creationId="{52FFC235-9BE5-78BD-DF50-A3ED7C16E68C}"/>
          </ac:spMkLst>
        </pc:spChg>
        <pc:spChg chg="del">
          <ac:chgData name="Margy Paola Covaleda Monje" userId="e8842bf3-9dfd-4de5-b43a-946121618c94" providerId="ADAL" clId="{80F62D50-3BDF-4007-AA49-9D22C110023F}" dt="2024-06-11T15:52:39.334" v="174" actId="478"/>
          <ac:spMkLst>
            <pc:docMk/>
            <pc:sldMk cId="2867827970" sldId="302"/>
            <ac:spMk id="8" creationId="{B80A1CF1-6519-73E6-2246-DFB822F94F00}"/>
          </ac:spMkLst>
        </pc:spChg>
        <pc:spChg chg="del">
          <ac:chgData name="Margy Paola Covaleda Monje" userId="e8842bf3-9dfd-4de5-b43a-946121618c94" providerId="ADAL" clId="{80F62D50-3BDF-4007-AA49-9D22C110023F}" dt="2024-06-11T15:52:40.084" v="175" actId="478"/>
          <ac:spMkLst>
            <pc:docMk/>
            <pc:sldMk cId="2867827970" sldId="302"/>
            <ac:spMk id="9" creationId="{A9E9347D-63C3-4C06-6EC2-7D3C54823307}"/>
          </ac:spMkLst>
        </pc:spChg>
        <pc:spChg chg="del">
          <ac:chgData name="Margy Paola Covaleda Monje" userId="e8842bf3-9dfd-4de5-b43a-946121618c94" providerId="ADAL" clId="{80F62D50-3BDF-4007-AA49-9D22C110023F}" dt="2024-06-11T15:52:41.023" v="176" actId="478"/>
          <ac:spMkLst>
            <pc:docMk/>
            <pc:sldMk cId="2867827970" sldId="302"/>
            <ac:spMk id="10" creationId="{DEF475BF-FDFD-13F3-F55E-4C6EEBDF312A}"/>
          </ac:spMkLst>
        </pc:spChg>
        <pc:spChg chg="del">
          <ac:chgData name="Margy Paola Covaleda Monje" userId="e8842bf3-9dfd-4de5-b43a-946121618c94" providerId="ADAL" clId="{80F62D50-3BDF-4007-AA49-9D22C110023F}" dt="2024-06-11T15:52:41.516" v="177" actId="478"/>
          <ac:spMkLst>
            <pc:docMk/>
            <pc:sldMk cId="2867827970" sldId="302"/>
            <ac:spMk id="11" creationId="{CA41C1DF-0384-F251-7729-C31C4E4D3E42}"/>
          </ac:spMkLst>
        </pc:spChg>
        <pc:spChg chg="add mod">
          <ac:chgData name="Margy Paola Covaleda Monje" userId="e8842bf3-9dfd-4de5-b43a-946121618c94" providerId="ADAL" clId="{80F62D50-3BDF-4007-AA49-9D22C110023F}" dt="2024-06-11T18:19:20.606" v="377" actId="123"/>
          <ac:spMkLst>
            <pc:docMk/>
            <pc:sldMk cId="2867827970" sldId="302"/>
            <ac:spMk id="12" creationId="{05881A6D-9CD5-46CE-43B2-4BAC3D1CDFD9}"/>
          </ac:spMkLst>
        </pc:spChg>
        <pc:spChg chg="del">
          <ac:chgData name="Margy Paola Covaleda Monje" userId="e8842bf3-9dfd-4de5-b43a-946121618c94" providerId="ADAL" clId="{80F62D50-3BDF-4007-AA49-9D22C110023F}" dt="2024-06-11T15:52:37.212" v="172" actId="478"/>
          <ac:spMkLst>
            <pc:docMk/>
            <pc:sldMk cId="2867827970" sldId="302"/>
            <ac:spMk id="17" creationId="{BF855470-5B5B-7669-5CF2-18B11321EFC1}"/>
          </ac:spMkLst>
        </pc:spChg>
        <pc:picChg chg="add mod">
          <ac:chgData name="Margy Paola Covaleda Monje" userId="e8842bf3-9dfd-4de5-b43a-946121618c94" providerId="ADAL" clId="{80F62D50-3BDF-4007-AA49-9D22C110023F}" dt="2024-06-11T16:08:19.222" v="329" actId="14100"/>
          <ac:picMkLst>
            <pc:docMk/>
            <pc:sldMk cId="2867827970" sldId="302"/>
            <ac:picMk id="14" creationId="{615BCC90-9C5E-BEAA-1EB7-F555E28560CD}"/>
          </ac:picMkLst>
        </pc:picChg>
      </pc:sldChg>
      <pc:sldChg chg="addSp delSp modSp mod">
        <pc:chgData name="Margy Paola Covaleda Monje" userId="e8842bf3-9dfd-4de5-b43a-946121618c94" providerId="ADAL" clId="{80F62D50-3BDF-4007-AA49-9D22C110023F}" dt="2024-06-11T17:51:11.559" v="374" actId="21"/>
        <pc:sldMkLst>
          <pc:docMk/>
          <pc:sldMk cId="3913970738" sldId="303"/>
        </pc:sldMkLst>
        <pc:spChg chg="add mod">
          <ac:chgData name="Margy Paola Covaleda Monje" userId="e8842bf3-9dfd-4de5-b43a-946121618c94" providerId="ADAL" clId="{80F62D50-3BDF-4007-AA49-9D22C110023F}" dt="2024-06-11T16:54:08.845" v="371" actId="20577"/>
          <ac:spMkLst>
            <pc:docMk/>
            <pc:sldMk cId="3913970738" sldId="303"/>
            <ac:spMk id="2" creationId="{1607822E-3FBF-425D-9C1E-072B20656F72}"/>
          </ac:spMkLst>
        </pc:spChg>
        <pc:spChg chg="del">
          <ac:chgData name="Margy Paola Covaleda Monje" userId="e8842bf3-9dfd-4de5-b43a-946121618c94" providerId="ADAL" clId="{80F62D50-3BDF-4007-AA49-9D22C110023F}" dt="2024-06-11T15:52:21.795" v="162" actId="478"/>
          <ac:spMkLst>
            <pc:docMk/>
            <pc:sldMk cId="3913970738" sldId="303"/>
            <ac:spMk id="3" creationId="{19431840-E886-1C02-620C-D1B87BD59192}"/>
          </ac:spMkLst>
        </pc:spChg>
        <pc:spChg chg="del">
          <ac:chgData name="Margy Paola Covaleda Monje" userId="e8842bf3-9dfd-4de5-b43a-946121618c94" providerId="ADAL" clId="{80F62D50-3BDF-4007-AA49-9D22C110023F}" dt="2024-06-11T15:52:30.548" v="169" actId="478"/>
          <ac:spMkLst>
            <pc:docMk/>
            <pc:sldMk cId="3913970738" sldId="303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2:24.003" v="163" actId="478"/>
          <ac:spMkLst>
            <pc:docMk/>
            <pc:sldMk cId="3913970738" sldId="303"/>
            <ac:spMk id="5" creationId="{F18AF418-BFAB-FCB0-D2C0-088A6E6808EE}"/>
          </ac:spMkLst>
        </pc:spChg>
        <pc:spChg chg="del">
          <ac:chgData name="Margy Paola Covaleda Monje" userId="e8842bf3-9dfd-4de5-b43a-946121618c94" providerId="ADAL" clId="{80F62D50-3BDF-4007-AA49-9D22C110023F}" dt="2024-06-11T15:52:25.604" v="165" actId="478"/>
          <ac:spMkLst>
            <pc:docMk/>
            <pc:sldMk cId="3913970738" sldId="303"/>
            <ac:spMk id="6" creationId="{63718D83-4B60-EE66-AEAD-3768642A6FB7}"/>
          </ac:spMkLst>
        </pc:spChg>
        <pc:spChg chg="del mod">
          <ac:chgData name="Margy Paola Covaleda Monje" userId="e8842bf3-9dfd-4de5-b43a-946121618c94" providerId="ADAL" clId="{80F62D50-3BDF-4007-AA49-9D22C110023F}" dt="2024-06-11T17:51:11.559" v="374" actId="21"/>
          <ac:spMkLst>
            <pc:docMk/>
            <pc:sldMk cId="3913970738" sldId="303"/>
            <ac:spMk id="7" creationId="{52FFC235-9BE5-78BD-DF50-A3ED7C16E68C}"/>
          </ac:spMkLst>
        </pc:spChg>
        <pc:spChg chg="del">
          <ac:chgData name="Margy Paola Covaleda Monje" userId="e8842bf3-9dfd-4de5-b43a-946121618c94" providerId="ADAL" clId="{80F62D50-3BDF-4007-AA49-9D22C110023F}" dt="2024-06-11T15:52:26.267" v="166" actId="478"/>
          <ac:spMkLst>
            <pc:docMk/>
            <pc:sldMk cId="3913970738" sldId="303"/>
            <ac:spMk id="10" creationId="{DEF475BF-FDFD-13F3-F55E-4C6EEBDF312A}"/>
          </ac:spMkLst>
        </pc:spChg>
        <pc:spChg chg="del">
          <ac:chgData name="Margy Paola Covaleda Monje" userId="e8842bf3-9dfd-4de5-b43a-946121618c94" providerId="ADAL" clId="{80F62D50-3BDF-4007-AA49-9D22C110023F}" dt="2024-06-11T15:52:27.178" v="167" actId="478"/>
          <ac:spMkLst>
            <pc:docMk/>
            <pc:sldMk cId="3913970738" sldId="303"/>
            <ac:spMk id="11" creationId="{CA41C1DF-0384-F251-7729-C31C4E4D3E42}"/>
          </ac:spMkLst>
        </pc:spChg>
        <pc:spChg chg="del">
          <ac:chgData name="Margy Paola Covaleda Monje" userId="e8842bf3-9dfd-4de5-b43a-946121618c94" providerId="ADAL" clId="{80F62D50-3BDF-4007-AA49-9D22C110023F}" dt="2024-06-11T15:52:24.827" v="164" actId="478"/>
          <ac:spMkLst>
            <pc:docMk/>
            <pc:sldMk cId="3913970738" sldId="303"/>
            <ac:spMk id="17" creationId="{BF855470-5B5B-7669-5CF2-18B11321EFC1}"/>
          </ac:spMkLst>
        </pc:spChg>
      </pc:sldChg>
      <pc:sldChg chg="delSp modSp del mod">
        <pc:chgData name="Margy Paola Covaleda Monje" userId="e8842bf3-9dfd-4de5-b43a-946121618c94" providerId="ADAL" clId="{80F62D50-3BDF-4007-AA49-9D22C110023F}" dt="2024-06-11T18:20:43.410" v="396" actId="47"/>
        <pc:sldMkLst>
          <pc:docMk/>
          <pc:sldMk cId="1352145880" sldId="304"/>
        </pc:sldMkLst>
        <pc:spChg chg="del mod">
          <ac:chgData name="Margy Paola Covaleda Monje" userId="e8842bf3-9dfd-4de5-b43a-946121618c94" providerId="ADAL" clId="{80F62D50-3BDF-4007-AA49-9D22C110023F}" dt="2024-06-11T15:52:14.595" v="155" actId="478"/>
          <ac:spMkLst>
            <pc:docMk/>
            <pc:sldMk cId="1352145880" sldId="304"/>
            <ac:spMk id="3" creationId="{19431840-E886-1C02-620C-D1B87BD59192}"/>
          </ac:spMkLst>
        </pc:spChg>
        <pc:spChg chg="del">
          <ac:chgData name="Margy Paola Covaleda Monje" userId="e8842bf3-9dfd-4de5-b43a-946121618c94" providerId="ADAL" clId="{80F62D50-3BDF-4007-AA49-9D22C110023F}" dt="2024-06-11T15:52:19.724" v="161" actId="478"/>
          <ac:spMkLst>
            <pc:docMk/>
            <pc:sldMk cId="1352145880" sldId="304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2:13.020" v="154" actId="478"/>
          <ac:spMkLst>
            <pc:docMk/>
            <pc:sldMk cId="1352145880" sldId="304"/>
            <ac:spMk id="5" creationId="{F18AF418-BFAB-FCB0-D2C0-088A6E6808EE}"/>
          </ac:spMkLst>
        </pc:spChg>
        <pc:spChg chg="del">
          <ac:chgData name="Margy Paola Covaleda Monje" userId="e8842bf3-9dfd-4de5-b43a-946121618c94" providerId="ADAL" clId="{80F62D50-3BDF-4007-AA49-9D22C110023F}" dt="2024-06-11T15:52:15.363" v="156" actId="478"/>
          <ac:spMkLst>
            <pc:docMk/>
            <pc:sldMk cId="1352145880" sldId="304"/>
            <ac:spMk id="6" creationId="{63718D83-4B60-EE66-AEAD-3768642A6FB7}"/>
          </ac:spMkLst>
        </pc:spChg>
        <pc:spChg chg="mod">
          <ac:chgData name="Margy Paola Covaleda Monje" userId="e8842bf3-9dfd-4de5-b43a-946121618c94" providerId="ADAL" clId="{80F62D50-3BDF-4007-AA49-9D22C110023F}" dt="2024-06-11T15:52:18.003" v="160" actId="6549"/>
          <ac:spMkLst>
            <pc:docMk/>
            <pc:sldMk cId="1352145880" sldId="304"/>
            <ac:spMk id="7" creationId="{52FFC235-9BE5-78BD-DF50-A3ED7C16E68C}"/>
          </ac:spMkLst>
        </pc:spChg>
        <pc:spChg chg="del">
          <ac:chgData name="Margy Paola Covaleda Monje" userId="e8842bf3-9dfd-4de5-b43a-946121618c94" providerId="ADAL" clId="{80F62D50-3BDF-4007-AA49-9D22C110023F}" dt="2024-06-11T15:52:16.371" v="159" actId="478"/>
          <ac:spMkLst>
            <pc:docMk/>
            <pc:sldMk cId="1352145880" sldId="304"/>
            <ac:spMk id="11" creationId="{CA41C1DF-0384-F251-7729-C31C4E4D3E42}"/>
          </ac:spMkLst>
        </pc:spChg>
        <pc:spChg chg="del mod">
          <ac:chgData name="Margy Paola Covaleda Monje" userId="e8842bf3-9dfd-4de5-b43a-946121618c94" providerId="ADAL" clId="{80F62D50-3BDF-4007-AA49-9D22C110023F}" dt="2024-06-11T15:52:15.930" v="158" actId="478"/>
          <ac:spMkLst>
            <pc:docMk/>
            <pc:sldMk cId="1352145880" sldId="304"/>
            <ac:spMk id="17" creationId="{BF855470-5B5B-7669-5CF2-18B11321EFC1}"/>
          </ac:spMkLst>
        </pc:spChg>
      </pc:sldChg>
      <pc:sldChg chg="delSp modSp mod">
        <pc:chgData name="Margy Paola Covaleda Monje" userId="e8842bf3-9dfd-4de5-b43a-946121618c94" providerId="ADAL" clId="{80F62D50-3BDF-4007-AA49-9D22C110023F}" dt="2024-06-11T15:52:10.234" v="152" actId="21"/>
        <pc:sldMkLst>
          <pc:docMk/>
          <pc:sldMk cId="1208206814" sldId="306"/>
        </pc:sldMkLst>
        <pc:spChg chg="del">
          <ac:chgData name="Margy Paola Covaleda Monje" userId="e8842bf3-9dfd-4de5-b43a-946121618c94" providerId="ADAL" clId="{80F62D50-3BDF-4007-AA49-9D22C110023F}" dt="2024-06-11T15:52:02.339" v="146" actId="478"/>
          <ac:spMkLst>
            <pc:docMk/>
            <pc:sldMk cId="1208206814" sldId="306"/>
            <ac:spMk id="2" creationId="{F6852CDB-A924-27D7-2340-EDB87A074DD8}"/>
          </ac:spMkLst>
        </pc:spChg>
        <pc:spChg chg="del">
          <ac:chgData name="Margy Paola Covaleda Monje" userId="e8842bf3-9dfd-4de5-b43a-946121618c94" providerId="ADAL" clId="{80F62D50-3BDF-4007-AA49-9D22C110023F}" dt="2024-06-11T15:51:59.415" v="139" actId="478"/>
          <ac:spMkLst>
            <pc:docMk/>
            <pc:sldMk cId="1208206814" sldId="306"/>
            <ac:spMk id="3" creationId="{19431840-E886-1C02-620C-D1B87BD59192}"/>
          </ac:spMkLst>
        </pc:spChg>
        <pc:spChg chg="mod">
          <ac:chgData name="Margy Paola Covaleda Monje" userId="e8842bf3-9dfd-4de5-b43a-946121618c94" providerId="ADAL" clId="{80F62D50-3BDF-4007-AA49-9D22C110023F}" dt="2024-06-11T15:51:56.604" v="138" actId="6549"/>
          <ac:spMkLst>
            <pc:docMk/>
            <pc:sldMk cId="1208206814" sldId="306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1:59.978" v="140" actId="478"/>
          <ac:spMkLst>
            <pc:docMk/>
            <pc:sldMk cId="1208206814" sldId="306"/>
            <ac:spMk id="5" creationId="{F18AF418-BFAB-FCB0-D2C0-088A6E6808EE}"/>
          </ac:spMkLst>
        </pc:spChg>
        <pc:spChg chg="del mod">
          <ac:chgData name="Margy Paola Covaleda Monje" userId="e8842bf3-9dfd-4de5-b43a-946121618c94" providerId="ADAL" clId="{80F62D50-3BDF-4007-AA49-9D22C110023F}" dt="2024-06-11T15:52:00.969" v="143" actId="478"/>
          <ac:spMkLst>
            <pc:docMk/>
            <pc:sldMk cId="1208206814" sldId="306"/>
            <ac:spMk id="6" creationId="{63718D83-4B60-EE66-AEAD-3768642A6FB7}"/>
          </ac:spMkLst>
        </pc:spChg>
        <pc:spChg chg="del">
          <ac:chgData name="Margy Paola Covaleda Monje" userId="e8842bf3-9dfd-4de5-b43a-946121618c94" providerId="ADAL" clId="{80F62D50-3BDF-4007-AA49-9D22C110023F}" dt="2024-06-11T15:52:10.234" v="152" actId="21"/>
          <ac:spMkLst>
            <pc:docMk/>
            <pc:sldMk cId="1208206814" sldId="306"/>
            <ac:spMk id="7" creationId="{52FFC235-9BE5-78BD-DF50-A3ED7C16E68C}"/>
          </ac:spMkLst>
        </pc:spChg>
        <pc:spChg chg="del mod">
          <ac:chgData name="Margy Paola Covaleda Monje" userId="e8842bf3-9dfd-4de5-b43a-946121618c94" providerId="ADAL" clId="{80F62D50-3BDF-4007-AA49-9D22C110023F}" dt="2024-06-11T15:52:03.697" v="148" actId="478"/>
          <ac:spMkLst>
            <pc:docMk/>
            <pc:sldMk cId="1208206814" sldId="306"/>
            <ac:spMk id="8" creationId="{B80A1CF1-6519-73E6-2246-DFB822F94F00}"/>
          </ac:spMkLst>
        </pc:spChg>
        <pc:spChg chg="del">
          <ac:chgData name="Margy Paola Covaleda Monje" userId="e8842bf3-9dfd-4de5-b43a-946121618c94" providerId="ADAL" clId="{80F62D50-3BDF-4007-AA49-9D22C110023F}" dt="2024-06-11T15:52:01.362" v="144" actId="478"/>
          <ac:spMkLst>
            <pc:docMk/>
            <pc:sldMk cId="1208206814" sldId="306"/>
            <ac:spMk id="9" creationId="{A9E9347D-63C3-4C06-6EC2-7D3C54823307}"/>
          </ac:spMkLst>
        </pc:spChg>
        <pc:spChg chg="del">
          <ac:chgData name="Margy Paola Covaleda Monje" userId="e8842bf3-9dfd-4de5-b43a-946121618c94" providerId="ADAL" clId="{80F62D50-3BDF-4007-AA49-9D22C110023F}" dt="2024-06-11T15:52:04.491" v="149" actId="478"/>
          <ac:spMkLst>
            <pc:docMk/>
            <pc:sldMk cId="1208206814" sldId="306"/>
            <ac:spMk id="10" creationId="{DEF475BF-FDFD-13F3-F55E-4C6EEBDF312A}"/>
          </ac:spMkLst>
        </pc:spChg>
        <pc:spChg chg="del">
          <ac:chgData name="Margy Paola Covaleda Monje" userId="e8842bf3-9dfd-4de5-b43a-946121618c94" providerId="ADAL" clId="{80F62D50-3BDF-4007-AA49-9D22C110023F}" dt="2024-06-11T15:52:06.218" v="151" actId="478"/>
          <ac:spMkLst>
            <pc:docMk/>
            <pc:sldMk cId="1208206814" sldId="306"/>
            <ac:spMk id="11" creationId="{CA41C1DF-0384-F251-7729-C31C4E4D3E42}"/>
          </ac:spMkLst>
        </pc:spChg>
        <pc:spChg chg="del mod">
          <ac:chgData name="Margy Paola Covaleda Monje" userId="e8842bf3-9dfd-4de5-b43a-946121618c94" providerId="ADAL" clId="{80F62D50-3BDF-4007-AA49-9D22C110023F}" dt="2024-06-11T15:52:05.138" v="150" actId="478"/>
          <ac:spMkLst>
            <pc:docMk/>
            <pc:sldMk cId="1208206814" sldId="306"/>
            <ac:spMk id="12" creationId="{9E5B12A8-D36F-74C1-5DAB-3CB5E8A24B9A}"/>
          </ac:spMkLst>
        </pc:spChg>
        <pc:spChg chg="del">
          <ac:chgData name="Margy Paola Covaleda Monje" userId="e8842bf3-9dfd-4de5-b43a-946121618c94" providerId="ADAL" clId="{80F62D50-3BDF-4007-AA49-9D22C110023F}" dt="2024-06-11T15:52:00.385" v="141" actId="478"/>
          <ac:spMkLst>
            <pc:docMk/>
            <pc:sldMk cId="1208206814" sldId="306"/>
            <ac:spMk id="17" creationId="{BF855470-5B5B-7669-5CF2-18B11321EFC1}"/>
          </ac:spMkLst>
        </pc:spChg>
      </pc:sldChg>
      <pc:sldChg chg="add del setBg">
        <pc:chgData name="Margy Paola Covaleda Monje" userId="e8842bf3-9dfd-4de5-b43a-946121618c94" providerId="ADAL" clId="{80F62D50-3BDF-4007-AA49-9D22C110023F}" dt="2024-06-11T18:20:34.565" v="392"/>
        <pc:sldMkLst>
          <pc:docMk/>
          <pc:sldMk cId="1151761688" sldId="307"/>
        </pc:sldMkLst>
      </pc:sldChg>
      <pc:sldChg chg="addSp delSp modSp new del mod">
        <pc:chgData name="Margy Paola Covaleda Monje" userId="e8842bf3-9dfd-4de5-b43a-946121618c94" providerId="ADAL" clId="{80F62D50-3BDF-4007-AA49-9D22C110023F}" dt="2024-06-11T15:52:51.793" v="180" actId="2696"/>
        <pc:sldMkLst>
          <pc:docMk/>
          <pc:sldMk cId="1163555949" sldId="307"/>
        </pc:sldMkLst>
        <pc:spChg chg="del">
          <ac:chgData name="Margy Paola Covaleda Monje" userId="e8842bf3-9dfd-4de5-b43a-946121618c94" providerId="ADAL" clId="{80F62D50-3BDF-4007-AA49-9D22C110023F}" dt="2024-06-11T15:51:31.697" v="134" actId="21"/>
          <ac:spMkLst>
            <pc:docMk/>
            <pc:sldMk cId="1163555949" sldId="307"/>
            <ac:spMk id="2" creationId="{D8E84B4A-5D94-9E12-2678-BC8D3EEB6D30}"/>
          </ac:spMkLst>
        </pc:spChg>
        <pc:spChg chg="del">
          <ac:chgData name="Margy Paola Covaleda Monje" userId="e8842bf3-9dfd-4de5-b43a-946121618c94" providerId="ADAL" clId="{80F62D50-3BDF-4007-AA49-9D22C110023F}" dt="2024-06-11T15:51:33.601" v="135" actId="21"/>
          <ac:spMkLst>
            <pc:docMk/>
            <pc:sldMk cId="1163555949" sldId="307"/>
            <ac:spMk id="3" creationId="{69903EA0-1316-1464-00B2-2579D59E30F9}"/>
          </ac:spMkLst>
        </pc:spChg>
        <pc:spChg chg="add del mod">
          <ac:chgData name="Margy Paola Covaleda Monje" userId="e8842bf3-9dfd-4de5-b43a-946121618c94" providerId="ADAL" clId="{80F62D50-3BDF-4007-AA49-9D22C110023F}" dt="2024-06-11T15:51:43.744" v="137" actId="21"/>
          <ac:spMkLst>
            <pc:docMk/>
            <pc:sldMk cId="1163555949" sldId="307"/>
            <ac:spMk id="4" creationId="{69903EA0-1316-1464-00B2-2579D59E30F9}"/>
          </ac:spMkLst>
        </pc:spChg>
      </pc:sldChg>
      <pc:sldChg chg="add del setBg">
        <pc:chgData name="Margy Paola Covaleda Monje" userId="e8842bf3-9dfd-4de5-b43a-946121618c94" providerId="ADAL" clId="{80F62D50-3BDF-4007-AA49-9D22C110023F}" dt="2024-06-11T15:51:16.095" v="130"/>
        <pc:sldMkLst>
          <pc:docMk/>
          <pc:sldMk cId="1829678529" sldId="307"/>
        </pc:sldMkLst>
      </pc:sldChg>
      <pc:sldChg chg="add del setBg">
        <pc:chgData name="Margy Paola Covaleda Monje" userId="e8842bf3-9dfd-4de5-b43a-946121618c94" providerId="ADAL" clId="{80F62D50-3BDF-4007-AA49-9D22C110023F}" dt="2024-06-11T18:19:50.149" v="388"/>
        <pc:sldMkLst>
          <pc:docMk/>
          <pc:sldMk cId="2145909236" sldId="307"/>
        </pc:sldMkLst>
      </pc:sldChg>
      <pc:sldChg chg="addSp delSp modSp add mod ord">
        <pc:chgData name="Margy Paola Covaleda Monje" userId="e8842bf3-9dfd-4de5-b43a-946121618c94" providerId="ADAL" clId="{80F62D50-3BDF-4007-AA49-9D22C110023F}" dt="2024-06-11T18:21:44.011" v="410" actId="21"/>
        <pc:sldMkLst>
          <pc:docMk/>
          <pc:sldMk cId="2309161531" sldId="307"/>
        </pc:sldMkLst>
        <pc:spChg chg="del mod">
          <ac:chgData name="Margy Paola Covaleda Monje" userId="e8842bf3-9dfd-4de5-b43a-946121618c94" providerId="ADAL" clId="{80F62D50-3BDF-4007-AA49-9D22C110023F}" dt="2024-06-11T18:21:44.011" v="410" actId="21"/>
          <ac:spMkLst>
            <pc:docMk/>
            <pc:sldMk cId="2309161531" sldId="307"/>
            <ac:spMk id="2" creationId="{1607822E-3FBF-425D-9C1E-072B20656F72}"/>
          </ac:spMkLst>
        </pc:spChg>
        <pc:picChg chg="add del mod">
          <ac:chgData name="Margy Paola Covaleda Monje" userId="e8842bf3-9dfd-4de5-b43a-946121618c94" providerId="ADAL" clId="{80F62D50-3BDF-4007-AA49-9D22C110023F}" dt="2024-06-11T18:21:34.846" v="407" actId="21"/>
          <ac:picMkLst>
            <pc:docMk/>
            <pc:sldMk cId="2309161531" sldId="307"/>
            <ac:picMk id="3" creationId="{8F31B3A2-0635-6C72-2D0C-5C55CA4831F4}"/>
          </ac:picMkLst>
        </pc:picChg>
      </pc:sldChg>
      <pc:sldChg chg="add del setBg">
        <pc:chgData name="Margy Paola Covaleda Monje" userId="e8842bf3-9dfd-4de5-b43a-946121618c94" providerId="ADAL" clId="{80F62D50-3BDF-4007-AA49-9D22C110023F}" dt="2024-06-11T15:51:23.810" v="132" actId="2696"/>
        <pc:sldMkLst>
          <pc:docMk/>
          <pc:sldMk cId="2341325104" sldId="307"/>
        </pc:sldMkLst>
      </pc:sldChg>
      <pc:sldChg chg="add del setBg">
        <pc:chgData name="Margy Paola Covaleda Monje" userId="e8842bf3-9dfd-4de5-b43a-946121618c94" providerId="ADAL" clId="{80F62D50-3BDF-4007-AA49-9D22C110023F}" dt="2024-06-11T18:20:16.142" v="390"/>
        <pc:sldMkLst>
          <pc:docMk/>
          <pc:sldMk cId="3522140750" sldId="307"/>
        </pc:sldMkLst>
      </pc:sldChg>
      <pc:sldChg chg="add del setBg">
        <pc:chgData name="Margy Paola Covaleda Monje" userId="e8842bf3-9dfd-4de5-b43a-946121618c94" providerId="ADAL" clId="{80F62D50-3BDF-4007-AA49-9D22C110023F}" dt="2024-06-11T18:19:49.884" v="387"/>
        <pc:sldMkLst>
          <pc:docMk/>
          <pc:sldMk cId="750424197" sldId="308"/>
        </pc:sldMkLst>
      </pc:sldChg>
      <pc:sldChg chg="add del setBg">
        <pc:chgData name="Margy Paola Covaleda Monje" userId="e8842bf3-9dfd-4de5-b43a-946121618c94" providerId="ADAL" clId="{80F62D50-3BDF-4007-AA49-9D22C110023F}" dt="2024-06-11T15:51:15.799" v="129"/>
        <pc:sldMkLst>
          <pc:docMk/>
          <pc:sldMk cId="2236213889" sldId="308"/>
        </pc:sldMkLst>
      </pc:sldChg>
      <pc:sldChg chg="addSp delSp modSp add mod setBg">
        <pc:chgData name="Margy Paola Covaleda Monje" userId="e8842bf3-9dfd-4de5-b43a-946121618c94" providerId="ADAL" clId="{80F62D50-3BDF-4007-AA49-9D22C110023F}" dt="2024-06-11T18:22:01.980" v="415" actId="14100"/>
        <pc:sldMkLst>
          <pc:docMk/>
          <pc:sldMk cId="2345720341" sldId="308"/>
        </pc:sldMkLst>
        <pc:spChg chg="del">
          <ac:chgData name="Margy Paola Covaleda Monje" userId="e8842bf3-9dfd-4de5-b43a-946121618c94" providerId="ADAL" clId="{80F62D50-3BDF-4007-AA49-9D22C110023F}" dt="2024-06-11T18:21:09.072" v="401" actId="21"/>
          <ac:spMkLst>
            <pc:docMk/>
            <pc:sldMk cId="2345720341" sldId="308"/>
            <ac:spMk id="2" creationId="{1607822E-3FBF-425D-9C1E-072B20656F72}"/>
          </ac:spMkLst>
        </pc:spChg>
        <pc:picChg chg="add del mod">
          <ac:chgData name="Margy Paola Covaleda Monje" userId="e8842bf3-9dfd-4de5-b43a-946121618c94" providerId="ADAL" clId="{80F62D50-3BDF-4007-AA49-9D22C110023F}" dt="2024-06-11T18:21:21.947" v="405" actId="21"/>
          <ac:picMkLst>
            <pc:docMk/>
            <pc:sldMk cId="2345720341" sldId="308"/>
            <ac:picMk id="3" creationId="{B82883E4-8674-34F1-04A5-6B9F6D37555E}"/>
          </ac:picMkLst>
        </pc:picChg>
        <pc:picChg chg="add del mod">
          <ac:chgData name="Margy Paola Covaleda Monje" userId="e8842bf3-9dfd-4de5-b43a-946121618c94" providerId="ADAL" clId="{80F62D50-3BDF-4007-AA49-9D22C110023F}" dt="2024-06-11T18:21:38.305" v="408" actId="21"/>
          <ac:picMkLst>
            <pc:docMk/>
            <pc:sldMk cId="2345720341" sldId="308"/>
            <ac:picMk id="4" creationId="{B83DF608-097F-3F21-18E4-C8053734FBD5}"/>
          </ac:picMkLst>
        </pc:picChg>
        <pc:picChg chg="add mod">
          <ac:chgData name="Margy Paola Covaleda Monje" userId="e8842bf3-9dfd-4de5-b43a-946121618c94" providerId="ADAL" clId="{80F62D50-3BDF-4007-AA49-9D22C110023F}" dt="2024-06-11T18:22:01.980" v="415" actId="14100"/>
          <ac:picMkLst>
            <pc:docMk/>
            <pc:sldMk cId="2345720341" sldId="308"/>
            <ac:picMk id="5" creationId="{ABFEEC2C-7074-C97A-1284-517FCBFFEA39}"/>
          </ac:picMkLst>
        </pc:picChg>
      </pc:sldChg>
      <pc:sldChg chg="add del setBg">
        <pc:chgData name="Margy Paola Covaleda Monje" userId="e8842bf3-9dfd-4de5-b43a-946121618c94" providerId="ADAL" clId="{80F62D50-3BDF-4007-AA49-9D22C110023F}" dt="2024-06-11T18:19:49.627" v="386"/>
        <pc:sldMkLst>
          <pc:docMk/>
          <pc:sldMk cId="734809087" sldId="309"/>
        </pc:sldMkLst>
      </pc:sldChg>
      <pc:sldChg chg="addSp modSp add mod setBg">
        <pc:chgData name="Margy Paola Covaleda Monje" userId="e8842bf3-9dfd-4de5-b43a-946121618c94" providerId="ADAL" clId="{80F62D50-3BDF-4007-AA49-9D22C110023F}" dt="2024-06-11T18:22:27.157" v="421" actId="14100"/>
        <pc:sldMkLst>
          <pc:docMk/>
          <pc:sldMk cId="3635882455" sldId="309"/>
        </pc:sldMkLst>
        <pc:picChg chg="add mod">
          <ac:chgData name="Margy Paola Covaleda Monje" userId="e8842bf3-9dfd-4de5-b43a-946121618c94" providerId="ADAL" clId="{80F62D50-3BDF-4007-AA49-9D22C110023F}" dt="2024-06-11T18:22:27.157" v="421" actId="14100"/>
          <ac:picMkLst>
            <pc:docMk/>
            <pc:sldMk cId="3635882455" sldId="309"/>
            <ac:picMk id="2" creationId="{12087FFD-7FAD-1002-263D-86516573DBDD}"/>
          </ac:picMkLst>
        </pc:picChg>
      </pc:sldChg>
      <pc:sldChg chg="addSp delSp modSp add mod setBg">
        <pc:chgData name="Margy Paola Covaleda Monje" userId="e8842bf3-9dfd-4de5-b43a-946121618c94" providerId="ADAL" clId="{80F62D50-3BDF-4007-AA49-9D22C110023F}" dt="2024-06-11T18:22:58.585" v="435" actId="26606"/>
        <pc:sldMkLst>
          <pc:docMk/>
          <pc:sldMk cId="2906006625" sldId="310"/>
        </pc:sldMkLst>
        <pc:spChg chg="add del">
          <ac:chgData name="Margy Paola Covaleda Monje" userId="e8842bf3-9dfd-4de5-b43a-946121618c94" providerId="ADAL" clId="{80F62D50-3BDF-4007-AA49-9D22C110023F}" dt="2024-06-11T18:22:47.650" v="429" actId="26606"/>
          <ac:spMkLst>
            <pc:docMk/>
            <pc:sldMk cId="2906006625" sldId="310"/>
            <ac:spMk id="7" creationId="{E559D998-AB6C-46E1-B394-118E9A1E2D62}"/>
          </ac:spMkLst>
        </pc:spChg>
        <pc:spChg chg="add del">
          <ac:chgData name="Margy Paola Covaleda Monje" userId="e8842bf3-9dfd-4de5-b43a-946121618c94" providerId="ADAL" clId="{80F62D50-3BDF-4007-AA49-9D22C110023F}" dt="2024-06-11T18:22:58.585" v="435" actId="26606"/>
          <ac:spMkLst>
            <pc:docMk/>
            <pc:sldMk cId="2906006625" sldId="310"/>
            <ac:spMk id="9" creationId="{99643316-AB20-4DD1-8578-B5D7F033C0A3}"/>
          </ac:spMkLst>
        </pc:spChg>
        <pc:spChg chg="add del">
          <ac:chgData name="Margy Paola Covaleda Monje" userId="e8842bf3-9dfd-4de5-b43a-946121618c94" providerId="ADAL" clId="{80F62D50-3BDF-4007-AA49-9D22C110023F}" dt="2024-06-11T18:22:58.585" v="435" actId="26606"/>
          <ac:spMkLst>
            <pc:docMk/>
            <pc:sldMk cId="2906006625" sldId="310"/>
            <ac:spMk id="10" creationId="{206E56BB-C8E6-4F70-B8BF-921C4912D6DE}"/>
          </ac:spMkLst>
        </pc:spChg>
        <pc:picChg chg="add mod">
          <ac:chgData name="Margy Paola Covaleda Monje" userId="e8842bf3-9dfd-4de5-b43a-946121618c94" providerId="ADAL" clId="{80F62D50-3BDF-4007-AA49-9D22C110023F}" dt="2024-06-11T18:22:58.585" v="435" actId="26606"/>
          <ac:picMkLst>
            <pc:docMk/>
            <pc:sldMk cId="2906006625" sldId="310"/>
            <ac:picMk id="2" creationId="{93D5C6ED-0B1D-1AD8-B941-4D44315A464B}"/>
          </ac:picMkLst>
        </pc:picChg>
      </pc:sldChg>
      <pc:sldChg chg="add del setBg">
        <pc:chgData name="Margy Paola Covaleda Monje" userId="e8842bf3-9dfd-4de5-b43a-946121618c94" providerId="ADAL" clId="{80F62D50-3BDF-4007-AA49-9D22C110023F}" dt="2024-06-11T18:19:49.356" v="385"/>
        <pc:sldMkLst>
          <pc:docMk/>
          <pc:sldMk cId="3936501286" sldId="310"/>
        </pc:sldMkLst>
      </pc:sldChg>
      <pc:sldChg chg="add del setBg">
        <pc:chgData name="Margy Paola Covaleda Monje" userId="e8842bf3-9dfd-4de5-b43a-946121618c94" providerId="ADAL" clId="{80F62D50-3BDF-4007-AA49-9D22C110023F}" dt="2024-06-11T18:19:49.094" v="384"/>
        <pc:sldMkLst>
          <pc:docMk/>
          <pc:sldMk cId="2109593566" sldId="311"/>
        </pc:sldMkLst>
      </pc:sldChg>
      <pc:sldChg chg="add">
        <pc:chgData name="Margy Paola Covaleda Monje" userId="e8842bf3-9dfd-4de5-b43a-946121618c94" providerId="ADAL" clId="{80F62D50-3BDF-4007-AA49-9D22C110023F}" dt="2024-06-11T18:23:09.525" v="436"/>
        <pc:sldMkLst>
          <pc:docMk/>
          <pc:sldMk cId="2487902856" sldId="311"/>
        </pc:sldMkLst>
      </pc:sldChg>
      <pc:sldChg chg="add">
        <pc:chgData name="Margy Paola Covaleda Monje" userId="e8842bf3-9dfd-4de5-b43a-946121618c94" providerId="ADAL" clId="{80F62D50-3BDF-4007-AA49-9D22C110023F}" dt="2024-06-11T18:23:11.853" v="437"/>
        <pc:sldMkLst>
          <pc:docMk/>
          <pc:sldMk cId="4118278308" sldId="312"/>
        </pc:sldMkLst>
      </pc:sldChg>
      <pc:sldChg chg="add">
        <pc:chgData name="Margy Paola Covaleda Monje" userId="e8842bf3-9dfd-4de5-b43a-946121618c94" providerId="ADAL" clId="{80F62D50-3BDF-4007-AA49-9D22C110023F}" dt="2024-06-11T18:23:14.757" v="438"/>
        <pc:sldMkLst>
          <pc:docMk/>
          <pc:sldMk cId="99082707" sldId="313"/>
        </pc:sldMkLst>
      </pc:sldChg>
      <pc:sldChg chg="add">
        <pc:chgData name="Margy Paola Covaleda Monje" userId="e8842bf3-9dfd-4de5-b43a-946121618c94" providerId="ADAL" clId="{80F62D50-3BDF-4007-AA49-9D22C110023F}" dt="2024-06-11T18:23:23.813" v="439"/>
        <pc:sldMkLst>
          <pc:docMk/>
          <pc:sldMk cId="3433298407" sldId="314"/>
        </pc:sldMkLst>
      </pc:sldChg>
      <pc:sldChg chg="add">
        <pc:chgData name="Margy Paola Covaleda Monje" userId="e8842bf3-9dfd-4de5-b43a-946121618c94" providerId="ADAL" clId="{80F62D50-3BDF-4007-AA49-9D22C110023F}" dt="2024-06-11T18:23:28.310" v="440"/>
        <pc:sldMkLst>
          <pc:docMk/>
          <pc:sldMk cId="3821695236" sldId="315"/>
        </pc:sldMkLst>
      </pc:sldChg>
      <pc:sldChg chg="add">
        <pc:chgData name="Margy Paola Covaleda Monje" userId="e8842bf3-9dfd-4de5-b43a-946121618c94" providerId="ADAL" clId="{80F62D50-3BDF-4007-AA49-9D22C110023F}" dt="2024-06-11T18:23:28.581" v="441"/>
        <pc:sldMkLst>
          <pc:docMk/>
          <pc:sldMk cId="2051499441" sldId="316"/>
        </pc:sldMkLst>
      </pc:sldChg>
      <pc:sldChg chg="add">
        <pc:chgData name="Margy Paola Covaleda Monje" userId="e8842bf3-9dfd-4de5-b43a-946121618c94" providerId="ADAL" clId="{80F62D50-3BDF-4007-AA49-9D22C110023F}" dt="2024-06-11T18:23:28.877" v="442"/>
        <pc:sldMkLst>
          <pc:docMk/>
          <pc:sldMk cId="2245842063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C4D1-39FE-41DE-ABCA-222EBB6D47D9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935DC-1415-48B6-BE2B-77F2441C65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5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F3230-6CF5-4E32-96F2-03C3FBF2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BC94BC-1D35-4BEF-24AD-687D063F4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20790-2373-E66F-61A6-9A83CA51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0F9436-BFC6-D6FF-1B64-C17E0DF4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26D0C-4142-1ECB-F7D1-073F01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7FAC7-26E5-2639-F074-BE32702C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3EF388-2EA8-0A44-C529-1D1369E51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4A0C4-2561-C219-861E-AA7A1F63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FF14C-5343-6750-818A-6618663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5C18E-D92A-76A5-1ED5-6408A834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7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FAE030-35CF-DC9E-299F-3F57B0313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F97B17-4C0B-D942-3E71-0C04E25FB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9159D-25A2-AA50-CA71-F2EAC7A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37505-82B3-5CCA-06D2-BC101F1C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F1FBA-5891-2E88-51D9-08F1E61B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5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FA0F8-EFB8-F661-56C6-DF10CF4C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80429E-2739-4748-1D80-DD525A3E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4BBC5-60DB-0BB2-6E2C-F91A2FB9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CA377-E778-C6E0-501C-71C9F3BA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390A-C672-5FD2-62DA-97144D84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11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C4D68-2613-1A91-C8BA-499EEB7F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8F514D-C4E0-4077-DCBE-7ED0FC5D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27792-17F3-9321-28D6-D808666D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4AF8C-589F-85EA-5A61-B67D65BC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5259D-1292-A6F5-91EE-04B58507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1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ABE90-E45E-3B4E-0A8E-68021945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02FC7-FD3E-A91E-A8A2-224F04AE7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A3D333-B2C2-46EB-FE04-AFC04A7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AB1CE5-1CC4-E829-1E70-098964A3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7A3162-CC1A-709A-3ADD-4FF5A4F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590828-ABDC-B0EF-E5F4-9389F56E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9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C5C93-F628-0A4D-7002-4542866E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072321-8AC3-8FFF-E583-827F61F5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55A224-B353-467E-D932-89E5F6FA2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7477A7-F766-1C6A-8870-323F4108C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1B48F8-D922-FAD2-5552-E68AAD618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A9C50C-5A74-B2E3-A658-E9707702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545A57-26CE-8E88-4570-E1A57BF3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2DB9F6-ADD8-FF7E-0F4D-4CC19C1D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38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FF5B8-9A0D-14F8-F5A6-6E3A1E65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8AE22F-DC92-FEB7-BC99-142C9057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8384C2-00BA-C203-603A-EB481976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470C67-24AD-540E-04DB-559B8EC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90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BB9C15-72E6-AE7F-94EA-FD4A376F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EB657B-E9C2-DE48-1DB7-2401053D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5E2482-199D-D4B0-3A89-2DDAC530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8DC79-631C-04F4-80B9-B9862118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3DA84-3791-2976-E428-69126D32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3242FC-A9EB-F077-BB57-94830496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53498-8681-29C4-5F6D-31059EA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525A28-D951-380B-67CF-2F01E78A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238E6F-DA34-6202-2809-53EB5988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88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847A1-6DA9-3402-621C-9444AFC0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CF7BD8-41A8-32B8-5A75-57F292DA5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58FB05-04C2-73D2-28A5-4D10E092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15876D-8DC8-BC1E-0B1A-A362739F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8F24FE-EBA9-D9F7-4843-33444234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59313-D211-AA46-E7E3-C025C9E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5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0C9601-7F6C-2718-9F81-0A503AD0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64AFE-118E-8D8F-10AA-0FF5D03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91E45-39DC-387A-2210-D96C7BD1D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3C4C6-A9D2-0FDB-8E5D-69CDD4C2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6A37F-EB80-C289-6307-7BF0FD35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80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32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CD3CA7-6103-36F2-9A1C-50412C01D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" y="0"/>
            <a:ext cx="12187063" cy="68579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C001B4-D1BD-F190-7928-D96CA611E4CE}"/>
              </a:ext>
            </a:extLst>
          </p:cNvPr>
          <p:cNvSpPr txBox="1"/>
          <p:nvPr/>
        </p:nvSpPr>
        <p:spPr>
          <a:xfrm>
            <a:off x="755796" y="2633471"/>
            <a:ext cx="69513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</a:rPr>
              <a:t>Equipo de Bienestar Estímulos e </a:t>
            </a:r>
          </a:p>
          <a:p>
            <a:r>
              <a:rPr lang="es-CO" sz="4800" b="1" dirty="0">
                <a:solidFill>
                  <a:schemeClr val="bg1"/>
                </a:solidFill>
              </a:rPr>
              <a:t>Incentivos </a:t>
            </a:r>
            <a:endParaRPr lang="es-ES" sz="1400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D88882-144B-CD20-B2A1-CA2A82732D81}"/>
              </a:ext>
            </a:extLst>
          </p:cNvPr>
          <p:cNvSpPr txBox="1"/>
          <p:nvPr/>
        </p:nvSpPr>
        <p:spPr>
          <a:xfrm>
            <a:off x="1164502" y="1293660"/>
            <a:ext cx="565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CONFLICTO DE INTERESES</a:t>
            </a:r>
            <a:endParaRPr lang="es-CO" sz="28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881A6D-9CD5-46CE-43B2-4BAC3D1CDFD9}"/>
              </a:ext>
            </a:extLst>
          </p:cNvPr>
          <p:cNvSpPr txBox="1"/>
          <p:nvPr/>
        </p:nvSpPr>
        <p:spPr>
          <a:xfrm>
            <a:off x="1301192" y="2305615"/>
            <a:ext cx="5386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dirty="0">
              <a:solidFill>
                <a:srgbClr val="FF3505"/>
              </a:solidFill>
              <a:latin typeface="JosefinSans-Light"/>
            </a:endParaRPr>
          </a:p>
          <a:p>
            <a:pPr algn="just"/>
            <a:r>
              <a:rPr lang="es-CO" sz="2000" dirty="0">
                <a:solidFill>
                  <a:prstClr val="black"/>
                </a:solidFill>
                <a:latin typeface="JosefinSans-Light"/>
              </a:rPr>
              <a:t>El conflicto </a:t>
            </a:r>
            <a:r>
              <a:rPr lang="es-MX" sz="2000" dirty="0">
                <a:solidFill>
                  <a:prstClr val="black"/>
                </a:solidFill>
                <a:latin typeface="JosefinSans-Light"/>
              </a:rPr>
              <a:t>de intereses surge cuando un servidor público o un contratista tiene intereses particulares que pueden influir, o en efecto influye, en el desempeño imparcial y objetivo de sus funciones o sobre las actividades que desarrolla en su trabajo.</a:t>
            </a:r>
            <a:endParaRPr lang="es-CO" sz="2000" dirty="0">
              <a:solidFill>
                <a:prstClr val="black"/>
              </a:solidFill>
              <a:latin typeface="JosefinSans-Light"/>
            </a:endParaRPr>
          </a:p>
        </p:txBody>
      </p:sp>
      <p:pic>
        <p:nvPicPr>
          <p:cNvPr id="5" name="Imagen 4" descr="Mano de una persona&#10;&#10;Descripción generada automáticamente">
            <a:extLst>
              <a:ext uri="{FF2B5EF4-FFF2-40B4-BE49-F238E27FC236}">
                <a16:creationId xmlns:a16="http://schemas.microsoft.com/office/drawing/2014/main" id="{2457AC2C-9DB6-4F65-5A87-51E56F14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55" y="1619730"/>
            <a:ext cx="4580287" cy="38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D88882-144B-CD20-B2A1-CA2A82732D81}"/>
              </a:ext>
            </a:extLst>
          </p:cNvPr>
          <p:cNvSpPr txBox="1"/>
          <p:nvPr/>
        </p:nvSpPr>
        <p:spPr>
          <a:xfrm>
            <a:off x="1164502" y="1293660"/>
            <a:ext cx="60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EJEMPLOS DE CONFLICTO DE INTERESES </a:t>
            </a:r>
            <a:endParaRPr lang="es-CO" sz="28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881A6D-9CD5-46CE-43B2-4BAC3D1CDFD9}"/>
              </a:ext>
            </a:extLst>
          </p:cNvPr>
          <p:cNvSpPr txBox="1"/>
          <p:nvPr/>
        </p:nvSpPr>
        <p:spPr>
          <a:xfrm>
            <a:off x="454063" y="2155611"/>
            <a:ext cx="6076353" cy="361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Contratación de servicios: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funcionario de la UNP tiene intereses en empresas que proveen servicios de protección.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Asignación de recursos: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funcionario de la UNP tiene intereses personales en la asignación de recursos o personal para la protección de ciertas personas.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Acceso a información confidencial: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protector tiene acceso a información confidencial que podría beneficiar sus propios intereses o los de terceros.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Relaciones personales: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protector tiene relaciones personales con la persona protegida o con sus familiares, lo que podría influir en su objetividad</a:t>
            </a: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CO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000" dirty="0">
              <a:solidFill>
                <a:srgbClr val="FF3505"/>
              </a:solidFill>
              <a:latin typeface="JosefinSans-Light"/>
            </a:endParaRPr>
          </a:p>
        </p:txBody>
      </p:sp>
      <p:pic>
        <p:nvPicPr>
          <p:cNvPr id="6" name="Imagen 5" descr="Un dibujo de un personaje de caricatura&#10;&#10;Descripción generada automáticamente con confianza baja">
            <a:extLst>
              <a:ext uri="{FF2B5EF4-FFF2-40B4-BE49-F238E27FC236}">
                <a16:creationId xmlns:a16="http://schemas.microsoft.com/office/drawing/2014/main" id="{DDB54957-C23E-29AD-040D-D8399D440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93" y="2794353"/>
            <a:ext cx="5007544" cy="28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agrama de Flujo Proceso de Resolución Garabatos Blanco y Morado">
            <a:hlinkClick r:id="" action="ppaction://media"/>
            <a:extLst>
              <a:ext uri="{FF2B5EF4-FFF2-40B4-BE49-F238E27FC236}">
                <a16:creationId xmlns:a16="http://schemas.microsoft.com/office/drawing/2014/main" id="{1EE693D3-C46C-37D5-195E-7F97EAEC41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1237" y="903003"/>
            <a:ext cx="7657864" cy="5743398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72FD8E7-C994-B58A-9DE3-39FF96F5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239713-0FE6-2FC2-B8EA-B2C6A3CC0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b="7063"/>
          <a:stretch/>
        </p:blipFill>
        <p:spPr>
          <a:xfrm>
            <a:off x="987097" y="1113576"/>
            <a:ext cx="10217805" cy="50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72FD8E7-C994-B58A-9DE3-39FF96F5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84D70A78-C7AA-F47A-4FB9-52B095E7B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55" y="371193"/>
            <a:ext cx="5207674" cy="62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72FD8E7-C994-B58A-9DE3-39FF96F5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FACE55DC-CFC5-306D-F6F5-60F2299DE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52" y="1104491"/>
            <a:ext cx="7556017" cy="53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8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CD3CA7-6103-36F2-9A1C-50412C01D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7"/>
          <a:stretch/>
        </p:blipFill>
        <p:spPr>
          <a:xfrm>
            <a:off x="-1900719" y="0"/>
            <a:ext cx="9027305" cy="6857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A1C2D10-C77C-2557-546E-821F9E56A1A4}"/>
              </a:ext>
            </a:extLst>
          </p:cNvPr>
          <p:cNvSpPr/>
          <p:nvPr/>
        </p:nvSpPr>
        <p:spPr>
          <a:xfrm>
            <a:off x="6925901" y="2553077"/>
            <a:ext cx="483455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400"/>
              </a:lnSpc>
            </a:pPr>
            <a:r>
              <a:rPr lang="es-ES" sz="540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¡</a:t>
            </a:r>
            <a:r>
              <a:rPr lang="es-ES" sz="5400" b="0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MUCHAS </a:t>
            </a:r>
          </a:p>
          <a:p>
            <a:pPr algn="ctr">
              <a:lnSpc>
                <a:spcPts val="5400"/>
              </a:lnSpc>
            </a:pPr>
            <a:r>
              <a:rPr lang="es-ES" sz="5400" b="0" u="sng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GRACIAS</a:t>
            </a:r>
            <a:r>
              <a:rPr lang="es-ES" sz="5400" b="0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2191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SharedWithUsers xmlns="435a11ef-c2bf-4d1e-b58b-639ade20a33f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  <MediaLengthInSeconds xmlns="b61d6a7d-9cff-4fa8-ac7e-c8e11781a326" xsi:nil="true"/>
  </documentManagement>
</p:properties>
</file>

<file path=customXml/itemProps1.xml><?xml version="1.0" encoding="utf-8"?>
<ds:datastoreItem xmlns:ds="http://schemas.openxmlformats.org/officeDocument/2006/customXml" ds:itemID="{1B89013D-1F01-494D-A747-1C9541850753}"/>
</file>

<file path=customXml/itemProps2.xml><?xml version="1.0" encoding="utf-8"?>
<ds:datastoreItem xmlns:ds="http://schemas.openxmlformats.org/officeDocument/2006/customXml" ds:itemID="{4367A935-3769-45E5-8B4D-B722D0C8A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0D230-4603-4DA1-BAD5-023D3194D3B3}">
  <ds:schemaRefs>
    <ds:schemaRef ds:uri="http://purl.org/dc/dcmitype/"/>
    <ds:schemaRef ds:uri="http://schemas.microsoft.com/sharepoint/v3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d32f7cc-c8ba-4ef3-9753-a7d7dfcb4841"/>
    <ds:schemaRef ds:uri="http://schemas.microsoft.com/office/infopath/2007/PartnerControls"/>
    <ds:schemaRef ds:uri="435a11ef-c2bf-4d1e-b58b-639ade20a33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11707</TotalTime>
  <Words>158</Words>
  <Application>Microsoft Office PowerPoint</Application>
  <PresentationFormat>Panorámica</PresentationFormat>
  <Paragraphs>12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JosefinSans-Light</vt:lpstr>
      <vt:lpstr>Montserrat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German Felipe Quintero Cely</dc:creator>
  <cp:lastModifiedBy>Angie Daniela Triana Trujillo</cp:lastModifiedBy>
  <cp:revision>59</cp:revision>
  <dcterms:created xsi:type="dcterms:W3CDTF">2023-04-18T19:50:15Z</dcterms:created>
  <dcterms:modified xsi:type="dcterms:W3CDTF">2024-08-22T16:45:08Z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Order">
    <vt:r8>12620900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