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8"/>
  </p:notesMasterIdLst>
  <p:sldIdLst>
    <p:sldId id="266" r:id="rId5"/>
    <p:sldId id="277" r:id="rId6"/>
    <p:sldId id="291" r:id="rId7"/>
    <p:sldId id="292" r:id="rId8"/>
    <p:sldId id="293" r:id="rId9"/>
    <p:sldId id="295" r:id="rId10"/>
    <p:sldId id="302" r:id="rId11"/>
    <p:sldId id="296" r:id="rId12"/>
    <p:sldId id="297" r:id="rId13"/>
    <p:sldId id="303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ntonio Carreño Gonzalez" initials="DACG" lastIdx="1" clrIdx="0">
    <p:extLst>
      <p:ext uri="{19B8F6BF-5375-455C-9EA6-DF929625EA0E}">
        <p15:presenceInfo xmlns:p15="http://schemas.microsoft.com/office/powerpoint/2012/main" userId="S::daniel.carreno@unp.gov.co::a988bf04-38e0-4795-ab10-450eba1d55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35BB1-DD0A-4F85-B834-C9776FFDABD8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5045B485-501C-4B90-8996-ECEC7AF0B180}">
      <dgm:prSet phldrT="[Texto]" custT="1"/>
      <dgm:spPr/>
      <dgm:t>
        <a:bodyPr/>
        <a:lstStyle/>
        <a:p>
          <a:pPr algn="just">
            <a:buFont typeface="Times New Roman" panose="02020603050405020304" pitchFamily="18" charset="0"/>
            <a:buChar char="-"/>
          </a:pPr>
          <a:endParaRPr lang="es-CO" sz="1400" dirty="0"/>
        </a:p>
        <a:p>
          <a:pPr algn="just">
            <a:buFont typeface="Times New Roman" panose="02020603050405020304" pitchFamily="18" charset="0"/>
            <a:buChar char="-"/>
          </a:pPr>
          <a:endParaRPr lang="es-CO" sz="1400" dirty="0"/>
        </a:p>
        <a:p>
          <a:pPr algn="just">
            <a:buFont typeface="Times New Roman" panose="02020603050405020304" pitchFamily="18" charset="0"/>
            <a:buChar char="-"/>
          </a:pPr>
          <a:endParaRPr lang="es-CO" sz="1400" dirty="0"/>
        </a:p>
        <a:p>
          <a:pPr algn="just">
            <a:buFont typeface="Times New Roman" panose="02020603050405020304" pitchFamily="18" charset="0"/>
            <a:buChar char="-"/>
          </a:pPr>
          <a:endParaRPr lang="es-CO" sz="1600" dirty="0"/>
        </a:p>
        <a:p>
          <a:pPr algn="just">
            <a:buFont typeface="Times New Roman" panose="02020603050405020304" pitchFamily="18" charset="0"/>
            <a:buChar char="-"/>
          </a:pPr>
          <a:r>
            <a:rPr lang="es-CO" sz="1400" dirty="0"/>
            <a:t>Inscríbete en las actividades que sean de tu interés, las cuales, son divulgadas mediante nuestro correo institucional, ten presente, los correos informativos. </a:t>
          </a:r>
        </a:p>
        <a:p>
          <a:pPr algn="just">
            <a:buFont typeface="Times New Roman" panose="02020603050405020304" pitchFamily="18" charset="0"/>
            <a:buChar char="-"/>
          </a:pPr>
          <a:r>
            <a:rPr lang="es-CO" sz="1400" b="1" i="1" dirty="0"/>
            <a:t>Recuerda que una vez realizada la inscripción, esta se convierte en un compromiso adquirido</a:t>
          </a:r>
          <a:r>
            <a:rPr lang="es-CO" sz="1200" b="1" i="1" dirty="0"/>
            <a:t>.</a:t>
          </a:r>
        </a:p>
      </dgm:t>
    </dgm:pt>
    <dgm:pt modelId="{B86BDF53-733C-494D-BF6D-41D1C11DE5C6}" type="parTrans" cxnId="{C5121E22-29A6-4052-AFF2-DA568B62E4CF}">
      <dgm:prSet/>
      <dgm:spPr/>
      <dgm:t>
        <a:bodyPr/>
        <a:lstStyle/>
        <a:p>
          <a:endParaRPr lang="es-CO"/>
        </a:p>
      </dgm:t>
    </dgm:pt>
    <dgm:pt modelId="{606BB043-90E8-4FF1-9716-E192EDD285E8}" type="sibTrans" cxnId="{C5121E22-29A6-4052-AFF2-DA568B62E4CF}">
      <dgm:prSet/>
      <dgm:spPr/>
      <dgm:t>
        <a:bodyPr/>
        <a:lstStyle/>
        <a:p>
          <a:endParaRPr lang="es-CO"/>
        </a:p>
      </dgm:t>
    </dgm:pt>
    <dgm:pt modelId="{7BC1435B-C48E-492F-8CC9-944EDB8472F4}">
      <dgm:prSet phldrT="[Texto]" custT="1"/>
      <dgm:spPr/>
      <dgm:t>
        <a:bodyPr/>
        <a:lstStyle/>
        <a:p>
          <a:pPr algn="just">
            <a:buFont typeface="Times New Roman" panose="02020603050405020304" pitchFamily="18" charset="0"/>
            <a:buChar char="-"/>
          </a:pPr>
          <a:r>
            <a:rPr lang="es-CO" sz="1400" dirty="0">
              <a:solidFill>
                <a:schemeClr val="tx1"/>
              </a:solidFill>
            </a:rPr>
            <a:t>Contamos con actividades de tipo familiar, anima a tu familia a participar.</a:t>
          </a:r>
        </a:p>
      </dgm:t>
    </dgm:pt>
    <dgm:pt modelId="{7C6F0AF9-EDC1-41C5-BEB3-8D9B60B511D7}" type="parTrans" cxnId="{8C1DBB99-D279-47D6-9870-4B488C0C777D}">
      <dgm:prSet/>
      <dgm:spPr/>
      <dgm:t>
        <a:bodyPr/>
        <a:lstStyle/>
        <a:p>
          <a:endParaRPr lang="es-CO"/>
        </a:p>
      </dgm:t>
    </dgm:pt>
    <dgm:pt modelId="{6B301BF7-D434-4C93-BC2F-7C99A23548C8}" type="sibTrans" cxnId="{8C1DBB99-D279-47D6-9870-4B488C0C777D}">
      <dgm:prSet/>
      <dgm:spPr/>
      <dgm:t>
        <a:bodyPr/>
        <a:lstStyle/>
        <a:p>
          <a:endParaRPr lang="es-CO"/>
        </a:p>
      </dgm:t>
    </dgm:pt>
    <dgm:pt modelId="{69C3F2D3-3851-4930-80BD-8873860CDA89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400" dirty="0">
              <a:solidFill>
                <a:schemeClr val="tx1"/>
              </a:solidFill>
            </a:rPr>
            <a:t>Si por razones laborales no puedes participar, te invitamos a cancelar la inscripción, de esta forma, permites que otro compañero pueda disfrutar de la misma.</a:t>
          </a:r>
        </a:p>
      </dgm:t>
    </dgm:pt>
    <dgm:pt modelId="{A471A7E9-9AA7-4421-9E6B-2AE42710B0FA}" type="parTrans" cxnId="{0787C34F-A209-430D-BC2A-7FFF733F8E79}">
      <dgm:prSet/>
      <dgm:spPr/>
      <dgm:t>
        <a:bodyPr/>
        <a:lstStyle/>
        <a:p>
          <a:endParaRPr lang="es-CO"/>
        </a:p>
      </dgm:t>
    </dgm:pt>
    <dgm:pt modelId="{29856C53-A4D9-4C7C-8119-7CCDECFBC410}" type="sibTrans" cxnId="{0787C34F-A209-430D-BC2A-7FFF733F8E79}">
      <dgm:prSet/>
      <dgm:spPr/>
      <dgm:t>
        <a:bodyPr/>
        <a:lstStyle/>
        <a:p>
          <a:endParaRPr lang="es-CO"/>
        </a:p>
      </dgm:t>
    </dgm:pt>
    <dgm:pt modelId="{56CD353C-D28E-41F5-AB4F-0A48AF5DA88D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400" dirty="0">
              <a:solidFill>
                <a:schemeClr val="tx1"/>
              </a:solidFill>
            </a:rPr>
            <a:t>Diligencia el formato de Evaluación de la actividad, el cual será enviado a tu correo institucional, así, nos permites conocer tu nivel de satisfacción y nos ayudas a mejorar</a:t>
          </a:r>
          <a:r>
            <a:rPr lang="es-CO" sz="1100" dirty="0">
              <a:solidFill>
                <a:schemeClr val="tx1"/>
              </a:solidFill>
            </a:rPr>
            <a:t>.</a:t>
          </a:r>
        </a:p>
      </dgm:t>
    </dgm:pt>
    <dgm:pt modelId="{59EE2E2A-C9E5-444C-89A7-1C842AF05C46}" type="parTrans" cxnId="{5ED367E3-EE82-467B-97B8-0E4475A421F1}">
      <dgm:prSet/>
      <dgm:spPr/>
      <dgm:t>
        <a:bodyPr/>
        <a:lstStyle/>
        <a:p>
          <a:endParaRPr lang="es-CO"/>
        </a:p>
      </dgm:t>
    </dgm:pt>
    <dgm:pt modelId="{F007E408-7D74-47E9-A5FA-DB530BCA6170}" type="sibTrans" cxnId="{5ED367E3-EE82-467B-97B8-0E4475A421F1}">
      <dgm:prSet/>
      <dgm:spPr/>
      <dgm:t>
        <a:bodyPr/>
        <a:lstStyle/>
        <a:p>
          <a:endParaRPr lang="es-CO"/>
        </a:p>
      </dgm:t>
    </dgm:pt>
    <dgm:pt modelId="{A33384B7-B785-400B-96AF-6B7C98F5E79D}">
      <dgm:prSet phldrT="[Texto]" phldr="1"/>
      <dgm:spPr/>
      <dgm:t>
        <a:bodyPr/>
        <a:lstStyle/>
        <a:p>
          <a:endParaRPr lang="es-CO" dirty="0"/>
        </a:p>
      </dgm:t>
    </dgm:pt>
    <dgm:pt modelId="{EF81C7B2-6845-4F02-9467-45BE21B76305}" type="parTrans" cxnId="{5353C5CC-969A-4918-AFFC-6D62631EA4B0}">
      <dgm:prSet/>
      <dgm:spPr/>
      <dgm:t>
        <a:bodyPr/>
        <a:lstStyle/>
        <a:p>
          <a:endParaRPr lang="es-CO"/>
        </a:p>
      </dgm:t>
    </dgm:pt>
    <dgm:pt modelId="{2EE20D41-6872-4EC6-91B0-A66E172B9F0A}" type="sibTrans" cxnId="{5353C5CC-969A-4918-AFFC-6D62631EA4B0}">
      <dgm:prSet/>
      <dgm:spPr/>
      <dgm:t>
        <a:bodyPr/>
        <a:lstStyle/>
        <a:p>
          <a:endParaRPr lang="es-CO"/>
        </a:p>
      </dgm:t>
    </dgm:pt>
    <dgm:pt modelId="{D67DB6BF-D002-4013-8797-9E10F320A44F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400" dirty="0">
              <a:solidFill>
                <a:schemeClr val="tx1"/>
              </a:solidFill>
            </a:rPr>
            <a:t>Sé respetuoso con el personal a cargo de las actividades.</a:t>
          </a:r>
        </a:p>
      </dgm:t>
    </dgm:pt>
    <dgm:pt modelId="{E22497B9-B2A9-4A30-9E0D-0D84C2304A0A}" type="parTrans" cxnId="{BA380A22-1BD3-4A0D-A02B-3332C1BE2956}">
      <dgm:prSet/>
      <dgm:spPr/>
      <dgm:t>
        <a:bodyPr/>
        <a:lstStyle/>
        <a:p>
          <a:endParaRPr lang="es-CO"/>
        </a:p>
      </dgm:t>
    </dgm:pt>
    <dgm:pt modelId="{CD0458A6-8352-4372-8319-1D8E88BC0C00}" type="sibTrans" cxnId="{BA380A22-1BD3-4A0D-A02B-3332C1BE2956}">
      <dgm:prSet/>
      <dgm:spPr/>
      <dgm:t>
        <a:bodyPr/>
        <a:lstStyle/>
        <a:p>
          <a:endParaRPr lang="es-CO"/>
        </a:p>
      </dgm:t>
    </dgm:pt>
    <dgm:pt modelId="{AB770CB3-EF59-41CD-8CE6-0E706EF7EEE0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400" dirty="0">
              <a:solidFill>
                <a:schemeClr val="tx1"/>
              </a:solidFill>
            </a:rPr>
            <a:t>Valora los esfuerzos humanos, técnicos y económicos, que hay detrás de cada actividad que organiza el grupo de Bienestar</a:t>
          </a:r>
          <a:r>
            <a:rPr lang="es-CO" sz="1200" dirty="0">
              <a:solidFill>
                <a:schemeClr val="tx1"/>
              </a:solidFill>
            </a:rPr>
            <a:t>.</a:t>
          </a:r>
        </a:p>
      </dgm:t>
    </dgm:pt>
    <dgm:pt modelId="{02E8E274-FA82-4D33-920F-FF3C8D4AE966}" type="parTrans" cxnId="{D8F6D3D7-7D8E-4E2C-9F85-989F2504BAD0}">
      <dgm:prSet/>
      <dgm:spPr/>
      <dgm:t>
        <a:bodyPr/>
        <a:lstStyle/>
        <a:p>
          <a:endParaRPr lang="es-CO"/>
        </a:p>
      </dgm:t>
    </dgm:pt>
    <dgm:pt modelId="{02A67146-70F2-4CBB-9BBF-74B18DC31AF7}" type="sibTrans" cxnId="{D8F6D3D7-7D8E-4E2C-9F85-989F2504BAD0}">
      <dgm:prSet/>
      <dgm:spPr/>
      <dgm:t>
        <a:bodyPr/>
        <a:lstStyle/>
        <a:p>
          <a:endParaRPr lang="es-CO"/>
        </a:p>
      </dgm:t>
    </dgm:pt>
    <dgm:pt modelId="{DA1FEAF4-D4D0-4D2E-8943-45BA87832722}">
      <dgm:prSet phldrT="[Texto]" phldr="1"/>
      <dgm:spPr/>
      <dgm:t>
        <a:bodyPr/>
        <a:lstStyle/>
        <a:p>
          <a:endParaRPr lang="es-CO" dirty="0"/>
        </a:p>
      </dgm:t>
    </dgm:pt>
    <dgm:pt modelId="{8653D7AE-70BB-48BA-8AD5-CADA3D189006}" type="sibTrans" cxnId="{64564572-AD1E-4D59-BBFD-AF0EB8CF39D2}">
      <dgm:prSet/>
      <dgm:spPr/>
      <dgm:t>
        <a:bodyPr/>
        <a:lstStyle/>
        <a:p>
          <a:endParaRPr lang="es-CO"/>
        </a:p>
      </dgm:t>
    </dgm:pt>
    <dgm:pt modelId="{688262AB-6C8C-4DD4-962F-295F2F5EAEDB}" type="parTrans" cxnId="{64564572-AD1E-4D59-BBFD-AF0EB8CF39D2}">
      <dgm:prSet/>
      <dgm:spPr/>
      <dgm:t>
        <a:bodyPr/>
        <a:lstStyle/>
        <a:p>
          <a:endParaRPr lang="es-CO"/>
        </a:p>
      </dgm:t>
    </dgm:pt>
    <dgm:pt modelId="{7B45DDA7-DA44-4BA4-8513-DD08AA7AD677}" type="pres">
      <dgm:prSet presAssocID="{66E35BB1-DD0A-4F85-B834-C9776FFDABD8}" presName="theList" presStyleCnt="0">
        <dgm:presLayoutVars>
          <dgm:dir/>
          <dgm:animLvl val="lvl"/>
          <dgm:resizeHandles val="exact"/>
        </dgm:presLayoutVars>
      </dgm:prSet>
      <dgm:spPr/>
    </dgm:pt>
    <dgm:pt modelId="{7A525F69-B75D-4D5D-8C55-1650DF3C15C8}" type="pres">
      <dgm:prSet presAssocID="{5045B485-501C-4B90-8996-ECEC7AF0B180}" presName="compNode" presStyleCnt="0"/>
      <dgm:spPr/>
    </dgm:pt>
    <dgm:pt modelId="{EBB7B281-5741-4CDE-8F6E-DC2846F4C6D5}" type="pres">
      <dgm:prSet presAssocID="{5045B485-501C-4B90-8996-ECEC7AF0B180}" presName="aNode" presStyleLbl="bgShp" presStyleIdx="0" presStyleCnt="3" custScaleX="113572" custLinFactNeighborX="-80" custLinFactNeighborY="746"/>
      <dgm:spPr/>
    </dgm:pt>
    <dgm:pt modelId="{65EADFDE-E112-4402-AD02-2994A2FA28B9}" type="pres">
      <dgm:prSet presAssocID="{5045B485-501C-4B90-8996-ECEC7AF0B180}" presName="textNode" presStyleLbl="bgShp" presStyleIdx="0" presStyleCnt="3"/>
      <dgm:spPr/>
    </dgm:pt>
    <dgm:pt modelId="{2FD4C822-F933-434A-9E98-DC3381C05B86}" type="pres">
      <dgm:prSet presAssocID="{5045B485-501C-4B90-8996-ECEC7AF0B180}" presName="compChildNode" presStyleCnt="0"/>
      <dgm:spPr/>
    </dgm:pt>
    <dgm:pt modelId="{85722D18-A90D-40F7-805A-5591BD7240A4}" type="pres">
      <dgm:prSet presAssocID="{5045B485-501C-4B90-8996-ECEC7AF0B180}" presName="theInnerList" presStyleCnt="0"/>
      <dgm:spPr/>
    </dgm:pt>
    <dgm:pt modelId="{7E46051A-F711-45D9-983A-385206159760}" type="pres">
      <dgm:prSet presAssocID="{7BC1435B-C48E-492F-8CC9-944EDB8472F4}" presName="childNode" presStyleLbl="node1" presStyleIdx="0" presStyleCnt="5" custScaleX="126867" custScaleY="46563" custLinFactNeighborX="-1062" custLinFactNeighborY="27943">
        <dgm:presLayoutVars>
          <dgm:bulletEnabled val="1"/>
        </dgm:presLayoutVars>
      </dgm:prSet>
      <dgm:spPr/>
    </dgm:pt>
    <dgm:pt modelId="{B9237E5E-BA6F-47DF-960F-9C87246CB7EA}" type="pres">
      <dgm:prSet presAssocID="{5045B485-501C-4B90-8996-ECEC7AF0B180}" presName="aSpace" presStyleCnt="0"/>
      <dgm:spPr/>
    </dgm:pt>
    <dgm:pt modelId="{1DD32F50-72FA-44C3-BEEE-DE7B734F3090}" type="pres">
      <dgm:prSet presAssocID="{DA1FEAF4-D4D0-4D2E-8943-45BA87832722}" presName="compNode" presStyleCnt="0"/>
      <dgm:spPr/>
    </dgm:pt>
    <dgm:pt modelId="{1AAB4234-A871-43D1-918D-2690C5D74EA0}" type="pres">
      <dgm:prSet presAssocID="{DA1FEAF4-D4D0-4D2E-8943-45BA87832722}" presName="aNode" presStyleLbl="bgShp" presStyleIdx="1" presStyleCnt="3" custLinFactNeighborX="2036" custLinFactNeighborY="-2776"/>
      <dgm:spPr/>
    </dgm:pt>
    <dgm:pt modelId="{04E16383-2A91-4341-9AD2-292ABDE40FB3}" type="pres">
      <dgm:prSet presAssocID="{DA1FEAF4-D4D0-4D2E-8943-45BA87832722}" presName="textNode" presStyleLbl="bgShp" presStyleIdx="1" presStyleCnt="3"/>
      <dgm:spPr/>
    </dgm:pt>
    <dgm:pt modelId="{81FB53E3-AB49-43FD-88AD-490F06ED540E}" type="pres">
      <dgm:prSet presAssocID="{DA1FEAF4-D4D0-4D2E-8943-45BA87832722}" presName="compChildNode" presStyleCnt="0"/>
      <dgm:spPr/>
    </dgm:pt>
    <dgm:pt modelId="{90CC8B59-8EC7-4E05-B4CE-B49FF117DDD4}" type="pres">
      <dgm:prSet presAssocID="{DA1FEAF4-D4D0-4D2E-8943-45BA87832722}" presName="theInnerList" presStyleCnt="0"/>
      <dgm:spPr/>
    </dgm:pt>
    <dgm:pt modelId="{F9138372-EFE6-4439-9A0C-39954FA5A609}" type="pres">
      <dgm:prSet presAssocID="{69C3F2D3-3851-4930-80BD-8873860CDA89}" presName="childNode" presStyleLbl="node1" presStyleIdx="1" presStyleCnt="5" custScaleX="121408" custScaleY="2000000" custLinFactY="-1237951" custLinFactNeighborX="2425" custLinFactNeighborY="-1300000">
        <dgm:presLayoutVars>
          <dgm:bulletEnabled val="1"/>
        </dgm:presLayoutVars>
      </dgm:prSet>
      <dgm:spPr/>
    </dgm:pt>
    <dgm:pt modelId="{919B5204-3C49-453C-9800-D028F43A1939}" type="pres">
      <dgm:prSet presAssocID="{69C3F2D3-3851-4930-80BD-8873860CDA89}" presName="aSpace2" presStyleCnt="0"/>
      <dgm:spPr/>
    </dgm:pt>
    <dgm:pt modelId="{C3EFF4C3-9DE5-4A1B-A976-83D7C529FF33}" type="pres">
      <dgm:prSet presAssocID="{56CD353C-D28E-41F5-AB4F-0A48AF5DA88D}" presName="childNode" presStyleLbl="node1" presStyleIdx="2" presStyleCnt="5" custScaleX="122596" custScaleY="2000000" custLinFactY="-311874" custLinFactNeighborX="3018" custLinFactNeighborY="-400000">
        <dgm:presLayoutVars>
          <dgm:bulletEnabled val="1"/>
        </dgm:presLayoutVars>
      </dgm:prSet>
      <dgm:spPr/>
    </dgm:pt>
    <dgm:pt modelId="{99CEAE87-FE62-4221-8AD6-A5B613449870}" type="pres">
      <dgm:prSet presAssocID="{DA1FEAF4-D4D0-4D2E-8943-45BA87832722}" presName="aSpace" presStyleCnt="0"/>
      <dgm:spPr/>
    </dgm:pt>
    <dgm:pt modelId="{EAA1E1E3-592C-4AE4-9EEA-FBFF834C04BA}" type="pres">
      <dgm:prSet presAssocID="{A33384B7-B785-400B-96AF-6B7C98F5E79D}" presName="compNode" presStyleCnt="0"/>
      <dgm:spPr/>
    </dgm:pt>
    <dgm:pt modelId="{E5FF0CE6-89B2-4375-A27A-346943CB8FC9}" type="pres">
      <dgm:prSet presAssocID="{A33384B7-B785-400B-96AF-6B7C98F5E79D}" presName="aNode" presStyleLbl="bgShp" presStyleIdx="2" presStyleCnt="3"/>
      <dgm:spPr/>
    </dgm:pt>
    <dgm:pt modelId="{F54892D7-00FE-4427-B81C-9E2AB9DD9217}" type="pres">
      <dgm:prSet presAssocID="{A33384B7-B785-400B-96AF-6B7C98F5E79D}" presName="textNode" presStyleLbl="bgShp" presStyleIdx="2" presStyleCnt="3"/>
      <dgm:spPr/>
    </dgm:pt>
    <dgm:pt modelId="{627AF19B-11BD-4AB3-B71D-703B6006A34E}" type="pres">
      <dgm:prSet presAssocID="{A33384B7-B785-400B-96AF-6B7C98F5E79D}" presName="compChildNode" presStyleCnt="0"/>
      <dgm:spPr/>
    </dgm:pt>
    <dgm:pt modelId="{5FCE3E9F-3327-4279-8964-4FBFE01B5EAA}" type="pres">
      <dgm:prSet presAssocID="{A33384B7-B785-400B-96AF-6B7C98F5E79D}" presName="theInnerList" presStyleCnt="0"/>
      <dgm:spPr/>
    </dgm:pt>
    <dgm:pt modelId="{BEC84415-0A53-4C47-A938-73F92468DF48}" type="pres">
      <dgm:prSet presAssocID="{D67DB6BF-D002-4013-8797-9E10F320A44F}" presName="childNode" presStyleLbl="node1" presStyleIdx="3" presStyleCnt="5" custScaleY="249328" custLinFactY="-200000" custLinFactNeighborX="1972" custLinFactNeighborY="-293609">
        <dgm:presLayoutVars>
          <dgm:bulletEnabled val="1"/>
        </dgm:presLayoutVars>
      </dgm:prSet>
      <dgm:spPr/>
    </dgm:pt>
    <dgm:pt modelId="{71DD2528-C23C-4421-83E7-B0BCF2620C0B}" type="pres">
      <dgm:prSet presAssocID="{D67DB6BF-D002-4013-8797-9E10F320A44F}" presName="aSpace2" presStyleCnt="0"/>
      <dgm:spPr/>
    </dgm:pt>
    <dgm:pt modelId="{889CB6BE-0135-4F37-81D7-93DAF8A7279E}" type="pres">
      <dgm:prSet presAssocID="{AB770CB3-EF59-41CD-8CE6-0E706EF7EEE0}" presName="childNode" presStyleLbl="node1" presStyleIdx="4" presStyleCnt="5" custScaleY="387242" custLinFactNeighborX="122" custLinFactNeighborY="-14426">
        <dgm:presLayoutVars>
          <dgm:bulletEnabled val="1"/>
        </dgm:presLayoutVars>
      </dgm:prSet>
      <dgm:spPr/>
    </dgm:pt>
  </dgm:ptLst>
  <dgm:cxnLst>
    <dgm:cxn modelId="{BA380A22-1BD3-4A0D-A02B-3332C1BE2956}" srcId="{A33384B7-B785-400B-96AF-6B7C98F5E79D}" destId="{D67DB6BF-D002-4013-8797-9E10F320A44F}" srcOrd="0" destOrd="0" parTransId="{E22497B9-B2A9-4A30-9E0D-0D84C2304A0A}" sibTransId="{CD0458A6-8352-4372-8319-1D8E88BC0C00}"/>
    <dgm:cxn modelId="{C5121E22-29A6-4052-AFF2-DA568B62E4CF}" srcId="{66E35BB1-DD0A-4F85-B834-C9776FFDABD8}" destId="{5045B485-501C-4B90-8996-ECEC7AF0B180}" srcOrd="0" destOrd="0" parTransId="{B86BDF53-733C-494D-BF6D-41D1C11DE5C6}" sibTransId="{606BB043-90E8-4FF1-9716-E192EDD285E8}"/>
    <dgm:cxn modelId="{21037022-4EF5-4D0B-9B01-1E10D9F4A475}" type="presOf" srcId="{D67DB6BF-D002-4013-8797-9E10F320A44F}" destId="{BEC84415-0A53-4C47-A938-73F92468DF48}" srcOrd="0" destOrd="0" presId="urn:microsoft.com/office/officeart/2005/8/layout/lProcess2"/>
    <dgm:cxn modelId="{A60E6929-A8FC-4C34-AB4C-0713D2025462}" type="presOf" srcId="{56CD353C-D28E-41F5-AB4F-0A48AF5DA88D}" destId="{C3EFF4C3-9DE5-4A1B-A976-83D7C529FF33}" srcOrd="0" destOrd="0" presId="urn:microsoft.com/office/officeart/2005/8/layout/lProcess2"/>
    <dgm:cxn modelId="{6C72162F-31D0-4A4D-8E0F-BD4D93F4AE7A}" type="presOf" srcId="{5045B485-501C-4B90-8996-ECEC7AF0B180}" destId="{EBB7B281-5741-4CDE-8F6E-DC2846F4C6D5}" srcOrd="0" destOrd="0" presId="urn:microsoft.com/office/officeart/2005/8/layout/lProcess2"/>
    <dgm:cxn modelId="{BE35995F-9D3F-4173-9686-040E0727BC81}" type="presOf" srcId="{A33384B7-B785-400B-96AF-6B7C98F5E79D}" destId="{E5FF0CE6-89B2-4375-A27A-346943CB8FC9}" srcOrd="0" destOrd="0" presId="urn:microsoft.com/office/officeart/2005/8/layout/lProcess2"/>
    <dgm:cxn modelId="{678F5864-53D4-41C7-8CBA-9F12BF4CEE26}" type="presOf" srcId="{A33384B7-B785-400B-96AF-6B7C98F5E79D}" destId="{F54892D7-00FE-4427-B81C-9E2AB9DD9217}" srcOrd="1" destOrd="0" presId="urn:microsoft.com/office/officeart/2005/8/layout/lProcess2"/>
    <dgm:cxn modelId="{D67F4449-1B2E-4D58-843E-CC3BA4D9EF0A}" type="presOf" srcId="{DA1FEAF4-D4D0-4D2E-8943-45BA87832722}" destId="{1AAB4234-A871-43D1-918D-2690C5D74EA0}" srcOrd="0" destOrd="0" presId="urn:microsoft.com/office/officeart/2005/8/layout/lProcess2"/>
    <dgm:cxn modelId="{0787C34F-A209-430D-BC2A-7FFF733F8E79}" srcId="{DA1FEAF4-D4D0-4D2E-8943-45BA87832722}" destId="{69C3F2D3-3851-4930-80BD-8873860CDA89}" srcOrd="0" destOrd="0" parTransId="{A471A7E9-9AA7-4421-9E6B-2AE42710B0FA}" sibTransId="{29856C53-A4D9-4C7C-8119-7CCDECFBC410}"/>
    <dgm:cxn modelId="{64564572-AD1E-4D59-BBFD-AF0EB8CF39D2}" srcId="{66E35BB1-DD0A-4F85-B834-C9776FFDABD8}" destId="{DA1FEAF4-D4D0-4D2E-8943-45BA87832722}" srcOrd="1" destOrd="0" parTransId="{688262AB-6C8C-4DD4-962F-295F2F5EAEDB}" sibTransId="{8653D7AE-70BB-48BA-8AD5-CADA3D189006}"/>
    <dgm:cxn modelId="{E69D7C7A-9C2A-4984-BF5C-70CB232BA47F}" type="presOf" srcId="{66E35BB1-DD0A-4F85-B834-C9776FFDABD8}" destId="{7B45DDA7-DA44-4BA4-8513-DD08AA7AD677}" srcOrd="0" destOrd="0" presId="urn:microsoft.com/office/officeart/2005/8/layout/lProcess2"/>
    <dgm:cxn modelId="{6E8C9F7C-F526-4887-B415-64D07F27FC60}" type="presOf" srcId="{5045B485-501C-4B90-8996-ECEC7AF0B180}" destId="{65EADFDE-E112-4402-AD02-2994A2FA28B9}" srcOrd="1" destOrd="0" presId="urn:microsoft.com/office/officeart/2005/8/layout/lProcess2"/>
    <dgm:cxn modelId="{DBD00B99-5FFE-4CAD-9092-338ED88A44D5}" type="presOf" srcId="{DA1FEAF4-D4D0-4D2E-8943-45BA87832722}" destId="{04E16383-2A91-4341-9AD2-292ABDE40FB3}" srcOrd="1" destOrd="0" presId="urn:microsoft.com/office/officeart/2005/8/layout/lProcess2"/>
    <dgm:cxn modelId="{8C1DBB99-D279-47D6-9870-4B488C0C777D}" srcId="{5045B485-501C-4B90-8996-ECEC7AF0B180}" destId="{7BC1435B-C48E-492F-8CC9-944EDB8472F4}" srcOrd="0" destOrd="0" parTransId="{7C6F0AF9-EDC1-41C5-BEB3-8D9B60B511D7}" sibTransId="{6B301BF7-D434-4C93-BC2F-7C99A23548C8}"/>
    <dgm:cxn modelId="{182C129B-1533-4C3E-8789-68AD7FF6771E}" type="presOf" srcId="{7BC1435B-C48E-492F-8CC9-944EDB8472F4}" destId="{7E46051A-F711-45D9-983A-385206159760}" srcOrd="0" destOrd="0" presId="urn:microsoft.com/office/officeart/2005/8/layout/lProcess2"/>
    <dgm:cxn modelId="{2834A09F-0243-4A90-B5A6-01B762D2308B}" type="presOf" srcId="{69C3F2D3-3851-4930-80BD-8873860CDA89}" destId="{F9138372-EFE6-4439-9A0C-39954FA5A609}" srcOrd="0" destOrd="0" presId="urn:microsoft.com/office/officeart/2005/8/layout/lProcess2"/>
    <dgm:cxn modelId="{5353C5CC-969A-4918-AFFC-6D62631EA4B0}" srcId="{66E35BB1-DD0A-4F85-B834-C9776FFDABD8}" destId="{A33384B7-B785-400B-96AF-6B7C98F5E79D}" srcOrd="2" destOrd="0" parTransId="{EF81C7B2-6845-4F02-9467-45BE21B76305}" sibTransId="{2EE20D41-6872-4EC6-91B0-A66E172B9F0A}"/>
    <dgm:cxn modelId="{D8F6D3D7-7D8E-4E2C-9F85-989F2504BAD0}" srcId="{A33384B7-B785-400B-96AF-6B7C98F5E79D}" destId="{AB770CB3-EF59-41CD-8CE6-0E706EF7EEE0}" srcOrd="1" destOrd="0" parTransId="{02E8E274-FA82-4D33-920F-FF3C8D4AE966}" sibTransId="{02A67146-70F2-4CBB-9BBF-74B18DC31AF7}"/>
    <dgm:cxn modelId="{E2E2B4E0-0C0A-46A9-BB80-5E50F084729E}" type="presOf" srcId="{AB770CB3-EF59-41CD-8CE6-0E706EF7EEE0}" destId="{889CB6BE-0135-4F37-81D7-93DAF8A7279E}" srcOrd="0" destOrd="0" presId="urn:microsoft.com/office/officeart/2005/8/layout/lProcess2"/>
    <dgm:cxn modelId="{5ED367E3-EE82-467B-97B8-0E4475A421F1}" srcId="{DA1FEAF4-D4D0-4D2E-8943-45BA87832722}" destId="{56CD353C-D28E-41F5-AB4F-0A48AF5DA88D}" srcOrd="1" destOrd="0" parTransId="{59EE2E2A-C9E5-444C-89A7-1C842AF05C46}" sibTransId="{F007E408-7D74-47E9-A5FA-DB530BCA6170}"/>
    <dgm:cxn modelId="{AC132E76-9959-4F59-A65F-29812B98DEEC}" type="presParOf" srcId="{7B45DDA7-DA44-4BA4-8513-DD08AA7AD677}" destId="{7A525F69-B75D-4D5D-8C55-1650DF3C15C8}" srcOrd="0" destOrd="0" presId="urn:microsoft.com/office/officeart/2005/8/layout/lProcess2"/>
    <dgm:cxn modelId="{59828A07-922D-4969-B01B-919BE34A04B1}" type="presParOf" srcId="{7A525F69-B75D-4D5D-8C55-1650DF3C15C8}" destId="{EBB7B281-5741-4CDE-8F6E-DC2846F4C6D5}" srcOrd="0" destOrd="0" presId="urn:microsoft.com/office/officeart/2005/8/layout/lProcess2"/>
    <dgm:cxn modelId="{45851D40-0960-4D76-9A59-29E5265140C2}" type="presParOf" srcId="{7A525F69-B75D-4D5D-8C55-1650DF3C15C8}" destId="{65EADFDE-E112-4402-AD02-2994A2FA28B9}" srcOrd="1" destOrd="0" presId="urn:microsoft.com/office/officeart/2005/8/layout/lProcess2"/>
    <dgm:cxn modelId="{CA9AF459-972F-4330-B981-7E6F6E5FF15D}" type="presParOf" srcId="{7A525F69-B75D-4D5D-8C55-1650DF3C15C8}" destId="{2FD4C822-F933-434A-9E98-DC3381C05B86}" srcOrd="2" destOrd="0" presId="urn:microsoft.com/office/officeart/2005/8/layout/lProcess2"/>
    <dgm:cxn modelId="{F406981E-2240-4284-8B1C-FDA530F7A4F6}" type="presParOf" srcId="{2FD4C822-F933-434A-9E98-DC3381C05B86}" destId="{85722D18-A90D-40F7-805A-5591BD7240A4}" srcOrd="0" destOrd="0" presId="urn:microsoft.com/office/officeart/2005/8/layout/lProcess2"/>
    <dgm:cxn modelId="{C1BBDD13-3F61-4071-953B-8E1B15B46DCF}" type="presParOf" srcId="{85722D18-A90D-40F7-805A-5591BD7240A4}" destId="{7E46051A-F711-45D9-983A-385206159760}" srcOrd="0" destOrd="0" presId="urn:microsoft.com/office/officeart/2005/8/layout/lProcess2"/>
    <dgm:cxn modelId="{B45C6973-8115-4A0A-B888-147BB76F6461}" type="presParOf" srcId="{7B45DDA7-DA44-4BA4-8513-DD08AA7AD677}" destId="{B9237E5E-BA6F-47DF-960F-9C87246CB7EA}" srcOrd="1" destOrd="0" presId="urn:microsoft.com/office/officeart/2005/8/layout/lProcess2"/>
    <dgm:cxn modelId="{C0777C7F-799D-41C6-BF33-56F4A052B211}" type="presParOf" srcId="{7B45DDA7-DA44-4BA4-8513-DD08AA7AD677}" destId="{1DD32F50-72FA-44C3-BEEE-DE7B734F3090}" srcOrd="2" destOrd="0" presId="urn:microsoft.com/office/officeart/2005/8/layout/lProcess2"/>
    <dgm:cxn modelId="{A387FE58-1291-4DED-9949-D92B1B602F2D}" type="presParOf" srcId="{1DD32F50-72FA-44C3-BEEE-DE7B734F3090}" destId="{1AAB4234-A871-43D1-918D-2690C5D74EA0}" srcOrd="0" destOrd="0" presId="urn:microsoft.com/office/officeart/2005/8/layout/lProcess2"/>
    <dgm:cxn modelId="{1F2E0CCC-DB95-4488-80C4-869C628262E9}" type="presParOf" srcId="{1DD32F50-72FA-44C3-BEEE-DE7B734F3090}" destId="{04E16383-2A91-4341-9AD2-292ABDE40FB3}" srcOrd="1" destOrd="0" presId="urn:microsoft.com/office/officeart/2005/8/layout/lProcess2"/>
    <dgm:cxn modelId="{759BBD0C-5FB6-4E01-B913-70371B3BA19C}" type="presParOf" srcId="{1DD32F50-72FA-44C3-BEEE-DE7B734F3090}" destId="{81FB53E3-AB49-43FD-88AD-490F06ED540E}" srcOrd="2" destOrd="0" presId="urn:microsoft.com/office/officeart/2005/8/layout/lProcess2"/>
    <dgm:cxn modelId="{50D79003-D029-4CFB-BB9A-EAD535451F7E}" type="presParOf" srcId="{81FB53E3-AB49-43FD-88AD-490F06ED540E}" destId="{90CC8B59-8EC7-4E05-B4CE-B49FF117DDD4}" srcOrd="0" destOrd="0" presId="urn:microsoft.com/office/officeart/2005/8/layout/lProcess2"/>
    <dgm:cxn modelId="{C86ADB1D-AD00-46C4-A4AB-F48D3F769B71}" type="presParOf" srcId="{90CC8B59-8EC7-4E05-B4CE-B49FF117DDD4}" destId="{F9138372-EFE6-4439-9A0C-39954FA5A609}" srcOrd="0" destOrd="0" presId="urn:microsoft.com/office/officeart/2005/8/layout/lProcess2"/>
    <dgm:cxn modelId="{2043B9FE-0F53-480C-8BFA-4501DAD5474A}" type="presParOf" srcId="{90CC8B59-8EC7-4E05-B4CE-B49FF117DDD4}" destId="{919B5204-3C49-453C-9800-D028F43A1939}" srcOrd="1" destOrd="0" presId="urn:microsoft.com/office/officeart/2005/8/layout/lProcess2"/>
    <dgm:cxn modelId="{60CDCA66-2D36-47DB-B264-342AC332CBEC}" type="presParOf" srcId="{90CC8B59-8EC7-4E05-B4CE-B49FF117DDD4}" destId="{C3EFF4C3-9DE5-4A1B-A976-83D7C529FF33}" srcOrd="2" destOrd="0" presId="urn:microsoft.com/office/officeart/2005/8/layout/lProcess2"/>
    <dgm:cxn modelId="{E9469E7B-28CD-4532-8F41-E9FFFB60B052}" type="presParOf" srcId="{7B45DDA7-DA44-4BA4-8513-DD08AA7AD677}" destId="{99CEAE87-FE62-4221-8AD6-A5B613449870}" srcOrd="3" destOrd="0" presId="urn:microsoft.com/office/officeart/2005/8/layout/lProcess2"/>
    <dgm:cxn modelId="{BC7C9857-47EF-4A23-9C66-5F26B3A69166}" type="presParOf" srcId="{7B45DDA7-DA44-4BA4-8513-DD08AA7AD677}" destId="{EAA1E1E3-592C-4AE4-9EEA-FBFF834C04BA}" srcOrd="4" destOrd="0" presId="urn:microsoft.com/office/officeart/2005/8/layout/lProcess2"/>
    <dgm:cxn modelId="{67D368D9-416A-4354-A40F-37F8B7486BFB}" type="presParOf" srcId="{EAA1E1E3-592C-4AE4-9EEA-FBFF834C04BA}" destId="{E5FF0CE6-89B2-4375-A27A-346943CB8FC9}" srcOrd="0" destOrd="0" presId="urn:microsoft.com/office/officeart/2005/8/layout/lProcess2"/>
    <dgm:cxn modelId="{A3571F78-4B81-46A1-BCF9-6758FBB3A60B}" type="presParOf" srcId="{EAA1E1E3-592C-4AE4-9EEA-FBFF834C04BA}" destId="{F54892D7-00FE-4427-B81C-9E2AB9DD9217}" srcOrd="1" destOrd="0" presId="urn:microsoft.com/office/officeart/2005/8/layout/lProcess2"/>
    <dgm:cxn modelId="{005A9253-726C-4E65-B36A-4D512070E0D0}" type="presParOf" srcId="{EAA1E1E3-592C-4AE4-9EEA-FBFF834C04BA}" destId="{627AF19B-11BD-4AB3-B71D-703B6006A34E}" srcOrd="2" destOrd="0" presId="urn:microsoft.com/office/officeart/2005/8/layout/lProcess2"/>
    <dgm:cxn modelId="{35ACE610-44C8-41DF-914C-DC8A7958E271}" type="presParOf" srcId="{627AF19B-11BD-4AB3-B71D-703B6006A34E}" destId="{5FCE3E9F-3327-4279-8964-4FBFE01B5EAA}" srcOrd="0" destOrd="0" presId="urn:microsoft.com/office/officeart/2005/8/layout/lProcess2"/>
    <dgm:cxn modelId="{E8DC8307-32E5-476F-9DC7-593ECC21BFAD}" type="presParOf" srcId="{5FCE3E9F-3327-4279-8964-4FBFE01B5EAA}" destId="{BEC84415-0A53-4C47-A938-73F92468DF48}" srcOrd="0" destOrd="0" presId="urn:microsoft.com/office/officeart/2005/8/layout/lProcess2"/>
    <dgm:cxn modelId="{49320C44-1328-46FB-AA09-6ED476982233}" type="presParOf" srcId="{5FCE3E9F-3327-4279-8964-4FBFE01B5EAA}" destId="{71DD2528-C23C-4421-83E7-B0BCF2620C0B}" srcOrd="1" destOrd="0" presId="urn:microsoft.com/office/officeart/2005/8/layout/lProcess2"/>
    <dgm:cxn modelId="{1A696DD8-4602-4DF0-9A9A-21D2324C29AB}" type="presParOf" srcId="{5FCE3E9F-3327-4279-8964-4FBFE01B5EAA}" destId="{889CB6BE-0135-4F37-81D7-93DAF8A7279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9012F-8164-4A15-8950-1EFB9CE96FC2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AE6D8B68-B251-43E5-9924-0F77155F26EA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1. HONESTIDAD</a:t>
          </a:r>
          <a:endParaRPr lang="es-CO" sz="1000" b="1" dirty="0">
            <a:solidFill>
              <a:schemeClr val="tx1"/>
            </a:solidFill>
          </a:endParaRPr>
        </a:p>
      </dgm:t>
    </dgm:pt>
    <dgm:pt modelId="{6CBD17C7-0F2B-48F4-9FCD-7224713EDC70}" type="parTrans" cxnId="{7F0A17DC-5AC3-4DDD-81C0-1F68879D3332}">
      <dgm:prSet/>
      <dgm:spPr/>
      <dgm:t>
        <a:bodyPr/>
        <a:lstStyle/>
        <a:p>
          <a:endParaRPr lang="es-CO"/>
        </a:p>
      </dgm:t>
    </dgm:pt>
    <dgm:pt modelId="{33B731B1-1C86-477A-82F9-CD44E85B4404}" type="sibTrans" cxnId="{7F0A17DC-5AC3-4DDD-81C0-1F68879D3332}">
      <dgm:prSet/>
      <dgm:spPr/>
      <dgm:t>
        <a:bodyPr/>
        <a:lstStyle/>
        <a:p>
          <a:endParaRPr lang="es-CO"/>
        </a:p>
      </dgm:t>
    </dgm:pt>
    <dgm:pt modelId="{1523A610-2EAF-4CC1-B6D3-6A67816F3A08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2. RESPETO</a:t>
          </a:r>
          <a:endParaRPr lang="es-CO" sz="1000" b="1" dirty="0">
            <a:solidFill>
              <a:schemeClr val="tx1"/>
            </a:solidFill>
          </a:endParaRPr>
        </a:p>
      </dgm:t>
    </dgm:pt>
    <dgm:pt modelId="{A240DBFB-66FB-4E15-8C18-D8D1C614270D}" type="parTrans" cxnId="{C36F6728-444B-40A0-80AF-51B22F2D8BBB}">
      <dgm:prSet/>
      <dgm:spPr/>
      <dgm:t>
        <a:bodyPr/>
        <a:lstStyle/>
        <a:p>
          <a:endParaRPr lang="es-CO"/>
        </a:p>
      </dgm:t>
    </dgm:pt>
    <dgm:pt modelId="{E70AC75C-5F41-494D-88C5-D912370F8C1A}" type="sibTrans" cxnId="{C36F6728-444B-40A0-80AF-51B22F2D8BBB}">
      <dgm:prSet/>
      <dgm:spPr/>
      <dgm:t>
        <a:bodyPr/>
        <a:lstStyle/>
        <a:p>
          <a:endParaRPr lang="es-CO"/>
        </a:p>
      </dgm:t>
    </dgm:pt>
    <dgm:pt modelId="{D3101095-85AA-467F-A451-C830DD45AFCC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3.DILIGENCIA</a:t>
          </a:r>
          <a:endParaRPr lang="es-CO" sz="1000" b="1" dirty="0">
            <a:solidFill>
              <a:schemeClr val="tx1"/>
            </a:solidFill>
          </a:endParaRPr>
        </a:p>
      </dgm:t>
    </dgm:pt>
    <dgm:pt modelId="{091D2E8C-C9E1-4518-A705-1919429387D0}" type="parTrans" cxnId="{0995397B-FB56-4029-8836-02C69DE99AF3}">
      <dgm:prSet/>
      <dgm:spPr/>
      <dgm:t>
        <a:bodyPr/>
        <a:lstStyle/>
        <a:p>
          <a:endParaRPr lang="es-CO"/>
        </a:p>
      </dgm:t>
    </dgm:pt>
    <dgm:pt modelId="{836F9411-6711-49A4-AB8B-B3F8D1E8A5B6}" type="sibTrans" cxnId="{0995397B-FB56-4029-8836-02C69DE99AF3}">
      <dgm:prSet/>
      <dgm:spPr/>
      <dgm:t>
        <a:bodyPr/>
        <a:lstStyle/>
        <a:p>
          <a:endParaRPr lang="es-CO"/>
        </a:p>
      </dgm:t>
    </dgm:pt>
    <dgm:pt modelId="{252133A6-84C8-4D0D-9D27-6E7087DBB116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4.COMPROMISO</a:t>
          </a:r>
          <a:endParaRPr lang="es-CO" sz="1000" b="1" dirty="0">
            <a:solidFill>
              <a:schemeClr val="tx1"/>
            </a:solidFill>
          </a:endParaRPr>
        </a:p>
      </dgm:t>
    </dgm:pt>
    <dgm:pt modelId="{3F0BCC4B-C4AF-40F0-A956-C22A987CAF4C}" type="parTrans" cxnId="{93DA1522-D873-469B-B418-BDC958085E5E}">
      <dgm:prSet/>
      <dgm:spPr/>
      <dgm:t>
        <a:bodyPr/>
        <a:lstStyle/>
        <a:p>
          <a:endParaRPr lang="es-CO"/>
        </a:p>
      </dgm:t>
    </dgm:pt>
    <dgm:pt modelId="{60DEE0E2-FB3B-4AE6-93F5-2769195E3A21}" type="sibTrans" cxnId="{93DA1522-D873-469B-B418-BDC958085E5E}">
      <dgm:prSet/>
      <dgm:spPr/>
      <dgm:t>
        <a:bodyPr/>
        <a:lstStyle/>
        <a:p>
          <a:endParaRPr lang="es-CO"/>
        </a:p>
      </dgm:t>
    </dgm:pt>
    <dgm:pt modelId="{0CB64EBE-5FC3-4D75-A3DC-C981713CB10F}">
      <dgm:prSet phldrT="[Texto]" custT="1"/>
      <dgm:spPr/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5.JUSTICIA</a:t>
          </a:r>
          <a:endParaRPr lang="es-CO" sz="1000" b="1" dirty="0">
            <a:solidFill>
              <a:schemeClr val="tx1"/>
            </a:solidFill>
          </a:endParaRPr>
        </a:p>
      </dgm:t>
    </dgm:pt>
    <dgm:pt modelId="{51604E3A-547E-4694-A115-B870E4845DE4}" type="parTrans" cxnId="{9603033E-AC47-4509-82EF-BDBACBDFB9A3}">
      <dgm:prSet/>
      <dgm:spPr/>
      <dgm:t>
        <a:bodyPr/>
        <a:lstStyle/>
        <a:p>
          <a:endParaRPr lang="es-CO"/>
        </a:p>
      </dgm:t>
    </dgm:pt>
    <dgm:pt modelId="{0EC69B66-682A-4F39-9107-E36046DFCF6F}" type="sibTrans" cxnId="{9603033E-AC47-4509-82EF-BDBACBDFB9A3}">
      <dgm:prSet/>
      <dgm:spPr/>
      <dgm:t>
        <a:bodyPr/>
        <a:lstStyle/>
        <a:p>
          <a:endParaRPr lang="es-CO"/>
        </a:p>
      </dgm:t>
    </dgm:pt>
    <dgm:pt modelId="{74AD23F3-8BF4-4803-A0D5-5615F2B93E53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6.CONFIDENCIALIDAD</a:t>
          </a:r>
          <a:endParaRPr lang="es-CO" b="1" dirty="0">
            <a:solidFill>
              <a:schemeClr val="tx1"/>
            </a:solidFill>
          </a:endParaRPr>
        </a:p>
      </dgm:t>
    </dgm:pt>
    <dgm:pt modelId="{F4552BA4-44F6-4C95-94B2-148C18E48E8B}" type="parTrans" cxnId="{1E606292-8ABE-4941-B7B7-767676C77B61}">
      <dgm:prSet/>
      <dgm:spPr/>
      <dgm:t>
        <a:bodyPr/>
        <a:lstStyle/>
        <a:p>
          <a:endParaRPr lang="es-CO"/>
        </a:p>
      </dgm:t>
    </dgm:pt>
    <dgm:pt modelId="{4CCBCEEB-F8E3-424F-A5D8-0A19B66FB569}" type="sibTrans" cxnId="{1E606292-8ABE-4941-B7B7-767676C77B61}">
      <dgm:prSet/>
      <dgm:spPr/>
      <dgm:t>
        <a:bodyPr/>
        <a:lstStyle/>
        <a:p>
          <a:endParaRPr lang="es-CO"/>
        </a:p>
      </dgm:t>
    </dgm:pt>
    <dgm:pt modelId="{AFEF47C5-0F0A-4EDF-8111-23FE61FB62C4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7.CUIDADO A LA VIDA</a:t>
          </a:r>
          <a:endParaRPr lang="es-CO" b="1" dirty="0">
            <a:solidFill>
              <a:schemeClr val="tx1"/>
            </a:solidFill>
          </a:endParaRPr>
        </a:p>
      </dgm:t>
    </dgm:pt>
    <dgm:pt modelId="{53D85AF2-4749-4EEB-B38B-0A81A61BEECF}" type="parTrans" cxnId="{5340B689-33DA-46C8-BC86-5311812BFCF6}">
      <dgm:prSet/>
      <dgm:spPr/>
      <dgm:t>
        <a:bodyPr/>
        <a:lstStyle/>
        <a:p>
          <a:endParaRPr lang="es-CO"/>
        </a:p>
      </dgm:t>
    </dgm:pt>
    <dgm:pt modelId="{92AF6B54-220B-423C-97D0-4F04C9DF4998}" type="sibTrans" cxnId="{5340B689-33DA-46C8-BC86-5311812BFCF6}">
      <dgm:prSet/>
      <dgm:spPr/>
      <dgm:t>
        <a:bodyPr/>
        <a:lstStyle/>
        <a:p>
          <a:endParaRPr lang="es-CO"/>
        </a:p>
      </dgm:t>
    </dgm:pt>
    <dgm:pt modelId="{7CF2FD9B-BA56-4500-9C3C-F3A42B3E7CBA}" type="pres">
      <dgm:prSet presAssocID="{A619012F-8164-4A15-8950-1EFB9CE96FC2}" presName="cycle" presStyleCnt="0">
        <dgm:presLayoutVars>
          <dgm:dir/>
          <dgm:resizeHandles val="exact"/>
        </dgm:presLayoutVars>
      </dgm:prSet>
      <dgm:spPr/>
    </dgm:pt>
    <dgm:pt modelId="{314CF22B-8D59-49DD-AED3-6A5ADCA3B490}" type="pres">
      <dgm:prSet presAssocID="{AE6D8B68-B251-43E5-9924-0F77155F26EA}" presName="node" presStyleLbl="node1" presStyleIdx="0" presStyleCnt="7" custScaleX="170626" custRadScaleRad="101264" custRadScaleInc="34751">
        <dgm:presLayoutVars>
          <dgm:bulletEnabled val="1"/>
        </dgm:presLayoutVars>
      </dgm:prSet>
      <dgm:spPr/>
    </dgm:pt>
    <dgm:pt modelId="{D2B9C47D-DDFA-44B9-916F-59A6A3E6689C}" type="pres">
      <dgm:prSet presAssocID="{AE6D8B68-B251-43E5-9924-0F77155F26EA}" presName="spNode" presStyleCnt="0"/>
      <dgm:spPr/>
    </dgm:pt>
    <dgm:pt modelId="{A1912F6B-FECB-48C9-8C62-D749303CB1F1}" type="pres">
      <dgm:prSet presAssocID="{33B731B1-1C86-477A-82F9-CD44E85B4404}" presName="sibTrans" presStyleLbl="sibTrans1D1" presStyleIdx="0" presStyleCnt="7"/>
      <dgm:spPr/>
    </dgm:pt>
    <dgm:pt modelId="{A16565C2-80FC-445A-AE25-C9BB15A2AA3A}" type="pres">
      <dgm:prSet presAssocID="{1523A610-2EAF-4CC1-B6D3-6A67816F3A08}" presName="node" presStyleLbl="node1" presStyleIdx="1" presStyleCnt="7" custScaleX="192952" custRadScaleRad="124191" custRadScaleInc="73114">
        <dgm:presLayoutVars>
          <dgm:bulletEnabled val="1"/>
        </dgm:presLayoutVars>
      </dgm:prSet>
      <dgm:spPr/>
    </dgm:pt>
    <dgm:pt modelId="{E823EB22-008C-4C29-A71D-5B86D7FA9B98}" type="pres">
      <dgm:prSet presAssocID="{1523A610-2EAF-4CC1-B6D3-6A67816F3A08}" presName="spNode" presStyleCnt="0"/>
      <dgm:spPr/>
    </dgm:pt>
    <dgm:pt modelId="{DE0037E5-6CB5-4C7D-A8DF-F8E25066AE6E}" type="pres">
      <dgm:prSet presAssocID="{E70AC75C-5F41-494D-88C5-D912370F8C1A}" presName="sibTrans" presStyleLbl="sibTrans1D1" presStyleIdx="1" presStyleCnt="7"/>
      <dgm:spPr/>
    </dgm:pt>
    <dgm:pt modelId="{0A510587-181B-4618-85E0-B6C2F43EAAA1}" type="pres">
      <dgm:prSet presAssocID="{D3101095-85AA-467F-A451-C830DD45AFCC}" presName="node" presStyleLbl="node1" presStyleIdx="2" presStyleCnt="7" custScaleX="145368" custRadScaleRad="117075" custRadScaleInc="-7562">
        <dgm:presLayoutVars>
          <dgm:bulletEnabled val="1"/>
        </dgm:presLayoutVars>
      </dgm:prSet>
      <dgm:spPr/>
    </dgm:pt>
    <dgm:pt modelId="{2A25E97D-7AFF-47A2-8730-4AB354069828}" type="pres">
      <dgm:prSet presAssocID="{D3101095-85AA-467F-A451-C830DD45AFCC}" presName="spNode" presStyleCnt="0"/>
      <dgm:spPr/>
    </dgm:pt>
    <dgm:pt modelId="{608C25DC-886A-4141-BA01-2011BBF69CF0}" type="pres">
      <dgm:prSet presAssocID="{836F9411-6711-49A4-AB8B-B3F8D1E8A5B6}" presName="sibTrans" presStyleLbl="sibTrans1D1" presStyleIdx="2" presStyleCnt="7"/>
      <dgm:spPr/>
    </dgm:pt>
    <dgm:pt modelId="{60210E9A-3A13-44DA-8C8E-44D305C8555F}" type="pres">
      <dgm:prSet presAssocID="{252133A6-84C8-4D0D-9D27-6E7087DBB116}" presName="node" presStyleLbl="node1" presStyleIdx="3" presStyleCnt="7" custScaleX="146106" custRadScaleRad="107439" custRadScaleInc="-37276">
        <dgm:presLayoutVars>
          <dgm:bulletEnabled val="1"/>
        </dgm:presLayoutVars>
      </dgm:prSet>
      <dgm:spPr/>
    </dgm:pt>
    <dgm:pt modelId="{8AB02076-0475-494A-83A7-B414E3ECD765}" type="pres">
      <dgm:prSet presAssocID="{252133A6-84C8-4D0D-9D27-6E7087DBB116}" presName="spNode" presStyleCnt="0"/>
      <dgm:spPr/>
    </dgm:pt>
    <dgm:pt modelId="{33FF6E83-9F01-4810-B4CA-4B21A22D5ECE}" type="pres">
      <dgm:prSet presAssocID="{60DEE0E2-FB3B-4AE6-93F5-2769195E3A21}" presName="sibTrans" presStyleLbl="sibTrans1D1" presStyleIdx="3" presStyleCnt="7"/>
      <dgm:spPr/>
    </dgm:pt>
    <dgm:pt modelId="{50162339-01C7-4458-BCFD-DEA0D551CDBA}" type="pres">
      <dgm:prSet presAssocID="{0CB64EBE-5FC3-4D75-A3DC-C981713CB10F}" presName="node" presStyleLbl="node1" presStyleIdx="4" presStyleCnt="7" custScaleX="102282">
        <dgm:presLayoutVars>
          <dgm:bulletEnabled val="1"/>
        </dgm:presLayoutVars>
      </dgm:prSet>
      <dgm:spPr/>
    </dgm:pt>
    <dgm:pt modelId="{508E615F-E8F1-407E-86C7-95E37CB24D2D}" type="pres">
      <dgm:prSet presAssocID="{0CB64EBE-5FC3-4D75-A3DC-C981713CB10F}" presName="spNode" presStyleCnt="0"/>
      <dgm:spPr/>
    </dgm:pt>
    <dgm:pt modelId="{0F4ABE9C-0B59-4B2A-B0B2-152CC8EF3451}" type="pres">
      <dgm:prSet presAssocID="{0EC69B66-682A-4F39-9107-E36046DFCF6F}" presName="sibTrans" presStyleLbl="sibTrans1D1" presStyleIdx="4" presStyleCnt="7"/>
      <dgm:spPr/>
    </dgm:pt>
    <dgm:pt modelId="{E2E4DD51-67D8-4145-A23C-A9C520C4D741}" type="pres">
      <dgm:prSet presAssocID="{74AD23F3-8BF4-4803-A0D5-5615F2B93E53}" presName="node" presStyleLbl="node1" presStyleIdx="5" presStyleCnt="7" custScaleX="166267">
        <dgm:presLayoutVars>
          <dgm:bulletEnabled val="1"/>
        </dgm:presLayoutVars>
      </dgm:prSet>
      <dgm:spPr/>
    </dgm:pt>
    <dgm:pt modelId="{22DA59CE-1644-480F-90E8-8CBA1561B2C2}" type="pres">
      <dgm:prSet presAssocID="{74AD23F3-8BF4-4803-A0D5-5615F2B93E53}" presName="spNode" presStyleCnt="0"/>
      <dgm:spPr/>
    </dgm:pt>
    <dgm:pt modelId="{C0D48DB7-AFED-468F-8D08-10D4E1F6BFA2}" type="pres">
      <dgm:prSet presAssocID="{4CCBCEEB-F8E3-424F-A5D8-0A19B66FB569}" presName="sibTrans" presStyleLbl="sibTrans1D1" presStyleIdx="5" presStyleCnt="7"/>
      <dgm:spPr/>
    </dgm:pt>
    <dgm:pt modelId="{5BA09C54-E6DA-46BB-BF5B-45AF97956F39}" type="pres">
      <dgm:prSet presAssocID="{AFEF47C5-0F0A-4EDF-8111-23FE61FB62C4}" presName="node" presStyleLbl="node1" presStyleIdx="6" presStyleCnt="7" custScaleX="176933" custRadScaleRad="100436" custRadScaleInc="-32350">
        <dgm:presLayoutVars>
          <dgm:bulletEnabled val="1"/>
        </dgm:presLayoutVars>
      </dgm:prSet>
      <dgm:spPr/>
    </dgm:pt>
    <dgm:pt modelId="{DF8D3E9F-72B4-4BBE-ABFC-4DE5A1EA8B80}" type="pres">
      <dgm:prSet presAssocID="{AFEF47C5-0F0A-4EDF-8111-23FE61FB62C4}" presName="spNode" presStyleCnt="0"/>
      <dgm:spPr/>
    </dgm:pt>
    <dgm:pt modelId="{E1248973-8D87-41B7-87EF-4D42C0E5DD6A}" type="pres">
      <dgm:prSet presAssocID="{92AF6B54-220B-423C-97D0-4F04C9DF4998}" presName="sibTrans" presStyleLbl="sibTrans1D1" presStyleIdx="6" presStyleCnt="7"/>
      <dgm:spPr/>
    </dgm:pt>
  </dgm:ptLst>
  <dgm:cxnLst>
    <dgm:cxn modelId="{7805E10D-D28C-4BB3-A43F-7B3727488C51}" type="presOf" srcId="{1523A610-2EAF-4CC1-B6D3-6A67816F3A08}" destId="{A16565C2-80FC-445A-AE25-C9BB15A2AA3A}" srcOrd="0" destOrd="0" presId="urn:microsoft.com/office/officeart/2005/8/layout/cycle5"/>
    <dgm:cxn modelId="{259FA111-45D5-48AD-B545-908227A68FED}" type="presOf" srcId="{0CB64EBE-5FC3-4D75-A3DC-C981713CB10F}" destId="{50162339-01C7-4458-BCFD-DEA0D551CDBA}" srcOrd="0" destOrd="0" presId="urn:microsoft.com/office/officeart/2005/8/layout/cycle5"/>
    <dgm:cxn modelId="{84422F17-800A-444E-A102-8218C98F2661}" type="presOf" srcId="{D3101095-85AA-467F-A451-C830DD45AFCC}" destId="{0A510587-181B-4618-85E0-B6C2F43EAAA1}" srcOrd="0" destOrd="0" presId="urn:microsoft.com/office/officeart/2005/8/layout/cycle5"/>
    <dgm:cxn modelId="{93DA1522-D873-469B-B418-BDC958085E5E}" srcId="{A619012F-8164-4A15-8950-1EFB9CE96FC2}" destId="{252133A6-84C8-4D0D-9D27-6E7087DBB116}" srcOrd="3" destOrd="0" parTransId="{3F0BCC4B-C4AF-40F0-A956-C22A987CAF4C}" sibTransId="{60DEE0E2-FB3B-4AE6-93F5-2769195E3A21}"/>
    <dgm:cxn modelId="{C36F6728-444B-40A0-80AF-51B22F2D8BBB}" srcId="{A619012F-8164-4A15-8950-1EFB9CE96FC2}" destId="{1523A610-2EAF-4CC1-B6D3-6A67816F3A08}" srcOrd="1" destOrd="0" parTransId="{A240DBFB-66FB-4E15-8C18-D8D1C614270D}" sibTransId="{E70AC75C-5F41-494D-88C5-D912370F8C1A}"/>
    <dgm:cxn modelId="{9603033E-AC47-4509-82EF-BDBACBDFB9A3}" srcId="{A619012F-8164-4A15-8950-1EFB9CE96FC2}" destId="{0CB64EBE-5FC3-4D75-A3DC-C981713CB10F}" srcOrd="4" destOrd="0" parTransId="{51604E3A-547E-4694-A115-B870E4845DE4}" sibTransId="{0EC69B66-682A-4F39-9107-E36046DFCF6F}"/>
    <dgm:cxn modelId="{B4F6EC66-561A-4D28-9EE5-7E816DBBA897}" type="presOf" srcId="{AE6D8B68-B251-43E5-9924-0F77155F26EA}" destId="{314CF22B-8D59-49DD-AED3-6A5ADCA3B490}" srcOrd="0" destOrd="0" presId="urn:microsoft.com/office/officeart/2005/8/layout/cycle5"/>
    <dgm:cxn modelId="{4F89D86B-9254-450C-958A-39B8BCF899DC}" type="presOf" srcId="{33B731B1-1C86-477A-82F9-CD44E85B4404}" destId="{A1912F6B-FECB-48C9-8C62-D749303CB1F1}" srcOrd="0" destOrd="0" presId="urn:microsoft.com/office/officeart/2005/8/layout/cycle5"/>
    <dgm:cxn modelId="{124CB173-95C2-48B4-AB11-486B20F09740}" type="presOf" srcId="{74AD23F3-8BF4-4803-A0D5-5615F2B93E53}" destId="{E2E4DD51-67D8-4145-A23C-A9C520C4D741}" srcOrd="0" destOrd="0" presId="urn:microsoft.com/office/officeart/2005/8/layout/cycle5"/>
    <dgm:cxn modelId="{7001A57A-5410-4118-9C48-FF9B5F7F1EF4}" type="presOf" srcId="{4CCBCEEB-F8E3-424F-A5D8-0A19B66FB569}" destId="{C0D48DB7-AFED-468F-8D08-10D4E1F6BFA2}" srcOrd="0" destOrd="0" presId="urn:microsoft.com/office/officeart/2005/8/layout/cycle5"/>
    <dgm:cxn modelId="{0995397B-FB56-4029-8836-02C69DE99AF3}" srcId="{A619012F-8164-4A15-8950-1EFB9CE96FC2}" destId="{D3101095-85AA-467F-A451-C830DD45AFCC}" srcOrd="2" destOrd="0" parTransId="{091D2E8C-C9E1-4518-A705-1919429387D0}" sibTransId="{836F9411-6711-49A4-AB8B-B3F8D1E8A5B6}"/>
    <dgm:cxn modelId="{F2B4DA86-8ED6-4D43-A33D-89ED31C23FAA}" type="presOf" srcId="{E70AC75C-5F41-494D-88C5-D912370F8C1A}" destId="{DE0037E5-6CB5-4C7D-A8DF-F8E25066AE6E}" srcOrd="0" destOrd="0" presId="urn:microsoft.com/office/officeart/2005/8/layout/cycle5"/>
    <dgm:cxn modelId="{5340B689-33DA-46C8-BC86-5311812BFCF6}" srcId="{A619012F-8164-4A15-8950-1EFB9CE96FC2}" destId="{AFEF47C5-0F0A-4EDF-8111-23FE61FB62C4}" srcOrd="6" destOrd="0" parTransId="{53D85AF2-4749-4EEB-B38B-0A81A61BEECF}" sibTransId="{92AF6B54-220B-423C-97D0-4F04C9DF4998}"/>
    <dgm:cxn modelId="{1E606292-8ABE-4941-B7B7-767676C77B61}" srcId="{A619012F-8164-4A15-8950-1EFB9CE96FC2}" destId="{74AD23F3-8BF4-4803-A0D5-5615F2B93E53}" srcOrd="5" destOrd="0" parTransId="{F4552BA4-44F6-4C95-94B2-148C18E48E8B}" sibTransId="{4CCBCEEB-F8E3-424F-A5D8-0A19B66FB569}"/>
    <dgm:cxn modelId="{F1857A9A-68F9-4C22-80FF-FB3E0D89FF5B}" type="presOf" srcId="{92AF6B54-220B-423C-97D0-4F04C9DF4998}" destId="{E1248973-8D87-41B7-87EF-4D42C0E5DD6A}" srcOrd="0" destOrd="0" presId="urn:microsoft.com/office/officeart/2005/8/layout/cycle5"/>
    <dgm:cxn modelId="{FB0F64A4-84D0-480E-AAC9-DADC73851F4A}" type="presOf" srcId="{60DEE0E2-FB3B-4AE6-93F5-2769195E3A21}" destId="{33FF6E83-9F01-4810-B4CA-4B21A22D5ECE}" srcOrd="0" destOrd="0" presId="urn:microsoft.com/office/officeart/2005/8/layout/cycle5"/>
    <dgm:cxn modelId="{CD95A4A8-00EB-4B25-8C30-234E0C6E1F6F}" type="presOf" srcId="{0EC69B66-682A-4F39-9107-E36046DFCF6F}" destId="{0F4ABE9C-0B59-4B2A-B0B2-152CC8EF3451}" srcOrd="0" destOrd="0" presId="urn:microsoft.com/office/officeart/2005/8/layout/cycle5"/>
    <dgm:cxn modelId="{7F0A17DC-5AC3-4DDD-81C0-1F68879D3332}" srcId="{A619012F-8164-4A15-8950-1EFB9CE96FC2}" destId="{AE6D8B68-B251-43E5-9924-0F77155F26EA}" srcOrd="0" destOrd="0" parTransId="{6CBD17C7-0F2B-48F4-9FCD-7224713EDC70}" sibTransId="{33B731B1-1C86-477A-82F9-CD44E85B4404}"/>
    <dgm:cxn modelId="{2EB8D5DD-5F66-4E4E-8438-6280348FA497}" type="presOf" srcId="{252133A6-84C8-4D0D-9D27-6E7087DBB116}" destId="{60210E9A-3A13-44DA-8C8E-44D305C8555F}" srcOrd="0" destOrd="0" presId="urn:microsoft.com/office/officeart/2005/8/layout/cycle5"/>
    <dgm:cxn modelId="{C122B1E1-7273-4388-8CAA-6BCCBC92186E}" type="presOf" srcId="{A619012F-8164-4A15-8950-1EFB9CE96FC2}" destId="{7CF2FD9B-BA56-4500-9C3C-F3A42B3E7CBA}" srcOrd="0" destOrd="0" presId="urn:microsoft.com/office/officeart/2005/8/layout/cycle5"/>
    <dgm:cxn modelId="{E702AEF6-3B12-445B-B793-61F6F421593E}" type="presOf" srcId="{836F9411-6711-49A4-AB8B-B3F8D1E8A5B6}" destId="{608C25DC-886A-4141-BA01-2011BBF69CF0}" srcOrd="0" destOrd="0" presId="urn:microsoft.com/office/officeart/2005/8/layout/cycle5"/>
    <dgm:cxn modelId="{D1F7E4FA-862A-4964-8F6A-4E487FFD47F4}" type="presOf" srcId="{AFEF47C5-0F0A-4EDF-8111-23FE61FB62C4}" destId="{5BA09C54-E6DA-46BB-BF5B-45AF97956F39}" srcOrd="0" destOrd="0" presId="urn:microsoft.com/office/officeart/2005/8/layout/cycle5"/>
    <dgm:cxn modelId="{6245991F-F577-4B44-8E97-118EE8AC2708}" type="presParOf" srcId="{7CF2FD9B-BA56-4500-9C3C-F3A42B3E7CBA}" destId="{314CF22B-8D59-49DD-AED3-6A5ADCA3B490}" srcOrd="0" destOrd="0" presId="urn:microsoft.com/office/officeart/2005/8/layout/cycle5"/>
    <dgm:cxn modelId="{E647ED35-6BB9-46D8-9018-017F6E10BBF2}" type="presParOf" srcId="{7CF2FD9B-BA56-4500-9C3C-F3A42B3E7CBA}" destId="{D2B9C47D-DDFA-44B9-916F-59A6A3E6689C}" srcOrd="1" destOrd="0" presId="urn:microsoft.com/office/officeart/2005/8/layout/cycle5"/>
    <dgm:cxn modelId="{BB2C9294-362A-4ECE-9D5F-A60DFF939966}" type="presParOf" srcId="{7CF2FD9B-BA56-4500-9C3C-F3A42B3E7CBA}" destId="{A1912F6B-FECB-48C9-8C62-D749303CB1F1}" srcOrd="2" destOrd="0" presId="urn:microsoft.com/office/officeart/2005/8/layout/cycle5"/>
    <dgm:cxn modelId="{7C7AACD5-FEA5-4B6B-A3C0-10F9BADA63FF}" type="presParOf" srcId="{7CF2FD9B-BA56-4500-9C3C-F3A42B3E7CBA}" destId="{A16565C2-80FC-445A-AE25-C9BB15A2AA3A}" srcOrd="3" destOrd="0" presId="urn:microsoft.com/office/officeart/2005/8/layout/cycle5"/>
    <dgm:cxn modelId="{12151856-7627-4F26-A870-96366BF9D45D}" type="presParOf" srcId="{7CF2FD9B-BA56-4500-9C3C-F3A42B3E7CBA}" destId="{E823EB22-008C-4C29-A71D-5B86D7FA9B98}" srcOrd="4" destOrd="0" presId="urn:microsoft.com/office/officeart/2005/8/layout/cycle5"/>
    <dgm:cxn modelId="{81D4A5B8-EA4A-41CA-91B8-B5CBFB069C7D}" type="presParOf" srcId="{7CF2FD9B-BA56-4500-9C3C-F3A42B3E7CBA}" destId="{DE0037E5-6CB5-4C7D-A8DF-F8E25066AE6E}" srcOrd="5" destOrd="0" presId="urn:microsoft.com/office/officeart/2005/8/layout/cycle5"/>
    <dgm:cxn modelId="{BA1F1A57-3EA0-47EF-8090-3D59FB25D16E}" type="presParOf" srcId="{7CF2FD9B-BA56-4500-9C3C-F3A42B3E7CBA}" destId="{0A510587-181B-4618-85E0-B6C2F43EAAA1}" srcOrd="6" destOrd="0" presId="urn:microsoft.com/office/officeart/2005/8/layout/cycle5"/>
    <dgm:cxn modelId="{2ABAE00C-C834-4519-8A69-7EC1EE7EDFBA}" type="presParOf" srcId="{7CF2FD9B-BA56-4500-9C3C-F3A42B3E7CBA}" destId="{2A25E97D-7AFF-47A2-8730-4AB354069828}" srcOrd="7" destOrd="0" presId="urn:microsoft.com/office/officeart/2005/8/layout/cycle5"/>
    <dgm:cxn modelId="{38CC3DAA-E5C9-4F3C-B292-CE638F9835BE}" type="presParOf" srcId="{7CF2FD9B-BA56-4500-9C3C-F3A42B3E7CBA}" destId="{608C25DC-886A-4141-BA01-2011BBF69CF0}" srcOrd="8" destOrd="0" presId="urn:microsoft.com/office/officeart/2005/8/layout/cycle5"/>
    <dgm:cxn modelId="{C8692839-119F-48F6-9765-1F7B90A5D1B3}" type="presParOf" srcId="{7CF2FD9B-BA56-4500-9C3C-F3A42B3E7CBA}" destId="{60210E9A-3A13-44DA-8C8E-44D305C8555F}" srcOrd="9" destOrd="0" presId="urn:microsoft.com/office/officeart/2005/8/layout/cycle5"/>
    <dgm:cxn modelId="{8386F1B9-9B33-4139-B3EE-D2537C1B4F00}" type="presParOf" srcId="{7CF2FD9B-BA56-4500-9C3C-F3A42B3E7CBA}" destId="{8AB02076-0475-494A-83A7-B414E3ECD765}" srcOrd="10" destOrd="0" presId="urn:microsoft.com/office/officeart/2005/8/layout/cycle5"/>
    <dgm:cxn modelId="{FA5545EB-365F-446C-A082-FEB017C88D27}" type="presParOf" srcId="{7CF2FD9B-BA56-4500-9C3C-F3A42B3E7CBA}" destId="{33FF6E83-9F01-4810-B4CA-4B21A22D5ECE}" srcOrd="11" destOrd="0" presId="urn:microsoft.com/office/officeart/2005/8/layout/cycle5"/>
    <dgm:cxn modelId="{A50725B7-8F38-443A-B4D1-8EB40A4CD22A}" type="presParOf" srcId="{7CF2FD9B-BA56-4500-9C3C-F3A42B3E7CBA}" destId="{50162339-01C7-4458-BCFD-DEA0D551CDBA}" srcOrd="12" destOrd="0" presId="urn:microsoft.com/office/officeart/2005/8/layout/cycle5"/>
    <dgm:cxn modelId="{3183305D-AC88-43BC-AA7B-EAD4B62D0BAC}" type="presParOf" srcId="{7CF2FD9B-BA56-4500-9C3C-F3A42B3E7CBA}" destId="{508E615F-E8F1-407E-86C7-95E37CB24D2D}" srcOrd="13" destOrd="0" presId="urn:microsoft.com/office/officeart/2005/8/layout/cycle5"/>
    <dgm:cxn modelId="{456831DE-D890-494C-A16B-3CF0B6A1C6B5}" type="presParOf" srcId="{7CF2FD9B-BA56-4500-9C3C-F3A42B3E7CBA}" destId="{0F4ABE9C-0B59-4B2A-B0B2-152CC8EF3451}" srcOrd="14" destOrd="0" presId="urn:microsoft.com/office/officeart/2005/8/layout/cycle5"/>
    <dgm:cxn modelId="{D32F00F4-14AF-4F7E-8640-103BC8C6CFFC}" type="presParOf" srcId="{7CF2FD9B-BA56-4500-9C3C-F3A42B3E7CBA}" destId="{E2E4DD51-67D8-4145-A23C-A9C520C4D741}" srcOrd="15" destOrd="0" presId="urn:microsoft.com/office/officeart/2005/8/layout/cycle5"/>
    <dgm:cxn modelId="{537BCE58-1BAA-46A0-AD51-082983DA7EEB}" type="presParOf" srcId="{7CF2FD9B-BA56-4500-9C3C-F3A42B3E7CBA}" destId="{22DA59CE-1644-480F-90E8-8CBA1561B2C2}" srcOrd="16" destOrd="0" presId="urn:microsoft.com/office/officeart/2005/8/layout/cycle5"/>
    <dgm:cxn modelId="{137487CA-952E-4841-99D7-F3DE5E572702}" type="presParOf" srcId="{7CF2FD9B-BA56-4500-9C3C-F3A42B3E7CBA}" destId="{C0D48DB7-AFED-468F-8D08-10D4E1F6BFA2}" srcOrd="17" destOrd="0" presId="urn:microsoft.com/office/officeart/2005/8/layout/cycle5"/>
    <dgm:cxn modelId="{8EE9ADF5-3BA5-4C5E-978E-39C8C762FD68}" type="presParOf" srcId="{7CF2FD9B-BA56-4500-9C3C-F3A42B3E7CBA}" destId="{5BA09C54-E6DA-46BB-BF5B-45AF97956F39}" srcOrd="18" destOrd="0" presId="urn:microsoft.com/office/officeart/2005/8/layout/cycle5"/>
    <dgm:cxn modelId="{971C6197-905A-4D67-8AC0-CEF7B027DFE8}" type="presParOf" srcId="{7CF2FD9B-BA56-4500-9C3C-F3A42B3E7CBA}" destId="{DF8D3E9F-72B4-4BBE-ABFC-4DE5A1EA8B80}" srcOrd="19" destOrd="0" presId="urn:microsoft.com/office/officeart/2005/8/layout/cycle5"/>
    <dgm:cxn modelId="{20765310-9A25-492F-8DA1-F5F874BC1A57}" type="presParOf" srcId="{7CF2FD9B-BA56-4500-9C3C-F3A42B3E7CBA}" destId="{E1248973-8D87-41B7-87EF-4D42C0E5DD6A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DCD07-4EC6-4DC4-A281-54F60E9305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9946E02-DE14-47C7-951B-D57D30194276}">
      <dgm:prSet phldrT="[Texto]"/>
      <dgm:spPr/>
      <dgm:t>
        <a:bodyPr/>
        <a:lstStyle/>
        <a:p>
          <a:r>
            <a:rPr lang="es-CO" b="1" dirty="0">
              <a:solidFill>
                <a:schemeClr val="tx1"/>
              </a:solidFill>
            </a:rPr>
            <a:t>A continuación, algunos de los aportes de esta: </a:t>
          </a:r>
        </a:p>
      </dgm:t>
    </dgm:pt>
    <dgm:pt modelId="{E5774B53-1005-4C8E-9466-A1A24DCDA3FD}" type="parTrans" cxnId="{AE63B4DC-9CFE-454B-B8FF-B75A5ED3B27C}">
      <dgm:prSet/>
      <dgm:spPr/>
      <dgm:t>
        <a:bodyPr/>
        <a:lstStyle/>
        <a:p>
          <a:endParaRPr lang="es-CO"/>
        </a:p>
      </dgm:t>
    </dgm:pt>
    <dgm:pt modelId="{CCE042A7-9B44-425B-8088-16DAFA7B51BB}" type="sibTrans" cxnId="{AE63B4DC-9CFE-454B-B8FF-B75A5ED3B27C}">
      <dgm:prSet/>
      <dgm:spPr/>
      <dgm:t>
        <a:bodyPr/>
        <a:lstStyle/>
        <a:p>
          <a:endParaRPr lang="es-CO"/>
        </a:p>
      </dgm:t>
    </dgm:pt>
    <dgm:pt modelId="{0A7947C3-72A9-4A41-925E-5A97A1170DB2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Mantener una buena actitud</a:t>
          </a:r>
        </a:p>
      </dgm:t>
    </dgm:pt>
    <dgm:pt modelId="{7AA51871-0779-49DD-B721-43E42C39C612}" type="parTrans" cxnId="{1957ACB0-4940-48B9-8744-7EB258825270}">
      <dgm:prSet/>
      <dgm:spPr/>
      <dgm:t>
        <a:bodyPr/>
        <a:lstStyle/>
        <a:p>
          <a:endParaRPr lang="es-CO"/>
        </a:p>
      </dgm:t>
    </dgm:pt>
    <dgm:pt modelId="{E5B23842-6BA7-47FF-A976-5ECE4D81C06F}" type="sibTrans" cxnId="{1957ACB0-4940-48B9-8744-7EB258825270}">
      <dgm:prSet/>
      <dgm:spPr/>
      <dgm:t>
        <a:bodyPr/>
        <a:lstStyle/>
        <a:p>
          <a:endParaRPr lang="es-CO"/>
        </a:p>
      </dgm:t>
    </dgm:pt>
    <dgm:pt modelId="{C87E389B-5081-4B24-BE6B-6647B123F975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Respeto y Aceptación por la diferencia de religión, inclinación sexual, raza, etc., de nuestros compañeros</a:t>
          </a:r>
        </a:p>
      </dgm:t>
    </dgm:pt>
    <dgm:pt modelId="{EB867595-7054-49A9-9A87-B673EFCC4880}" type="parTrans" cxnId="{A6928ABE-5341-4B98-981A-11D0AA48C171}">
      <dgm:prSet/>
      <dgm:spPr/>
      <dgm:t>
        <a:bodyPr/>
        <a:lstStyle/>
        <a:p>
          <a:endParaRPr lang="es-CO"/>
        </a:p>
      </dgm:t>
    </dgm:pt>
    <dgm:pt modelId="{A5D9B9D5-CA3C-4296-A37D-7543176134F5}" type="sibTrans" cxnId="{A6928ABE-5341-4B98-981A-11D0AA48C171}">
      <dgm:prSet/>
      <dgm:spPr/>
      <dgm:t>
        <a:bodyPr/>
        <a:lstStyle/>
        <a:p>
          <a:endParaRPr lang="es-CO"/>
        </a:p>
      </dgm:t>
    </dgm:pt>
    <dgm:pt modelId="{16AE70C8-FA7A-4EBF-A79F-DAAD1035E020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Velar por el cuidado de los elementos de trabajo asignados y/o disponibles para el uso común, así como, por los elementos de emergencia (camillas, extintores, etc.)</a:t>
          </a:r>
        </a:p>
      </dgm:t>
    </dgm:pt>
    <dgm:pt modelId="{7BE46047-33D0-4115-895B-5284DB3CACB7}" type="parTrans" cxnId="{C0CE75AA-D9D2-4F27-B9AB-E0F96BE144EC}">
      <dgm:prSet/>
      <dgm:spPr/>
      <dgm:t>
        <a:bodyPr/>
        <a:lstStyle/>
        <a:p>
          <a:endParaRPr lang="es-CO"/>
        </a:p>
      </dgm:t>
    </dgm:pt>
    <dgm:pt modelId="{E58ED9F7-606C-4F7D-B200-0275A52ACE32}" type="sibTrans" cxnId="{C0CE75AA-D9D2-4F27-B9AB-E0F96BE144EC}">
      <dgm:prSet/>
      <dgm:spPr/>
      <dgm:t>
        <a:bodyPr/>
        <a:lstStyle/>
        <a:p>
          <a:endParaRPr lang="es-CO"/>
        </a:p>
      </dgm:t>
    </dgm:pt>
    <dgm:pt modelId="{C78BA283-1C1D-4694-9F29-2506FB474906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Cuidado y buen comportamiento en baños, cafeterías y espacios comunes</a:t>
          </a:r>
          <a:r>
            <a:rPr lang="es-CO" sz="800" dirty="0">
              <a:solidFill>
                <a:schemeClr val="tx1"/>
              </a:solidFill>
            </a:rPr>
            <a:t>.</a:t>
          </a:r>
        </a:p>
      </dgm:t>
    </dgm:pt>
    <dgm:pt modelId="{369EE93D-956F-4FBB-BFEA-4A4B56342939}" type="parTrans" cxnId="{4E663AED-870F-45DA-84AF-54E13B06DEDA}">
      <dgm:prSet/>
      <dgm:spPr/>
      <dgm:t>
        <a:bodyPr/>
        <a:lstStyle/>
        <a:p>
          <a:endParaRPr lang="es-CO"/>
        </a:p>
      </dgm:t>
    </dgm:pt>
    <dgm:pt modelId="{77BD310F-ABAF-4C26-8B05-14534343E08A}" type="sibTrans" cxnId="{4E663AED-870F-45DA-84AF-54E13B06DEDA}">
      <dgm:prSet/>
      <dgm:spPr/>
      <dgm:t>
        <a:bodyPr/>
        <a:lstStyle/>
        <a:p>
          <a:endParaRPr lang="es-CO"/>
        </a:p>
      </dgm:t>
    </dgm:pt>
    <dgm:pt modelId="{DC30ABB7-EED6-4715-A2FE-F9357F9D0F40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Confidencialidad de la información.</a:t>
          </a:r>
        </a:p>
      </dgm:t>
    </dgm:pt>
    <dgm:pt modelId="{C773F558-2E2C-4FBD-A5D7-48D9E35BF223}" type="parTrans" cxnId="{F86904AE-240B-4E6E-8046-33EEFCD13AC7}">
      <dgm:prSet/>
      <dgm:spPr/>
      <dgm:t>
        <a:bodyPr/>
        <a:lstStyle/>
        <a:p>
          <a:endParaRPr lang="es-CO"/>
        </a:p>
      </dgm:t>
    </dgm:pt>
    <dgm:pt modelId="{E2C4B9F0-7401-40C5-940B-80DA85EF5351}" type="sibTrans" cxnId="{F86904AE-240B-4E6E-8046-33EEFCD13AC7}">
      <dgm:prSet/>
      <dgm:spPr/>
      <dgm:t>
        <a:bodyPr/>
        <a:lstStyle/>
        <a:p>
          <a:endParaRPr lang="es-CO"/>
        </a:p>
      </dgm:t>
    </dgm:pt>
    <dgm:pt modelId="{36F073E1-04AB-4421-940F-E7FBECA7A4AE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Procurar que el volumen de teléfono, música y tono de voz sean adecuados, y no lleguen a interrumpir el desarrollo de las actividades de los demás.</a:t>
          </a:r>
        </a:p>
      </dgm:t>
    </dgm:pt>
    <dgm:pt modelId="{877B1282-5218-4C22-9E0F-A54BA80559EC}" type="parTrans" cxnId="{8E8D9E4E-0D33-4154-B6EF-4FD17258AA8A}">
      <dgm:prSet/>
      <dgm:spPr/>
      <dgm:t>
        <a:bodyPr/>
        <a:lstStyle/>
        <a:p>
          <a:endParaRPr lang="es-CO"/>
        </a:p>
      </dgm:t>
    </dgm:pt>
    <dgm:pt modelId="{79B2C975-AB11-4C9D-BC58-C7D488F57EFD}" type="sibTrans" cxnId="{8E8D9E4E-0D33-4154-B6EF-4FD17258AA8A}">
      <dgm:prSet/>
      <dgm:spPr/>
      <dgm:t>
        <a:bodyPr/>
        <a:lstStyle/>
        <a:p>
          <a:endParaRPr lang="es-CO"/>
        </a:p>
      </dgm:t>
    </dgm:pt>
    <dgm:pt modelId="{3819DA87-E1D1-4C2E-932E-80BBCCB8C025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Brindar buen trato al personal, y trabajar por la construcción de sanas relaciones interpersonales</a:t>
          </a:r>
        </a:p>
      </dgm:t>
    </dgm:pt>
    <dgm:pt modelId="{6398E459-C7E8-449C-8E93-554DC763C841}" type="parTrans" cxnId="{7BD9C8B3-702C-4542-A2AD-4E80425A9683}">
      <dgm:prSet/>
      <dgm:spPr/>
      <dgm:t>
        <a:bodyPr/>
        <a:lstStyle/>
        <a:p>
          <a:endParaRPr lang="es-CO"/>
        </a:p>
      </dgm:t>
    </dgm:pt>
    <dgm:pt modelId="{FB1D0179-BFED-4AA2-920A-7CBE447923B0}" type="sibTrans" cxnId="{7BD9C8B3-702C-4542-A2AD-4E80425A9683}">
      <dgm:prSet/>
      <dgm:spPr/>
      <dgm:t>
        <a:bodyPr/>
        <a:lstStyle/>
        <a:p>
          <a:endParaRPr lang="es-CO"/>
        </a:p>
      </dgm:t>
    </dgm:pt>
    <dgm:pt modelId="{69B58BD2-9C5A-455D-993E-C54876D37F5E}">
      <dgm:prSet phldrT="[Texto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es-CO" sz="1100" dirty="0">
              <a:solidFill>
                <a:schemeClr val="tx1"/>
              </a:solidFill>
            </a:rPr>
            <a:t>Cuidar de la presentación personal e imagen corporativa</a:t>
          </a:r>
        </a:p>
      </dgm:t>
    </dgm:pt>
    <dgm:pt modelId="{6226E041-FCCC-4783-8C72-3C7A1288D832}" type="parTrans" cxnId="{30F14F1E-ACA1-4E7F-9AB9-B9A6E18227B4}">
      <dgm:prSet/>
      <dgm:spPr/>
      <dgm:t>
        <a:bodyPr/>
        <a:lstStyle/>
        <a:p>
          <a:endParaRPr lang="es-CO"/>
        </a:p>
      </dgm:t>
    </dgm:pt>
    <dgm:pt modelId="{FD8F1E53-BA5D-47DF-92A1-FD4A17A9D994}" type="sibTrans" cxnId="{30F14F1E-ACA1-4E7F-9AB9-B9A6E18227B4}">
      <dgm:prSet/>
      <dgm:spPr/>
      <dgm:t>
        <a:bodyPr/>
        <a:lstStyle/>
        <a:p>
          <a:endParaRPr lang="es-CO"/>
        </a:p>
      </dgm:t>
    </dgm:pt>
    <dgm:pt modelId="{BBD2245B-00B9-4F47-B7FF-984F622C1A52}" type="pres">
      <dgm:prSet presAssocID="{F1CDCD07-4EC6-4DC4-A281-54F60E9305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24A99A-BE5C-46C2-9F29-6AA575B1ABBF}" type="pres">
      <dgm:prSet presAssocID="{29946E02-DE14-47C7-951B-D57D30194276}" presName="root1" presStyleCnt="0"/>
      <dgm:spPr/>
    </dgm:pt>
    <dgm:pt modelId="{DE0173B1-60D9-4350-8C44-AE57D049D6B0}" type="pres">
      <dgm:prSet presAssocID="{29946E02-DE14-47C7-951B-D57D30194276}" presName="LevelOneTextNode" presStyleLbl="node0" presStyleIdx="0" presStyleCnt="1" custScaleX="134217" custScaleY="171783" custLinFactX="-100000" custLinFactNeighborX="-138362" custLinFactNeighborY="-2359">
        <dgm:presLayoutVars>
          <dgm:chPref val="3"/>
        </dgm:presLayoutVars>
      </dgm:prSet>
      <dgm:spPr/>
    </dgm:pt>
    <dgm:pt modelId="{F6A30A6F-BD9E-4CC8-8DFA-1CFC38C6F702}" type="pres">
      <dgm:prSet presAssocID="{29946E02-DE14-47C7-951B-D57D30194276}" presName="level2hierChild" presStyleCnt="0"/>
      <dgm:spPr/>
    </dgm:pt>
    <dgm:pt modelId="{0CF31BCF-28C2-49C1-9E26-026815B48DDC}" type="pres">
      <dgm:prSet presAssocID="{7AA51871-0779-49DD-B721-43E42C39C612}" presName="conn2-1" presStyleLbl="parChTrans1D2" presStyleIdx="0" presStyleCnt="8"/>
      <dgm:spPr/>
    </dgm:pt>
    <dgm:pt modelId="{8EEC7EAD-D672-4D38-BF7C-A14398B1493E}" type="pres">
      <dgm:prSet presAssocID="{7AA51871-0779-49DD-B721-43E42C39C612}" presName="connTx" presStyleLbl="parChTrans1D2" presStyleIdx="0" presStyleCnt="8"/>
      <dgm:spPr/>
    </dgm:pt>
    <dgm:pt modelId="{2D80C031-0CE1-4350-A75A-50A7CAAD0E15}" type="pres">
      <dgm:prSet presAssocID="{0A7947C3-72A9-4A41-925E-5A97A1170DB2}" presName="root2" presStyleCnt="0"/>
      <dgm:spPr/>
    </dgm:pt>
    <dgm:pt modelId="{CB30120A-9C44-45DF-8C7E-1657D1AA0A13}" type="pres">
      <dgm:prSet presAssocID="{0A7947C3-72A9-4A41-925E-5A97A1170DB2}" presName="LevelTwoTextNode" presStyleLbl="node2" presStyleIdx="0" presStyleCnt="8" custScaleX="374298">
        <dgm:presLayoutVars>
          <dgm:chPref val="3"/>
        </dgm:presLayoutVars>
      </dgm:prSet>
      <dgm:spPr/>
    </dgm:pt>
    <dgm:pt modelId="{4BC5875A-60A5-472A-AA51-313B484F64FF}" type="pres">
      <dgm:prSet presAssocID="{0A7947C3-72A9-4A41-925E-5A97A1170DB2}" presName="level3hierChild" presStyleCnt="0"/>
      <dgm:spPr/>
    </dgm:pt>
    <dgm:pt modelId="{51188119-F4EE-40D8-9FAE-8996913EFA57}" type="pres">
      <dgm:prSet presAssocID="{EB867595-7054-49A9-9A87-B673EFCC4880}" presName="conn2-1" presStyleLbl="parChTrans1D2" presStyleIdx="1" presStyleCnt="8"/>
      <dgm:spPr/>
    </dgm:pt>
    <dgm:pt modelId="{AA993084-68C5-4C33-94AE-5C7AC9C25A6F}" type="pres">
      <dgm:prSet presAssocID="{EB867595-7054-49A9-9A87-B673EFCC4880}" presName="connTx" presStyleLbl="parChTrans1D2" presStyleIdx="1" presStyleCnt="8"/>
      <dgm:spPr/>
    </dgm:pt>
    <dgm:pt modelId="{8221D591-39FA-4905-ACDC-378815B04468}" type="pres">
      <dgm:prSet presAssocID="{C87E389B-5081-4B24-BE6B-6647B123F975}" presName="root2" presStyleCnt="0"/>
      <dgm:spPr/>
    </dgm:pt>
    <dgm:pt modelId="{98D865A0-EA6A-4071-860B-0497CBE0676D}" type="pres">
      <dgm:prSet presAssocID="{C87E389B-5081-4B24-BE6B-6647B123F975}" presName="LevelTwoTextNode" presStyleLbl="node2" presStyleIdx="1" presStyleCnt="8" custScaleX="374298">
        <dgm:presLayoutVars>
          <dgm:chPref val="3"/>
        </dgm:presLayoutVars>
      </dgm:prSet>
      <dgm:spPr/>
    </dgm:pt>
    <dgm:pt modelId="{E2019A32-FA44-42DC-AEE5-3CF044F43257}" type="pres">
      <dgm:prSet presAssocID="{C87E389B-5081-4B24-BE6B-6647B123F975}" presName="level3hierChild" presStyleCnt="0"/>
      <dgm:spPr/>
    </dgm:pt>
    <dgm:pt modelId="{383DF414-BFB5-46A6-A32F-643A69436B24}" type="pres">
      <dgm:prSet presAssocID="{7BE46047-33D0-4115-895B-5284DB3CACB7}" presName="conn2-1" presStyleLbl="parChTrans1D2" presStyleIdx="2" presStyleCnt="8"/>
      <dgm:spPr/>
    </dgm:pt>
    <dgm:pt modelId="{F40B7E65-6E0D-472A-B496-457422A2DB3F}" type="pres">
      <dgm:prSet presAssocID="{7BE46047-33D0-4115-895B-5284DB3CACB7}" presName="connTx" presStyleLbl="parChTrans1D2" presStyleIdx="2" presStyleCnt="8"/>
      <dgm:spPr/>
    </dgm:pt>
    <dgm:pt modelId="{5830F98D-8CEB-47BE-A95F-F553C640BC56}" type="pres">
      <dgm:prSet presAssocID="{16AE70C8-FA7A-4EBF-A79F-DAAD1035E020}" presName="root2" presStyleCnt="0"/>
      <dgm:spPr/>
    </dgm:pt>
    <dgm:pt modelId="{838B2AD2-2E60-4A24-8684-EBC2A05426AE}" type="pres">
      <dgm:prSet presAssocID="{16AE70C8-FA7A-4EBF-A79F-DAAD1035E020}" presName="LevelTwoTextNode" presStyleLbl="node2" presStyleIdx="2" presStyleCnt="8" custScaleX="374298" custScaleY="152853">
        <dgm:presLayoutVars>
          <dgm:chPref val="3"/>
        </dgm:presLayoutVars>
      </dgm:prSet>
      <dgm:spPr/>
    </dgm:pt>
    <dgm:pt modelId="{577CAA23-32DB-4E08-BE94-DD69E631F533}" type="pres">
      <dgm:prSet presAssocID="{16AE70C8-FA7A-4EBF-A79F-DAAD1035E020}" presName="level3hierChild" presStyleCnt="0"/>
      <dgm:spPr/>
    </dgm:pt>
    <dgm:pt modelId="{7371A0A5-56C3-4498-A788-D0C1A61DFB26}" type="pres">
      <dgm:prSet presAssocID="{369EE93D-956F-4FBB-BFEA-4A4B56342939}" presName="conn2-1" presStyleLbl="parChTrans1D2" presStyleIdx="3" presStyleCnt="8"/>
      <dgm:spPr/>
    </dgm:pt>
    <dgm:pt modelId="{BA67B34E-0A1A-41F3-A82A-444FA86BC612}" type="pres">
      <dgm:prSet presAssocID="{369EE93D-956F-4FBB-BFEA-4A4B56342939}" presName="connTx" presStyleLbl="parChTrans1D2" presStyleIdx="3" presStyleCnt="8"/>
      <dgm:spPr/>
    </dgm:pt>
    <dgm:pt modelId="{47FFD529-D95F-413E-A40C-3A22A8DCED1C}" type="pres">
      <dgm:prSet presAssocID="{C78BA283-1C1D-4694-9F29-2506FB474906}" presName="root2" presStyleCnt="0"/>
      <dgm:spPr/>
    </dgm:pt>
    <dgm:pt modelId="{222BF842-A79B-4FC8-AF84-F32A172DF879}" type="pres">
      <dgm:prSet presAssocID="{C78BA283-1C1D-4694-9F29-2506FB474906}" presName="LevelTwoTextNode" presStyleLbl="node2" presStyleIdx="3" presStyleCnt="8" custScaleX="374298">
        <dgm:presLayoutVars>
          <dgm:chPref val="3"/>
        </dgm:presLayoutVars>
      </dgm:prSet>
      <dgm:spPr/>
    </dgm:pt>
    <dgm:pt modelId="{DA52175D-E8C6-4563-907A-69A3D52E4D37}" type="pres">
      <dgm:prSet presAssocID="{C78BA283-1C1D-4694-9F29-2506FB474906}" presName="level3hierChild" presStyleCnt="0"/>
      <dgm:spPr/>
    </dgm:pt>
    <dgm:pt modelId="{981F6238-10C7-41CE-AB2A-9B8FB8D44461}" type="pres">
      <dgm:prSet presAssocID="{C773F558-2E2C-4FBD-A5D7-48D9E35BF223}" presName="conn2-1" presStyleLbl="parChTrans1D2" presStyleIdx="4" presStyleCnt="8"/>
      <dgm:spPr/>
    </dgm:pt>
    <dgm:pt modelId="{F03E5929-528D-444A-83E3-57958EE919B6}" type="pres">
      <dgm:prSet presAssocID="{C773F558-2E2C-4FBD-A5D7-48D9E35BF223}" presName="connTx" presStyleLbl="parChTrans1D2" presStyleIdx="4" presStyleCnt="8"/>
      <dgm:spPr/>
    </dgm:pt>
    <dgm:pt modelId="{6DD07EB2-2D2E-49CF-B333-450D0F1A3CED}" type="pres">
      <dgm:prSet presAssocID="{DC30ABB7-EED6-4715-A2FE-F9357F9D0F40}" presName="root2" presStyleCnt="0"/>
      <dgm:spPr/>
    </dgm:pt>
    <dgm:pt modelId="{6A3A71A9-DC5C-4ED4-8C32-3DDCEE0A8EE5}" type="pres">
      <dgm:prSet presAssocID="{DC30ABB7-EED6-4715-A2FE-F9357F9D0F40}" presName="LevelTwoTextNode" presStyleLbl="node2" presStyleIdx="4" presStyleCnt="8" custScaleX="374298">
        <dgm:presLayoutVars>
          <dgm:chPref val="3"/>
        </dgm:presLayoutVars>
      </dgm:prSet>
      <dgm:spPr/>
    </dgm:pt>
    <dgm:pt modelId="{EB6B69A9-1F01-4FF2-82F0-F5B48BE0440A}" type="pres">
      <dgm:prSet presAssocID="{DC30ABB7-EED6-4715-A2FE-F9357F9D0F40}" presName="level3hierChild" presStyleCnt="0"/>
      <dgm:spPr/>
    </dgm:pt>
    <dgm:pt modelId="{D91708C6-D336-46B2-A266-377AA9B85874}" type="pres">
      <dgm:prSet presAssocID="{877B1282-5218-4C22-9E0F-A54BA80559EC}" presName="conn2-1" presStyleLbl="parChTrans1D2" presStyleIdx="5" presStyleCnt="8"/>
      <dgm:spPr/>
    </dgm:pt>
    <dgm:pt modelId="{25DEAD82-B22E-4F1D-BFFB-FB8E4A05E053}" type="pres">
      <dgm:prSet presAssocID="{877B1282-5218-4C22-9E0F-A54BA80559EC}" presName="connTx" presStyleLbl="parChTrans1D2" presStyleIdx="5" presStyleCnt="8"/>
      <dgm:spPr/>
    </dgm:pt>
    <dgm:pt modelId="{95B141FA-2C75-4C1C-A2F1-BCB3ACB0E4D6}" type="pres">
      <dgm:prSet presAssocID="{36F073E1-04AB-4421-940F-E7FBECA7A4AE}" presName="root2" presStyleCnt="0"/>
      <dgm:spPr/>
    </dgm:pt>
    <dgm:pt modelId="{B9FA0DE0-6170-482B-9BD3-CEA90B1253EA}" type="pres">
      <dgm:prSet presAssocID="{36F073E1-04AB-4421-940F-E7FBECA7A4AE}" presName="LevelTwoTextNode" presStyleLbl="node2" presStyleIdx="5" presStyleCnt="8" custScaleX="374298" custScaleY="139336">
        <dgm:presLayoutVars>
          <dgm:chPref val="3"/>
        </dgm:presLayoutVars>
      </dgm:prSet>
      <dgm:spPr/>
    </dgm:pt>
    <dgm:pt modelId="{34EF58ED-73D2-4CDF-A5E3-FE9D3FE2F1CD}" type="pres">
      <dgm:prSet presAssocID="{36F073E1-04AB-4421-940F-E7FBECA7A4AE}" presName="level3hierChild" presStyleCnt="0"/>
      <dgm:spPr/>
    </dgm:pt>
    <dgm:pt modelId="{6B523138-ADB2-452C-90C9-08F6C247584D}" type="pres">
      <dgm:prSet presAssocID="{6398E459-C7E8-449C-8E93-554DC763C841}" presName="conn2-1" presStyleLbl="parChTrans1D2" presStyleIdx="6" presStyleCnt="8"/>
      <dgm:spPr/>
    </dgm:pt>
    <dgm:pt modelId="{2EE9307C-2BBA-4D8D-9DDE-AE05E6D9C071}" type="pres">
      <dgm:prSet presAssocID="{6398E459-C7E8-449C-8E93-554DC763C841}" presName="connTx" presStyleLbl="parChTrans1D2" presStyleIdx="6" presStyleCnt="8"/>
      <dgm:spPr/>
    </dgm:pt>
    <dgm:pt modelId="{6680B213-4771-4497-8A4C-92D47312B359}" type="pres">
      <dgm:prSet presAssocID="{3819DA87-E1D1-4C2E-932E-80BBCCB8C025}" presName="root2" presStyleCnt="0"/>
      <dgm:spPr/>
    </dgm:pt>
    <dgm:pt modelId="{33559F12-BF41-461C-8590-5C51F18A8656}" type="pres">
      <dgm:prSet presAssocID="{3819DA87-E1D1-4C2E-932E-80BBCCB8C025}" presName="LevelTwoTextNode" presStyleLbl="node2" presStyleIdx="6" presStyleCnt="8" custScaleX="374298">
        <dgm:presLayoutVars>
          <dgm:chPref val="3"/>
        </dgm:presLayoutVars>
      </dgm:prSet>
      <dgm:spPr/>
    </dgm:pt>
    <dgm:pt modelId="{3E35AE26-D0E2-4F27-BE4F-4A55F3C5BDE1}" type="pres">
      <dgm:prSet presAssocID="{3819DA87-E1D1-4C2E-932E-80BBCCB8C025}" presName="level3hierChild" presStyleCnt="0"/>
      <dgm:spPr/>
    </dgm:pt>
    <dgm:pt modelId="{BAF492EE-A2B1-48EA-B5BF-ABF582ABDAB0}" type="pres">
      <dgm:prSet presAssocID="{6226E041-FCCC-4783-8C72-3C7A1288D832}" presName="conn2-1" presStyleLbl="parChTrans1D2" presStyleIdx="7" presStyleCnt="8"/>
      <dgm:spPr/>
    </dgm:pt>
    <dgm:pt modelId="{A95C62A2-C870-48E7-8051-7D1255792D61}" type="pres">
      <dgm:prSet presAssocID="{6226E041-FCCC-4783-8C72-3C7A1288D832}" presName="connTx" presStyleLbl="parChTrans1D2" presStyleIdx="7" presStyleCnt="8"/>
      <dgm:spPr/>
    </dgm:pt>
    <dgm:pt modelId="{F10D8C2F-4073-49D7-A10A-B959877FF47C}" type="pres">
      <dgm:prSet presAssocID="{69B58BD2-9C5A-455D-993E-C54876D37F5E}" presName="root2" presStyleCnt="0"/>
      <dgm:spPr/>
    </dgm:pt>
    <dgm:pt modelId="{87FE23AE-840D-4AC9-A297-B061645ADC1B}" type="pres">
      <dgm:prSet presAssocID="{69B58BD2-9C5A-455D-993E-C54876D37F5E}" presName="LevelTwoTextNode" presStyleLbl="node2" presStyleIdx="7" presStyleCnt="8" custScaleX="374298" custLinFactNeighborX="-492" custLinFactNeighborY="-1239">
        <dgm:presLayoutVars>
          <dgm:chPref val="3"/>
        </dgm:presLayoutVars>
      </dgm:prSet>
      <dgm:spPr/>
    </dgm:pt>
    <dgm:pt modelId="{48BDB3C9-7075-437A-8DEE-F399A4CCCF66}" type="pres">
      <dgm:prSet presAssocID="{69B58BD2-9C5A-455D-993E-C54876D37F5E}" presName="level3hierChild" presStyleCnt="0"/>
      <dgm:spPr/>
    </dgm:pt>
  </dgm:ptLst>
  <dgm:cxnLst>
    <dgm:cxn modelId="{EC5A6614-2C4C-4B9A-AC19-8CDED7B57816}" type="presOf" srcId="{3819DA87-E1D1-4C2E-932E-80BBCCB8C025}" destId="{33559F12-BF41-461C-8590-5C51F18A8656}" srcOrd="0" destOrd="0" presId="urn:microsoft.com/office/officeart/2008/layout/HorizontalMultiLevelHierarchy"/>
    <dgm:cxn modelId="{30F14F1E-ACA1-4E7F-9AB9-B9A6E18227B4}" srcId="{29946E02-DE14-47C7-951B-D57D30194276}" destId="{69B58BD2-9C5A-455D-993E-C54876D37F5E}" srcOrd="7" destOrd="0" parTransId="{6226E041-FCCC-4783-8C72-3C7A1288D832}" sibTransId="{FD8F1E53-BA5D-47DF-92A1-FD4A17A9D994}"/>
    <dgm:cxn modelId="{6B768620-BCF3-425B-B77D-41D31E5EB891}" type="presOf" srcId="{C773F558-2E2C-4FBD-A5D7-48D9E35BF223}" destId="{981F6238-10C7-41CE-AB2A-9B8FB8D44461}" srcOrd="0" destOrd="0" presId="urn:microsoft.com/office/officeart/2008/layout/HorizontalMultiLevelHierarchy"/>
    <dgm:cxn modelId="{2D77C521-A32E-4F46-B030-BBD2CB6412DC}" type="presOf" srcId="{7BE46047-33D0-4115-895B-5284DB3CACB7}" destId="{F40B7E65-6E0D-472A-B496-457422A2DB3F}" srcOrd="1" destOrd="0" presId="urn:microsoft.com/office/officeart/2008/layout/HorizontalMultiLevelHierarchy"/>
    <dgm:cxn modelId="{A7F2532E-EDA5-4EDB-870F-DC18E0C3850B}" type="presOf" srcId="{369EE93D-956F-4FBB-BFEA-4A4B56342939}" destId="{7371A0A5-56C3-4498-A788-D0C1A61DFB26}" srcOrd="0" destOrd="0" presId="urn:microsoft.com/office/officeart/2008/layout/HorizontalMultiLevelHierarchy"/>
    <dgm:cxn modelId="{E80A265F-BF66-4D6B-866D-F30EC486E795}" type="presOf" srcId="{DC30ABB7-EED6-4715-A2FE-F9357F9D0F40}" destId="{6A3A71A9-DC5C-4ED4-8C32-3DDCEE0A8EE5}" srcOrd="0" destOrd="0" presId="urn:microsoft.com/office/officeart/2008/layout/HorizontalMultiLevelHierarchy"/>
    <dgm:cxn modelId="{6E47DA42-1C54-4A84-979C-8A7407A6D121}" type="presOf" srcId="{0A7947C3-72A9-4A41-925E-5A97A1170DB2}" destId="{CB30120A-9C44-45DF-8C7E-1657D1AA0A13}" srcOrd="0" destOrd="0" presId="urn:microsoft.com/office/officeart/2008/layout/HorizontalMultiLevelHierarchy"/>
    <dgm:cxn modelId="{BEEC3E64-2168-463C-ACFA-375C7620F10C}" type="presOf" srcId="{7AA51871-0779-49DD-B721-43E42C39C612}" destId="{0CF31BCF-28C2-49C1-9E26-026815B48DDC}" srcOrd="0" destOrd="0" presId="urn:microsoft.com/office/officeart/2008/layout/HorizontalMultiLevelHierarchy"/>
    <dgm:cxn modelId="{5CBB6A65-A271-4427-97E4-68D23194C36C}" type="presOf" srcId="{16AE70C8-FA7A-4EBF-A79F-DAAD1035E020}" destId="{838B2AD2-2E60-4A24-8684-EBC2A05426AE}" srcOrd="0" destOrd="0" presId="urn:microsoft.com/office/officeart/2008/layout/HorizontalMultiLevelHierarchy"/>
    <dgm:cxn modelId="{3011FB45-FEDF-4D6D-95BB-F170BB5D1362}" type="presOf" srcId="{C87E389B-5081-4B24-BE6B-6647B123F975}" destId="{98D865A0-EA6A-4071-860B-0497CBE0676D}" srcOrd="0" destOrd="0" presId="urn:microsoft.com/office/officeart/2008/layout/HorizontalMultiLevelHierarchy"/>
    <dgm:cxn modelId="{AC7E536B-3647-4725-BA39-ED9DD6AAA7D9}" type="presOf" srcId="{29946E02-DE14-47C7-951B-D57D30194276}" destId="{DE0173B1-60D9-4350-8C44-AE57D049D6B0}" srcOrd="0" destOrd="0" presId="urn:microsoft.com/office/officeart/2008/layout/HorizontalMultiLevelHierarchy"/>
    <dgm:cxn modelId="{8E8D9E4E-0D33-4154-B6EF-4FD17258AA8A}" srcId="{29946E02-DE14-47C7-951B-D57D30194276}" destId="{36F073E1-04AB-4421-940F-E7FBECA7A4AE}" srcOrd="5" destOrd="0" parTransId="{877B1282-5218-4C22-9E0F-A54BA80559EC}" sibTransId="{79B2C975-AB11-4C9D-BC58-C7D488F57EFD}"/>
    <dgm:cxn modelId="{1E7E1076-1F93-4D3A-BFC8-3F07CD8E48D4}" type="presOf" srcId="{7AA51871-0779-49DD-B721-43E42C39C612}" destId="{8EEC7EAD-D672-4D38-BF7C-A14398B1493E}" srcOrd="1" destOrd="0" presId="urn:microsoft.com/office/officeart/2008/layout/HorizontalMultiLevelHierarchy"/>
    <dgm:cxn modelId="{64E26B58-DD51-4981-B934-6ED9E721231E}" type="presOf" srcId="{6226E041-FCCC-4783-8C72-3C7A1288D832}" destId="{BAF492EE-A2B1-48EA-B5BF-ABF582ABDAB0}" srcOrd="0" destOrd="0" presId="urn:microsoft.com/office/officeart/2008/layout/HorizontalMultiLevelHierarchy"/>
    <dgm:cxn modelId="{11AA0679-C791-4B75-AD97-730151552A25}" type="presOf" srcId="{C773F558-2E2C-4FBD-A5D7-48D9E35BF223}" destId="{F03E5929-528D-444A-83E3-57958EE919B6}" srcOrd="1" destOrd="0" presId="urn:microsoft.com/office/officeart/2008/layout/HorizontalMultiLevelHierarchy"/>
    <dgm:cxn modelId="{D81A1284-D1BD-4121-85CE-B29C2AAE8679}" type="presOf" srcId="{369EE93D-956F-4FBB-BFEA-4A4B56342939}" destId="{BA67B34E-0A1A-41F3-A82A-444FA86BC612}" srcOrd="1" destOrd="0" presId="urn:microsoft.com/office/officeart/2008/layout/HorizontalMultiLevelHierarchy"/>
    <dgm:cxn modelId="{B2B7E186-7319-48B0-A669-DFA440505A8E}" type="presOf" srcId="{6398E459-C7E8-449C-8E93-554DC763C841}" destId="{6B523138-ADB2-452C-90C9-08F6C247584D}" srcOrd="0" destOrd="0" presId="urn:microsoft.com/office/officeart/2008/layout/HorizontalMultiLevelHierarchy"/>
    <dgm:cxn modelId="{B440DD91-95E7-4897-89AB-B021CFB33E01}" type="presOf" srcId="{6226E041-FCCC-4783-8C72-3C7A1288D832}" destId="{A95C62A2-C870-48E7-8051-7D1255792D61}" srcOrd="1" destOrd="0" presId="urn:microsoft.com/office/officeart/2008/layout/HorizontalMultiLevelHierarchy"/>
    <dgm:cxn modelId="{6A36D697-F375-42D5-BE5F-AB6F2FD3415E}" type="presOf" srcId="{C78BA283-1C1D-4694-9F29-2506FB474906}" destId="{222BF842-A79B-4FC8-AF84-F32A172DF879}" srcOrd="0" destOrd="0" presId="urn:microsoft.com/office/officeart/2008/layout/HorizontalMultiLevelHierarchy"/>
    <dgm:cxn modelId="{C0CE75AA-D9D2-4F27-B9AB-E0F96BE144EC}" srcId="{29946E02-DE14-47C7-951B-D57D30194276}" destId="{16AE70C8-FA7A-4EBF-A79F-DAAD1035E020}" srcOrd="2" destOrd="0" parTransId="{7BE46047-33D0-4115-895B-5284DB3CACB7}" sibTransId="{E58ED9F7-606C-4F7D-B200-0275A52ACE32}"/>
    <dgm:cxn modelId="{346C0DAC-8F5D-4CC3-A01C-06B528DC5F17}" type="presOf" srcId="{877B1282-5218-4C22-9E0F-A54BA80559EC}" destId="{25DEAD82-B22E-4F1D-BFFB-FB8E4A05E053}" srcOrd="1" destOrd="0" presId="urn:microsoft.com/office/officeart/2008/layout/HorizontalMultiLevelHierarchy"/>
    <dgm:cxn modelId="{F86904AE-240B-4E6E-8046-33EEFCD13AC7}" srcId="{29946E02-DE14-47C7-951B-D57D30194276}" destId="{DC30ABB7-EED6-4715-A2FE-F9357F9D0F40}" srcOrd="4" destOrd="0" parTransId="{C773F558-2E2C-4FBD-A5D7-48D9E35BF223}" sibTransId="{E2C4B9F0-7401-40C5-940B-80DA85EF5351}"/>
    <dgm:cxn modelId="{1957ACB0-4940-48B9-8744-7EB258825270}" srcId="{29946E02-DE14-47C7-951B-D57D30194276}" destId="{0A7947C3-72A9-4A41-925E-5A97A1170DB2}" srcOrd="0" destOrd="0" parTransId="{7AA51871-0779-49DD-B721-43E42C39C612}" sibTransId="{E5B23842-6BA7-47FF-A976-5ECE4D81C06F}"/>
    <dgm:cxn modelId="{7BD9C8B3-702C-4542-A2AD-4E80425A9683}" srcId="{29946E02-DE14-47C7-951B-D57D30194276}" destId="{3819DA87-E1D1-4C2E-932E-80BBCCB8C025}" srcOrd="6" destOrd="0" parTransId="{6398E459-C7E8-449C-8E93-554DC763C841}" sibTransId="{FB1D0179-BFED-4AA2-920A-7CBE447923B0}"/>
    <dgm:cxn modelId="{A6928ABE-5341-4B98-981A-11D0AA48C171}" srcId="{29946E02-DE14-47C7-951B-D57D30194276}" destId="{C87E389B-5081-4B24-BE6B-6647B123F975}" srcOrd="1" destOrd="0" parTransId="{EB867595-7054-49A9-9A87-B673EFCC4880}" sibTransId="{A5D9B9D5-CA3C-4296-A37D-7543176134F5}"/>
    <dgm:cxn modelId="{B9258DBF-574C-4B72-A51F-A1B908770244}" type="presOf" srcId="{F1CDCD07-4EC6-4DC4-A281-54F60E93051C}" destId="{BBD2245B-00B9-4F47-B7FF-984F622C1A52}" srcOrd="0" destOrd="0" presId="urn:microsoft.com/office/officeart/2008/layout/HorizontalMultiLevelHierarchy"/>
    <dgm:cxn modelId="{1CB6F5C0-F31B-4B23-83B4-F3374A48BE44}" type="presOf" srcId="{69B58BD2-9C5A-455D-993E-C54876D37F5E}" destId="{87FE23AE-840D-4AC9-A297-B061645ADC1B}" srcOrd="0" destOrd="0" presId="urn:microsoft.com/office/officeart/2008/layout/HorizontalMultiLevelHierarchy"/>
    <dgm:cxn modelId="{8145B3C5-F39E-409F-8CBC-3B54011B8B08}" type="presOf" srcId="{EB867595-7054-49A9-9A87-B673EFCC4880}" destId="{51188119-F4EE-40D8-9FAE-8996913EFA57}" srcOrd="0" destOrd="0" presId="urn:microsoft.com/office/officeart/2008/layout/HorizontalMultiLevelHierarchy"/>
    <dgm:cxn modelId="{0FFF11C8-E84E-4F1E-96AE-DBD0B254D6C8}" type="presOf" srcId="{36F073E1-04AB-4421-940F-E7FBECA7A4AE}" destId="{B9FA0DE0-6170-482B-9BD3-CEA90B1253EA}" srcOrd="0" destOrd="0" presId="urn:microsoft.com/office/officeart/2008/layout/HorizontalMultiLevelHierarchy"/>
    <dgm:cxn modelId="{341A03D3-9E97-4CD9-9A7F-2715FDC01313}" type="presOf" srcId="{6398E459-C7E8-449C-8E93-554DC763C841}" destId="{2EE9307C-2BBA-4D8D-9DDE-AE05E6D9C071}" srcOrd="1" destOrd="0" presId="urn:microsoft.com/office/officeart/2008/layout/HorizontalMultiLevelHierarchy"/>
    <dgm:cxn modelId="{A6D667D3-37CD-4D9F-9B58-757FD5FE7FAC}" type="presOf" srcId="{EB867595-7054-49A9-9A87-B673EFCC4880}" destId="{AA993084-68C5-4C33-94AE-5C7AC9C25A6F}" srcOrd="1" destOrd="0" presId="urn:microsoft.com/office/officeart/2008/layout/HorizontalMultiLevelHierarchy"/>
    <dgm:cxn modelId="{AE63B4DC-9CFE-454B-B8FF-B75A5ED3B27C}" srcId="{F1CDCD07-4EC6-4DC4-A281-54F60E93051C}" destId="{29946E02-DE14-47C7-951B-D57D30194276}" srcOrd="0" destOrd="0" parTransId="{E5774B53-1005-4C8E-9466-A1A24DCDA3FD}" sibTransId="{CCE042A7-9B44-425B-8088-16DAFA7B51BB}"/>
    <dgm:cxn modelId="{004BEEE1-9BBF-40A1-AAF0-533DED408E4D}" type="presOf" srcId="{877B1282-5218-4C22-9E0F-A54BA80559EC}" destId="{D91708C6-D336-46B2-A266-377AA9B85874}" srcOrd="0" destOrd="0" presId="urn:microsoft.com/office/officeart/2008/layout/HorizontalMultiLevelHierarchy"/>
    <dgm:cxn modelId="{4E663AED-870F-45DA-84AF-54E13B06DEDA}" srcId="{29946E02-DE14-47C7-951B-D57D30194276}" destId="{C78BA283-1C1D-4694-9F29-2506FB474906}" srcOrd="3" destOrd="0" parTransId="{369EE93D-956F-4FBB-BFEA-4A4B56342939}" sibTransId="{77BD310F-ABAF-4C26-8B05-14534343E08A}"/>
    <dgm:cxn modelId="{77A992F8-6586-4A52-9EAA-07995862B72B}" type="presOf" srcId="{7BE46047-33D0-4115-895B-5284DB3CACB7}" destId="{383DF414-BFB5-46A6-A32F-643A69436B24}" srcOrd="0" destOrd="0" presId="urn:microsoft.com/office/officeart/2008/layout/HorizontalMultiLevelHierarchy"/>
    <dgm:cxn modelId="{70E68F83-DD74-4C73-B46D-FED3DA73183B}" type="presParOf" srcId="{BBD2245B-00B9-4F47-B7FF-984F622C1A52}" destId="{6D24A99A-BE5C-46C2-9F29-6AA575B1ABBF}" srcOrd="0" destOrd="0" presId="urn:microsoft.com/office/officeart/2008/layout/HorizontalMultiLevelHierarchy"/>
    <dgm:cxn modelId="{2A9C2ABB-B693-4F37-8666-045469232495}" type="presParOf" srcId="{6D24A99A-BE5C-46C2-9F29-6AA575B1ABBF}" destId="{DE0173B1-60D9-4350-8C44-AE57D049D6B0}" srcOrd="0" destOrd="0" presId="urn:microsoft.com/office/officeart/2008/layout/HorizontalMultiLevelHierarchy"/>
    <dgm:cxn modelId="{7ECA91D3-ABDE-4F7F-B33A-592A2C33100F}" type="presParOf" srcId="{6D24A99A-BE5C-46C2-9F29-6AA575B1ABBF}" destId="{F6A30A6F-BD9E-4CC8-8DFA-1CFC38C6F702}" srcOrd="1" destOrd="0" presId="urn:microsoft.com/office/officeart/2008/layout/HorizontalMultiLevelHierarchy"/>
    <dgm:cxn modelId="{292C4DE9-0AC3-48B6-A52A-272A8C26E512}" type="presParOf" srcId="{F6A30A6F-BD9E-4CC8-8DFA-1CFC38C6F702}" destId="{0CF31BCF-28C2-49C1-9E26-026815B48DDC}" srcOrd="0" destOrd="0" presId="urn:microsoft.com/office/officeart/2008/layout/HorizontalMultiLevelHierarchy"/>
    <dgm:cxn modelId="{15A0F575-0C35-426E-BF59-95880AC1F4EE}" type="presParOf" srcId="{0CF31BCF-28C2-49C1-9E26-026815B48DDC}" destId="{8EEC7EAD-D672-4D38-BF7C-A14398B1493E}" srcOrd="0" destOrd="0" presId="urn:microsoft.com/office/officeart/2008/layout/HorizontalMultiLevelHierarchy"/>
    <dgm:cxn modelId="{EF86D7A1-7D94-49EC-AB36-893A010D58BF}" type="presParOf" srcId="{F6A30A6F-BD9E-4CC8-8DFA-1CFC38C6F702}" destId="{2D80C031-0CE1-4350-A75A-50A7CAAD0E15}" srcOrd="1" destOrd="0" presId="urn:microsoft.com/office/officeart/2008/layout/HorizontalMultiLevelHierarchy"/>
    <dgm:cxn modelId="{57ADBCF8-799E-4CEE-8B55-D78574B853E3}" type="presParOf" srcId="{2D80C031-0CE1-4350-A75A-50A7CAAD0E15}" destId="{CB30120A-9C44-45DF-8C7E-1657D1AA0A13}" srcOrd="0" destOrd="0" presId="urn:microsoft.com/office/officeart/2008/layout/HorizontalMultiLevelHierarchy"/>
    <dgm:cxn modelId="{67761816-1D78-4982-90C9-0980B028EB43}" type="presParOf" srcId="{2D80C031-0CE1-4350-A75A-50A7CAAD0E15}" destId="{4BC5875A-60A5-472A-AA51-313B484F64FF}" srcOrd="1" destOrd="0" presId="urn:microsoft.com/office/officeart/2008/layout/HorizontalMultiLevelHierarchy"/>
    <dgm:cxn modelId="{46C7A4C8-DBA3-4DF6-9E83-68835780AB29}" type="presParOf" srcId="{F6A30A6F-BD9E-4CC8-8DFA-1CFC38C6F702}" destId="{51188119-F4EE-40D8-9FAE-8996913EFA57}" srcOrd="2" destOrd="0" presId="urn:microsoft.com/office/officeart/2008/layout/HorizontalMultiLevelHierarchy"/>
    <dgm:cxn modelId="{CAA3844F-1DFA-4A68-B3D8-9881CC02FBBB}" type="presParOf" srcId="{51188119-F4EE-40D8-9FAE-8996913EFA57}" destId="{AA993084-68C5-4C33-94AE-5C7AC9C25A6F}" srcOrd="0" destOrd="0" presId="urn:microsoft.com/office/officeart/2008/layout/HorizontalMultiLevelHierarchy"/>
    <dgm:cxn modelId="{CC82A4AB-FCC6-401B-A309-95F23EDCB6EC}" type="presParOf" srcId="{F6A30A6F-BD9E-4CC8-8DFA-1CFC38C6F702}" destId="{8221D591-39FA-4905-ACDC-378815B04468}" srcOrd="3" destOrd="0" presId="urn:microsoft.com/office/officeart/2008/layout/HorizontalMultiLevelHierarchy"/>
    <dgm:cxn modelId="{8CFDE5E8-668D-4BBE-AB47-F50F705593AE}" type="presParOf" srcId="{8221D591-39FA-4905-ACDC-378815B04468}" destId="{98D865A0-EA6A-4071-860B-0497CBE0676D}" srcOrd="0" destOrd="0" presId="urn:microsoft.com/office/officeart/2008/layout/HorizontalMultiLevelHierarchy"/>
    <dgm:cxn modelId="{3B18A14B-492D-4EBA-B759-6D559F723391}" type="presParOf" srcId="{8221D591-39FA-4905-ACDC-378815B04468}" destId="{E2019A32-FA44-42DC-AEE5-3CF044F43257}" srcOrd="1" destOrd="0" presId="urn:microsoft.com/office/officeart/2008/layout/HorizontalMultiLevelHierarchy"/>
    <dgm:cxn modelId="{5D8CC176-C748-4409-A09A-5D7A488DDCED}" type="presParOf" srcId="{F6A30A6F-BD9E-4CC8-8DFA-1CFC38C6F702}" destId="{383DF414-BFB5-46A6-A32F-643A69436B24}" srcOrd="4" destOrd="0" presId="urn:microsoft.com/office/officeart/2008/layout/HorizontalMultiLevelHierarchy"/>
    <dgm:cxn modelId="{3C954664-AF11-423D-9B27-627BEF1F37DE}" type="presParOf" srcId="{383DF414-BFB5-46A6-A32F-643A69436B24}" destId="{F40B7E65-6E0D-472A-B496-457422A2DB3F}" srcOrd="0" destOrd="0" presId="urn:microsoft.com/office/officeart/2008/layout/HorizontalMultiLevelHierarchy"/>
    <dgm:cxn modelId="{42414A32-D44D-48D8-B3B2-68943F1DFFC3}" type="presParOf" srcId="{F6A30A6F-BD9E-4CC8-8DFA-1CFC38C6F702}" destId="{5830F98D-8CEB-47BE-A95F-F553C640BC56}" srcOrd="5" destOrd="0" presId="urn:microsoft.com/office/officeart/2008/layout/HorizontalMultiLevelHierarchy"/>
    <dgm:cxn modelId="{BAE8A945-177C-4343-804E-7D1D079CCC69}" type="presParOf" srcId="{5830F98D-8CEB-47BE-A95F-F553C640BC56}" destId="{838B2AD2-2E60-4A24-8684-EBC2A05426AE}" srcOrd="0" destOrd="0" presId="urn:microsoft.com/office/officeart/2008/layout/HorizontalMultiLevelHierarchy"/>
    <dgm:cxn modelId="{C45F76EC-B4BF-4E6D-A1FE-85626107497F}" type="presParOf" srcId="{5830F98D-8CEB-47BE-A95F-F553C640BC56}" destId="{577CAA23-32DB-4E08-BE94-DD69E631F533}" srcOrd="1" destOrd="0" presId="urn:microsoft.com/office/officeart/2008/layout/HorizontalMultiLevelHierarchy"/>
    <dgm:cxn modelId="{16E06F1C-5D6E-4C25-8AD7-B96E9472C038}" type="presParOf" srcId="{F6A30A6F-BD9E-4CC8-8DFA-1CFC38C6F702}" destId="{7371A0A5-56C3-4498-A788-D0C1A61DFB26}" srcOrd="6" destOrd="0" presId="urn:microsoft.com/office/officeart/2008/layout/HorizontalMultiLevelHierarchy"/>
    <dgm:cxn modelId="{1C27623B-D17C-431F-95B1-2C5B68F046E3}" type="presParOf" srcId="{7371A0A5-56C3-4498-A788-D0C1A61DFB26}" destId="{BA67B34E-0A1A-41F3-A82A-444FA86BC612}" srcOrd="0" destOrd="0" presId="urn:microsoft.com/office/officeart/2008/layout/HorizontalMultiLevelHierarchy"/>
    <dgm:cxn modelId="{2BBD4612-604C-4285-9970-CBF8769B10D8}" type="presParOf" srcId="{F6A30A6F-BD9E-4CC8-8DFA-1CFC38C6F702}" destId="{47FFD529-D95F-413E-A40C-3A22A8DCED1C}" srcOrd="7" destOrd="0" presId="urn:microsoft.com/office/officeart/2008/layout/HorizontalMultiLevelHierarchy"/>
    <dgm:cxn modelId="{DE7D932D-589D-4E63-B3D6-8F9D02FDA604}" type="presParOf" srcId="{47FFD529-D95F-413E-A40C-3A22A8DCED1C}" destId="{222BF842-A79B-4FC8-AF84-F32A172DF879}" srcOrd="0" destOrd="0" presId="urn:microsoft.com/office/officeart/2008/layout/HorizontalMultiLevelHierarchy"/>
    <dgm:cxn modelId="{747D27CF-DD46-483A-A303-B72BF31509CB}" type="presParOf" srcId="{47FFD529-D95F-413E-A40C-3A22A8DCED1C}" destId="{DA52175D-E8C6-4563-907A-69A3D52E4D37}" srcOrd="1" destOrd="0" presId="urn:microsoft.com/office/officeart/2008/layout/HorizontalMultiLevelHierarchy"/>
    <dgm:cxn modelId="{36A5EB94-36D9-4CDA-B357-699034E97D4F}" type="presParOf" srcId="{F6A30A6F-BD9E-4CC8-8DFA-1CFC38C6F702}" destId="{981F6238-10C7-41CE-AB2A-9B8FB8D44461}" srcOrd="8" destOrd="0" presId="urn:microsoft.com/office/officeart/2008/layout/HorizontalMultiLevelHierarchy"/>
    <dgm:cxn modelId="{90B4A6BC-4D54-41BF-BEA0-3C52EAE84776}" type="presParOf" srcId="{981F6238-10C7-41CE-AB2A-9B8FB8D44461}" destId="{F03E5929-528D-444A-83E3-57958EE919B6}" srcOrd="0" destOrd="0" presId="urn:microsoft.com/office/officeart/2008/layout/HorizontalMultiLevelHierarchy"/>
    <dgm:cxn modelId="{B002A593-0C18-4F83-9E10-080621571294}" type="presParOf" srcId="{F6A30A6F-BD9E-4CC8-8DFA-1CFC38C6F702}" destId="{6DD07EB2-2D2E-49CF-B333-450D0F1A3CED}" srcOrd="9" destOrd="0" presId="urn:microsoft.com/office/officeart/2008/layout/HorizontalMultiLevelHierarchy"/>
    <dgm:cxn modelId="{04640C74-D7DB-44C9-A588-9748ABC228CF}" type="presParOf" srcId="{6DD07EB2-2D2E-49CF-B333-450D0F1A3CED}" destId="{6A3A71A9-DC5C-4ED4-8C32-3DDCEE0A8EE5}" srcOrd="0" destOrd="0" presId="urn:microsoft.com/office/officeart/2008/layout/HorizontalMultiLevelHierarchy"/>
    <dgm:cxn modelId="{153BD493-C14E-4330-A6A2-D82166001373}" type="presParOf" srcId="{6DD07EB2-2D2E-49CF-B333-450D0F1A3CED}" destId="{EB6B69A9-1F01-4FF2-82F0-F5B48BE0440A}" srcOrd="1" destOrd="0" presId="urn:microsoft.com/office/officeart/2008/layout/HorizontalMultiLevelHierarchy"/>
    <dgm:cxn modelId="{9A391884-8508-4486-961E-AA9FEF136D7F}" type="presParOf" srcId="{F6A30A6F-BD9E-4CC8-8DFA-1CFC38C6F702}" destId="{D91708C6-D336-46B2-A266-377AA9B85874}" srcOrd="10" destOrd="0" presId="urn:microsoft.com/office/officeart/2008/layout/HorizontalMultiLevelHierarchy"/>
    <dgm:cxn modelId="{2ADA95F1-8476-4C19-B829-87EFC5FCB40C}" type="presParOf" srcId="{D91708C6-D336-46B2-A266-377AA9B85874}" destId="{25DEAD82-B22E-4F1D-BFFB-FB8E4A05E053}" srcOrd="0" destOrd="0" presId="urn:microsoft.com/office/officeart/2008/layout/HorizontalMultiLevelHierarchy"/>
    <dgm:cxn modelId="{003C9BEF-3BAD-4B63-B2B7-F2C073B91777}" type="presParOf" srcId="{F6A30A6F-BD9E-4CC8-8DFA-1CFC38C6F702}" destId="{95B141FA-2C75-4C1C-A2F1-BCB3ACB0E4D6}" srcOrd="11" destOrd="0" presId="urn:microsoft.com/office/officeart/2008/layout/HorizontalMultiLevelHierarchy"/>
    <dgm:cxn modelId="{35227276-2E8C-41B7-B352-160456D3210B}" type="presParOf" srcId="{95B141FA-2C75-4C1C-A2F1-BCB3ACB0E4D6}" destId="{B9FA0DE0-6170-482B-9BD3-CEA90B1253EA}" srcOrd="0" destOrd="0" presId="urn:microsoft.com/office/officeart/2008/layout/HorizontalMultiLevelHierarchy"/>
    <dgm:cxn modelId="{0C571C41-A37F-4EA3-814F-5A23E9419B1F}" type="presParOf" srcId="{95B141FA-2C75-4C1C-A2F1-BCB3ACB0E4D6}" destId="{34EF58ED-73D2-4CDF-A5E3-FE9D3FE2F1CD}" srcOrd="1" destOrd="0" presId="urn:microsoft.com/office/officeart/2008/layout/HorizontalMultiLevelHierarchy"/>
    <dgm:cxn modelId="{93B371E4-11B2-4B89-A1EC-6951980C7ABE}" type="presParOf" srcId="{F6A30A6F-BD9E-4CC8-8DFA-1CFC38C6F702}" destId="{6B523138-ADB2-452C-90C9-08F6C247584D}" srcOrd="12" destOrd="0" presId="urn:microsoft.com/office/officeart/2008/layout/HorizontalMultiLevelHierarchy"/>
    <dgm:cxn modelId="{6EF9EC29-EB8B-443F-95FB-CFA3E759A7A3}" type="presParOf" srcId="{6B523138-ADB2-452C-90C9-08F6C247584D}" destId="{2EE9307C-2BBA-4D8D-9DDE-AE05E6D9C071}" srcOrd="0" destOrd="0" presId="urn:microsoft.com/office/officeart/2008/layout/HorizontalMultiLevelHierarchy"/>
    <dgm:cxn modelId="{D8C6C4AD-A48A-483C-AF3E-4A2B5258EA18}" type="presParOf" srcId="{F6A30A6F-BD9E-4CC8-8DFA-1CFC38C6F702}" destId="{6680B213-4771-4497-8A4C-92D47312B359}" srcOrd="13" destOrd="0" presId="urn:microsoft.com/office/officeart/2008/layout/HorizontalMultiLevelHierarchy"/>
    <dgm:cxn modelId="{4885768C-0D8C-4E24-B79D-730F9BAF0783}" type="presParOf" srcId="{6680B213-4771-4497-8A4C-92D47312B359}" destId="{33559F12-BF41-461C-8590-5C51F18A8656}" srcOrd="0" destOrd="0" presId="urn:microsoft.com/office/officeart/2008/layout/HorizontalMultiLevelHierarchy"/>
    <dgm:cxn modelId="{1129856A-3062-452B-85D9-EAFE6278FDD9}" type="presParOf" srcId="{6680B213-4771-4497-8A4C-92D47312B359}" destId="{3E35AE26-D0E2-4F27-BE4F-4A55F3C5BDE1}" srcOrd="1" destOrd="0" presId="urn:microsoft.com/office/officeart/2008/layout/HorizontalMultiLevelHierarchy"/>
    <dgm:cxn modelId="{1B9E24AA-82F7-4763-9766-00AA924E472F}" type="presParOf" srcId="{F6A30A6F-BD9E-4CC8-8DFA-1CFC38C6F702}" destId="{BAF492EE-A2B1-48EA-B5BF-ABF582ABDAB0}" srcOrd="14" destOrd="0" presId="urn:microsoft.com/office/officeart/2008/layout/HorizontalMultiLevelHierarchy"/>
    <dgm:cxn modelId="{C7449C53-BEF1-4C09-8535-531D48978536}" type="presParOf" srcId="{BAF492EE-A2B1-48EA-B5BF-ABF582ABDAB0}" destId="{A95C62A2-C870-48E7-8051-7D1255792D61}" srcOrd="0" destOrd="0" presId="urn:microsoft.com/office/officeart/2008/layout/HorizontalMultiLevelHierarchy"/>
    <dgm:cxn modelId="{02F6ED75-F148-4E02-99B2-F4B41517506A}" type="presParOf" srcId="{F6A30A6F-BD9E-4CC8-8DFA-1CFC38C6F702}" destId="{F10D8C2F-4073-49D7-A10A-B959877FF47C}" srcOrd="15" destOrd="0" presId="urn:microsoft.com/office/officeart/2008/layout/HorizontalMultiLevelHierarchy"/>
    <dgm:cxn modelId="{3A806D63-4411-4FC4-8559-323D862B0E54}" type="presParOf" srcId="{F10D8C2F-4073-49D7-A10A-B959877FF47C}" destId="{87FE23AE-840D-4AC9-A297-B061645ADC1B}" srcOrd="0" destOrd="0" presId="urn:microsoft.com/office/officeart/2008/layout/HorizontalMultiLevelHierarchy"/>
    <dgm:cxn modelId="{C81E450E-D93C-4036-B6D5-CF04578BCB0C}" type="presParOf" srcId="{F10D8C2F-4073-49D7-A10A-B959877FF47C}" destId="{48BDB3C9-7075-437A-8DEE-F399A4CCCF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7B281-5741-4CDE-8F6E-DC2846F4C6D5}">
      <dsp:nvSpPr>
        <dsp:cNvPr id="0" name=""/>
        <dsp:cNvSpPr/>
      </dsp:nvSpPr>
      <dsp:spPr>
        <a:xfrm>
          <a:off x="0" y="0"/>
          <a:ext cx="3010144" cy="3038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endParaRPr lang="es-CO" sz="14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endParaRPr lang="es-CO" sz="14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endParaRPr lang="es-CO" sz="14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endParaRPr lang="es-CO" sz="16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400" kern="1200" dirty="0"/>
            <a:t>Inscríbete en las actividades que sean de tu interés, las cuales, son divulgadas mediante nuestro correo institucional, ten presente, los correos informativos.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400" b="1" i="1" kern="1200" dirty="0"/>
            <a:t>Recuerda que una vez realizada la inscripción, esta se convierte en un compromiso adquirido</a:t>
          </a:r>
          <a:r>
            <a:rPr lang="es-CO" sz="1200" b="1" i="1" kern="1200" dirty="0"/>
            <a:t>.</a:t>
          </a:r>
        </a:p>
      </dsp:txBody>
      <dsp:txXfrm>
        <a:off x="0" y="0"/>
        <a:ext cx="3010144" cy="911616"/>
      </dsp:txXfrm>
    </dsp:sp>
    <dsp:sp modelId="{7E46051A-F711-45D9-983A-385206159760}">
      <dsp:nvSpPr>
        <dsp:cNvPr id="0" name=""/>
        <dsp:cNvSpPr/>
      </dsp:nvSpPr>
      <dsp:spPr>
        <a:xfrm>
          <a:off x="139666" y="1991183"/>
          <a:ext cx="2690015" cy="918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400" kern="1200" dirty="0">
              <a:solidFill>
                <a:schemeClr val="tx1"/>
              </a:solidFill>
            </a:rPr>
            <a:t>Contamos con actividades de tipo familiar, anima a tu familia a participar.</a:t>
          </a:r>
        </a:p>
      </dsp:txBody>
      <dsp:txXfrm>
        <a:off x="166577" y="2018094"/>
        <a:ext cx="2636193" cy="864977"/>
      </dsp:txXfrm>
    </dsp:sp>
    <dsp:sp modelId="{1AAB4234-A871-43D1-918D-2690C5D74EA0}">
      <dsp:nvSpPr>
        <dsp:cNvPr id="0" name=""/>
        <dsp:cNvSpPr/>
      </dsp:nvSpPr>
      <dsp:spPr>
        <a:xfrm>
          <a:off x="3265009" y="0"/>
          <a:ext cx="2650428" cy="3038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200" kern="1200" dirty="0"/>
        </a:p>
      </dsp:txBody>
      <dsp:txXfrm>
        <a:off x="3265009" y="0"/>
        <a:ext cx="2650428" cy="911616"/>
      </dsp:txXfrm>
    </dsp:sp>
    <dsp:sp modelId="{F9138372-EFE6-4439-9A0C-39954FA5A609}">
      <dsp:nvSpPr>
        <dsp:cNvPr id="0" name=""/>
        <dsp:cNvSpPr/>
      </dsp:nvSpPr>
      <dsp:spPr>
        <a:xfrm>
          <a:off x="3300546" y="204415"/>
          <a:ext cx="2574266" cy="983726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400" kern="1200" dirty="0">
              <a:solidFill>
                <a:schemeClr val="tx1"/>
              </a:solidFill>
            </a:rPr>
            <a:t>Si por razones laborales no puedes participar, te invitamos a cancelar la inscripción, de esta forma, permites que otro compañero pueda disfrutar de la misma.</a:t>
          </a:r>
        </a:p>
      </dsp:txBody>
      <dsp:txXfrm>
        <a:off x="3329358" y="233227"/>
        <a:ext cx="2516642" cy="926102"/>
      </dsp:txXfrm>
    </dsp:sp>
    <dsp:sp modelId="{C3EFF4C3-9DE5-4A1B-A976-83D7C529FF33}">
      <dsp:nvSpPr>
        <dsp:cNvPr id="0" name=""/>
        <dsp:cNvSpPr/>
      </dsp:nvSpPr>
      <dsp:spPr>
        <a:xfrm>
          <a:off x="3300525" y="1719316"/>
          <a:ext cx="2599455" cy="983726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400" kern="1200" dirty="0">
              <a:solidFill>
                <a:schemeClr val="tx1"/>
              </a:solidFill>
            </a:rPr>
            <a:t>Diligencia el formato de Evaluación de la actividad, el cual será enviado a tu correo institucional, así, nos permites conocer tu nivel de satisfacción y nos ayudas a mejorar</a:t>
          </a:r>
          <a:r>
            <a:rPr lang="es-CO" sz="1100" kern="1200" dirty="0">
              <a:solidFill>
                <a:schemeClr val="tx1"/>
              </a:solidFill>
            </a:rPr>
            <a:t>.</a:t>
          </a:r>
        </a:p>
      </dsp:txBody>
      <dsp:txXfrm>
        <a:off x="3329337" y="1748128"/>
        <a:ext cx="2541831" cy="926102"/>
      </dsp:txXfrm>
    </dsp:sp>
    <dsp:sp modelId="{E5FF0CE6-89B2-4375-A27A-346943CB8FC9}">
      <dsp:nvSpPr>
        <dsp:cNvPr id="0" name=""/>
        <dsp:cNvSpPr/>
      </dsp:nvSpPr>
      <dsp:spPr>
        <a:xfrm>
          <a:off x="6060257" y="0"/>
          <a:ext cx="2650428" cy="30387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200" kern="1200" dirty="0"/>
        </a:p>
      </dsp:txBody>
      <dsp:txXfrm>
        <a:off x="6060257" y="0"/>
        <a:ext cx="2650428" cy="911616"/>
      </dsp:txXfrm>
    </dsp:sp>
    <dsp:sp modelId="{BEC84415-0A53-4C47-A938-73F92468DF48}">
      <dsp:nvSpPr>
        <dsp:cNvPr id="0" name=""/>
        <dsp:cNvSpPr/>
      </dsp:nvSpPr>
      <dsp:spPr>
        <a:xfrm>
          <a:off x="6367113" y="169573"/>
          <a:ext cx="2120343" cy="755048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400" kern="1200" dirty="0">
              <a:solidFill>
                <a:schemeClr val="tx1"/>
              </a:solidFill>
            </a:rPr>
            <a:t>Sé respetuoso con el personal a cargo de las actividades.</a:t>
          </a:r>
        </a:p>
      </dsp:txBody>
      <dsp:txXfrm>
        <a:off x="6389228" y="191688"/>
        <a:ext cx="2076113" cy="710818"/>
      </dsp:txXfrm>
    </dsp:sp>
    <dsp:sp modelId="{889CB6BE-0135-4F37-81D7-93DAF8A7279E}">
      <dsp:nvSpPr>
        <dsp:cNvPr id="0" name=""/>
        <dsp:cNvSpPr/>
      </dsp:nvSpPr>
      <dsp:spPr>
        <a:xfrm>
          <a:off x="6327887" y="1706950"/>
          <a:ext cx="2120343" cy="117269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400" kern="1200" dirty="0">
              <a:solidFill>
                <a:schemeClr val="tx1"/>
              </a:solidFill>
            </a:rPr>
            <a:t>Valora los esfuerzos humanos, técnicos y económicos, que hay detrás de cada actividad que organiza el grupo de Bienestar</a:t>
          </a:r>
          <a:r>
            <a:rPr lang="es-CO" sz="1200" kern="1200" dirty="0">
              <a:solidFill>
                <a:schemeClr val="tx1"/>
              </a:solidFill>
            </a:rPr>
            <a:t>.</a:t>
          </a:r>
        </a:p>
      </dsp:txBody>
      <dsp:txXfrm>
        <a:off x="6362234" y="1741297"/>
        <a:ext cx="2051649" cy="1104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CF22B-8D59-49DD-AED3-6A5ADCA3B490}">
      <dsp:nvSpPr>
        <dsp:cNvPr id="0" name=""/>
        <dsp:cNvSpPr/>
      </dsp:nvSpPr>
      <dsp:spPr>
        <a:xfrm>
          <a:off x="1851938" y="0"/>
          <a:ext cx="1340188" cy="5105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1. HONESTIDAD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1876861" y="24923"/>
        <a:ext cx="1290342" cy="460698"/>
      </dsp:txXfrm>
    </dsp:sp>
    <dsp:sp modelId="{A1912F6B-FECB-48C9-8C62-D749303CB1F1}">
      <dsp:nvSpPr>
        <dsp:cNvPr id="0" name=""/>
        <dsp:cNvSpPr/>
      </dsp:nvSpPr>
      <dsp:spPr>
        <a:xfrm>
          <a:off x="1593900" y="493140"/>
          <a:ext cx="2912488" cy="2912488"/>
        </a:xfrm>
        <a:custGeom>
          <a:avLst/>
          <a:gdLst/>
          <a:ahLst/>
          <a:cxnLst/>
          <a:rect l="0" t="0" r="0" b="0"/>
          <a:pathLst>
            <a:path>
              <a:moveTo>
                <a:pt x="1710712" y="22405"/>
              </a:moveTo>
              <a:arcTo wR="1456244" hR="1456244" stAng="16803821" swAng="81297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565C2-80FC-445A-AE25-C9BB15A2AA3A}">
      <dsp:nvSpPr>
        <dsp:cNvPr id="0" name=""/>
        <dsp:cNvSpPr/>
      </dsp:nvSpPr>
      <dsp:spPr>
        <a:xfrm>
          <a:off x="3140339" y="664575"/>
          <a:ext cx="1515548" cy="5105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2. RESPETO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3165262" y="689498"/>
        <a:ext cx="1465702" cy="460698"/>
      </dsp:txXfrm>
    </dsp:sp>
    <dsp:sp modelId="{DE0037E5-6CB5-4C7D-A8DF-F8E25066AE6E}">
      <dsp:nvSpPr>
        <dsp:cNvPr id="0" name=""/>
        <dsp:cNvSpPr/>
      </dsp:nvSpPr>
      <dsp:spPr>
        <a:xfrm>
          <a:off x="1168339" y="180991"/>
          <a:ext cx="2912488" cy="2912488"/>
        </a:xfrm>
        <a:custGeom>
          <a:avLst/>
          <a:gdLst/>
          <a:ahLst/>
          <a:cxnLst/>
          <a:rect l="0" t="0" r="0" b="0"/>
          <a:pathLst>
            <a:path>
              <a:moveTo>
                <a:pt x="2871917" y="1114902"/>
              </a:moveTo>
              <a:arcTo wR="1456244" hR="1456244" stAng="20786629" swAng="90196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10587-181B-4618-85E0-B6C2F43EAAA1}">
      <dsp:nvSpPr>
        <dsp:cNvPr id="0" name=""/>
        <dsp:cNvSpPr/>
      </dsp:nvSpPr>
      <dsp:spPr>
        <a:xfrm>
          <a:off x="3468392" y="1800121"/>
          <a:ext cx="1141798" cy="51054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3.DILIGENCIA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3493315" y="1825044"/>
        <a:ext cx="1091952" cy="460698"/>
      </dsp:txXfrm>
    </dsp:sp>
    <dsp:sp modelId="{608C25DC-886A-4141-BA01-2011BBF69CF0}">
      <dsp:nvSpPr>
        <dsp:cNvPr id="0" name=""/>
        <dsp:cNvSpPr/>
      </dsp:nvSpPr>
      <dsp:spPr>
        <a:xfrm>
          <a:off x="1272650" y="86097"/>
          <a:ext cx="2912488" cy="2912488"/>
        </a:xfrm>
        <a:custGeom>
          <a:avLst/>
          <a:gdLst/>
          <a:ahLst/>
          <a:cxnLst/>
          <a:rect l="0" t="0" r="0" b="0"/>
          <a:pathLst>
            <a:path>
              <a:moveTo>
                <a:pt x="2619814" y="2331886"/>
              </a:moveTo>
              <a:arcTo wR="1456244" hR="1456244" stAng="2217792" swAng="93453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10E9A-3A13-44DA-8C8E-44D305C8555F}">
      <dsp:nvSpPr>
        <dsp:cNvPr id="0" name=""/>
        <dsp:cNvSpPr/>
      </dsp:nvSpPr>
      <dsp:spPr>
        <a:xfrm>
          <a:off x="2626699" y="2772680"/>
          <a:ext cx="1147595" cy="5105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4.COMPROMISO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2651622" y="2797603"/>
        <a:ext cx="1097749" cy="460698"/>
      </dsp:txXfrm>
    </dsp:sp>
    <dsp:sp modelId="{33FF6E83-9F01-4810-B4CA-4B21A22D5ECE}">
      <dsp:nvSpPr>
        <dsp:cNvPr id="0" name=""/>
        <dsp:cNvSpPr/>
      </dsp:nvSpPr>
      <dsp:spPr>
        <a:xfrm>
          <a:off x="1202856" y="335282"/>
          <a:ext cx="2912488" cy="2912488"/>
        </a:xfrm>
        <a:custGeom>
          <a:avLst/>
          <a:gdLst/>
          <a:ahLst/>
          <a:cxnLst/>
          <a:rect l="0" t="0" r="0" b="0"/>
          <a:pathLst>
            <a:path>
              <a:moveTo>
                <a:pt x="1324585" y="2906524"/>
              </a:moveTo>
              <a:arcTo wR="1456244" hR="1456244" stAng="5711231" swAng="70998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62339-01C7-4458-BCFD-DEA0D551CDBA}">
      <dsp:nvSpPr>
        <dsp:cNvPr id="0" name=""/>
        <dsp:cNvSpPr/>
      </dsp:nvSpPr>
      <dsp:spPr>
        <a:xfrm>
          <a:off x="1335452" y="2770477"/>
          <a:ext cx="803377" cy="51054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5.JUSTICIA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1360375" y="2795400"/>
        <a:ext cx="753531" cy="460698"/>
      </dsp:txXfrm>
    </dsp:sp>
    <dsp:sp modelId="{0F4ABE9C-0B59-4B2A-B0B2-152CC8EF3451}">
      <dsp:nvSpPr>
        <dsp:cNvPr id="0" name=""/>
        <dsp:cNvSpPr/>
      </dsp:nvSpPr>
      <dsp:spPr>
        <a:xfrm>
          <a:off x="912737" y="257475"/>
          <a:ext cx="2912488" cy="2912488"/>
        </a:xfrm>
        <a:custGeom>
          <a:avLst/>
          <a:gdLst/>
          <a:ahLst/>
          <a:cxnLst/>
          <a:rect l="0" t="0" r="0" b="0"/>
          <a:pathLst>
            <a:path>
              <a:moveTo>
                <a:pt x="373014" y="2429517"/>
              </a:moveTo>
              <a:arcTo wR="1456244" hR="1456244" stAng="8283633" swAng="83473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4DD51-67D8-4145-A23C-A9C520C4D741}">
      <dsp:nvSpPr>
        <dsp:cNvPr id="0" name=""/>
        <dsp:cNvSpPr/>
      </dsp:nvSpPr>
      <dsp:spPr>
        <a:xfrm>
          <a:off x="296273" y="1782491"/>
          <a:ext cx="1305950" cy="5105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6.CONFIDENCIALIDAD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321196" y="1807414"/>
        <a:ext cx="1256104" cy="460698"/>
      </dsp:txXfrm>
    </dsp:sp>
    <dsp:sp modelId="{C0D48DB7-AFED-468F-8D08-10D4E1F6BFA2}">
      <dsp:nvSpPr>
        <dsp:cNvPr id="0" name=""/>
        <dsp:cNvSpPr/>
      </dsp:nvSpPr>
      <dsp:spPr>
        <a:xfrm>
          <a:off x="911933" y="242174"/>
          <a:ext cx="2912488" cy="2912488"/>
        </a:xfrm>
        <a:custGeom>
          <a:avLst/>
          <a:gdLst/>
          <a:ahLst/>
          <a:cxnLst/>
          <a:rect l="0" t="0" r="0" b="0"/>
          <a:pathLst>
            <a:path>
              <a:moveTo>
                <a:pt x="535" y="1416738"/>
              </a:moveTo>
              <a:arcTo wR="1456244" hR="1456244" stAng="10893271" swAng="8867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9C54-E6DA-46BB-BF5B-45AF97956F39}">
      <dsp:nvSpPr>
        <dsp:cNvPr id="0" name=""/>
        <dsp:cNvSpPr/>
      </dsp:nvSpPr>
      <dsp:spPr>
        <a:xfrm>
          <a:off x="447842" y="661310"/>
          <a:ext cx="1389726" cy="51054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7.CUIDADO A LA VIDA</a:t>
          </a:r>
          <a:endParaRPr lang="es-CO" sz="1000" b="1" kern="1200" dirty="0">
            <a:solidFill>
              <a:schemeClr val="tx1"/>
            </a:solidFill>
          </a:endParaRPr>
        </a:p>
      </dsp:txBody>
      <dsp:txXfrm>
        <a:off x="472765" y="686233"/>
        <a:ext cx="1339880" cy="460698"/>
      </dsp:txXfrm>
    </dsp:sp>
    <dsp:sp modelId="{E1248973-8D87-41B7-87EF-4D42C0E5DD6A}">
      <dsp:nvSpPr>
        <dsp:cNvPr id="0" name=""/>
        <dsp:cNvSpPr/>
      </dsp:nvSpPr>
      <dsp:spPr>
        <a:xfrm>
          <a:off x="916224" y="245228"/>
          <a:ext cx="2912488" cy="2912488"/>
        </a:xfrm>
        <a:custGeom>
          <a:avLst/>
          <a:gdLst/>
          <a:ahLst/>
          <a:cxnLst/>
          <a:rect l="0" t="0" r="0" b="0"/>
          <a:pathLst>
            <a:path>
              <a:moveTo>
                <a:pt x="524980" y="336692"/>
              </a:moveTo>
              <a:arcTo wR="1456244" hR="1456244" stAng="13814742" swAng="84894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492EE-A2B1-48EA-B5BF-ABF582ABDAB0}">
      <dsp:nvSpPr>
        <dsp:cNvPr id="0" name=""/>
        <dsp:cNvSpPr/>
      </dsp:nvSpPr>
      <dsp:spPr>
        <a:xfrm>
          <a:off x="1374428" y="1913244"/>
          <a:ext cx="1108773" cy="1814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386" y="0"/>
              </a:lnTo>
              <a:lnTo>
                <a:pt x="554386" y="1814428"/>
              </a:lnTo>
              <a:lnTo>
                <a:pt x="1108773" y="18144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1875655" y="2767298"/>
        <a:ext cx="106319" cy="106319"/>
      </dsp:txXfrm>
    </dsp:sp>
    <dsp:sp modelId="{6B523138-ADB2-452C-90C9-08F6C247584D}">
      <dsp:nvSpPr>
        <dsp:cNvPr id="0" name=""/>
        <dsp:cNvSpPr/>
      </dsp:nvSpPr>
      <dsp:spPr>
        <a:xfrm>
          <a:off x="1374428" y="1913244"/>
          <a:ext cx="1114691" cy="136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7345" y="0"/>
              </a:lnTo>
              <a:lnTo>
                <a:pt x="557345" y="1360571"/>
              </a:lnTo>
              <a:lnTo>
                <a:pt x="1114691" y="13605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>
        <a:off x="1887802" y="2549557"/>
        <a:ext cx="87944" cy="87944"/>
      </dsp:txXfrm>
    </dsp:sp>
    <dsp:sp modelId="{D91708C6-D336-46B2-A266-377AA9B85874}">
      <dsp:nvSpPr>
        <dsp:cNvPr id="0" name=""/>
        <dsp:cNvSpPr/>
      </dsp:nvSpPr>
      <dsp:spPr>
        <a:xfrm>
          <a:off x="1374428" y="1913244"/>
          <a:ext cx="1114691" cy="830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7345" y="0"/>
              </a:lnTo>
              <a:lnTo>
                <a:pt x="557345" y="830043"/>
              </a:lnTo>
              <a:lnTo>
                <a:pt x="1114691" y="8300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897029" y="2293521"/>
        <a:ext cx="69489" cy="69489"/>
      </dsp:txXfrm>
    </dsp:sp>
    <dsp:sp modelId="{981F6238-10C7-41CE-AB2A-9B8FB8D44461}">
      <dsp:nvSpPr>
        <dsp:cNvPr id="0" name=""/>
        <dsp:cNvSpPr/>
      </dsp:nvSpPr>
      <dsp:spPr>
        <a:xfrm>
          <a:off x="1374428" y="1913244"/>
          <a:ext cx="1114691" cy="2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7345" y="0"/>
              </a:lnTo>
              <a:lnTo>
                <a:pt x="557345" y="299516"/>
              </a:lnTo>
              <a:lnTo>
                <a:pt x="1114691" y="2995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902918" y="2034146"/>
        <a:ext cx="57711" cy="57711"/>
      </dsp:txXfrm>
    </dsp:sp>
    <dsp:sp modelId="{7371A0A5-56C3-4498-A788-D0C1A61DFB26}">
      <dsp:nvSpPr>
        <dsp:cNvPr id="0" name=""/>
        <dsp:cNvSpPr/>
      </dsp:nvSpPr>
      <dsp:spPr>
        <a:xfrm>
          <a:off x="1374428" y="1754359"/>
          <a:ext cx="1114691" cy="158884"/>
        </a:xfrm>
        <a:custGeom>
          <a:avLst/>
          <a:gdLst/>
          <a:ahLst/>
          <a:cxnLst/>
          <a:rect l="0" t="0" r="0" b="0"/>
          <a:pathLst>
            <a:path>
              <a:moveTo>
                <a:pt x="0" y="158884"/>
              </a:moveTo>
              <a:lnTo>
                <a:pt x="557345" y="158884"/>
              </a:lnTo>
              <a:lnTo>
                <a:pt x="557345" y="0"/>
              </a:lnTo>
              <a:lnTo>
                <a:pt x="111469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903625" y="1805653"/>
        <a:ext cx="56297" cy="56297"/>
      </dsp:txXfrm>
    </dsp:sp>
    <dsp:sp modelId="{383DF414-BFB5-46A6-A32F-643A69436B24}">
      <dsp:nvSpPr>
        <dsp:cNvPr id="0" name=""/>
        <dsp:cNvSpPr/>
      </dsp:nvSpPr>
      <dsp:spPr>
        <a:xfrm>
          <a:off x="1374428" y="1199047"/>
          <a:ext cx="1114691" cy="714196"/>
        </a:xfrm>
        <a:custGeom>
          <a:avLst/>
          <a:gdLst/>
          <a:ahLst/>
          <a:cxnLst/>
          <a:rect l="0" t="0" r="0" b="0"/>
          <a:pathLst>
            <a:path>
              <a:moveTo>
                <a:pt x="0" y="714196"/>
              </a:moveTo>
              <a:lnTo>
                <a:pt x="557345" y="714196"/>
              </a:lnTo>
              <a:lnTo>
                <a:pt x="557345" y="0"/>
              </a:lnTo>
              <a:lnTo>
                <a:pt x="111469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1898677" y="1523049"/>
        <a:ext cx="66193" cy="66193"/>
      </dsp:txXfrm>
    </dsp:sp>
    <dsp:sp modelId="{51188119-F4EE-40D8-9FAE-8996913EFA57}">
      <dsp:nvSpPr>
        <dsp:cNvPr id="0" name=""/>
        <dsp:cNvSpPr/>
      </dsp:nvSpPr>
      <dsp:spPr>
        <a:xfrm>
          <a:off x="1374428" y="643735"/>
          <a:ext cx="1114691" cy="1269508"/>
        </a:xfrm>
        <a:custGeom>
          <a:avLst/>
          <a:gdLst/>
          <a:ahLst/>
          <a:cxnLst/>
          <a:rect l="0" t="0" r="0" b="0"/>
          <a:pathLst>
            <a:path>
              <a:moveTo>
                <a:pt x="0" y="1269508"/>
              </a:moveTo>
              <a:lnTo>
                <a:pt x="557345" y="1269508"/>
              </a:lnTo>
              <a:lnTo>
                <a:pt x="557345" y="0"/>
              </a:lnTo>
              <a:lnTo>
                <a:pt x="111469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600" kern="1200"/>
        </a:p>
      </dsp:txBody>
      <dsp:txXfrm>
        <a:off x="1889538" y="1236253"/>
        <a:ext cx="84471" cy="84471"/>
      </dsp:txXfrm>
    </dsp:sp>
    <dsp:sp modelId="{0CF31BCF-28C2-49C1-9E26-026815B48DDC}">
      <dsp:nvSpPr>
        <dsp:cNvPr id="0" name=""/>
        <dsp:cNvSpPr/>
      </dsp:nvSpPr>
      <dsp:spPr>
        <a:xfrm>
          <a:off x="1374428" y="185334"/>
          <a:ext cx="1114691" cy="1727909"/>
        </a:xfrm>
        <a:custGeom>
          <a:avLst/>
          <a:gdLst/>
          <a:ahLst/>
          <a:cxnLst/>
          <a:rect l="0" t="0" r="0" b="0"/>
          <a:pathLst>
            <a:path>
              <a:moveTo>
                <a:pt x="0" y="1727909"/>
              </a:moveTo>
              <a:lnTo>
                <a:pt x="557345" y="1727909"/>
              </a:lnTo>
              <a:lnTo>
                <a:pt x="557345" y="0"/>
              </a:lnTo>
              <a:lnTo>
                <a:pt x="111469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700" kern="1200"/>
        </a:p>
      </dsp:txBody>
      <dsp:txXfrm>
        <a:off x="1880367" y="997882"/>
        <a:ext cx="102813" cy="102813"/>
      </dsp:txXfrm>
    </dsp:sp>
    <dsp:sp modelId="{DE0173B1-60D9-4350-8C44-AE57D049D6B0}">
      <dsp:nvSpPr>
        <dsp:cNvPr id="0" name=""/>
        <dsp:cNvSpPr/>
      </dsp:nvSpPr>
      <dsp:spPr>
        <a:xfrm rot="16200000">
          <a:off x="-529471" y="1667143"/>
          <a:ext cx="3315598" cy="4922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schemeClr val="tx1"/>
              </a:solidFill>
            </a:rPr>
            <a:t>A continuación, algunos de los aportes de esta: </a:t>
          </a:r>
        </a:p>
      </dsp:txBody>
      <dsp:txXfrm>
        <a:off x="-529471" y="1667143"/>
        <a:ext cx="3315598" cy="492201"/>
      </dsp:txXfrm>
    </dsp:sp>
    <dsp:sp modelId="{CB30120A-9C44-45DF-8C7E-1657D1AA0A13}">
      <dsp:nvSpPr>
        <dsp:cNvPr id="0" name=""/>
        <dsp:cNvSpPr/>
      </dsp:nvSpPr>
      <dsp:spPr>
        <a:xfrm>
          <a:off x="2489120" y="1974"/>
          <a:ext cx="4502219" cy="366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Mantener una buena actitud</a:t>
          </a:r>
        </a:p>
      </dsp:txBody>
      <dsp:txXfrm>
        <a:off x="2489120" y="1974"/>
        <a:ext cx="4502219" cy="366720"/>
      </dsp:txXfrm>
    </dsp:sp>
    <dsp:sp modelId="{98D865A0-EA6A-4071-860B-0497CBE0676D}">
      <dsp:nvSpPr>
        <dsp:cNvPr id="0" name=""/>
        <dsp:cNvSpPr/>
      </dsp:nvSpPr>
      <dsp:spPr>
        <a:xfrm>
          <a:off x="2489120" y="460375"/>
          <a:ext cx="4502219" cy="366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Respeto y Aceptación por la diferencia de religión, inclinación sexual, raza, etc., de nuestros compañeros</a:t>
          </a:r>
        </a:p>
      </dsp:txBody>
      <dsp:txXfrm>
        <a:off x="2489120" y="460375"/>
        <a:ext cx="4502219" cy="366720"/>
      </dsp:txXfrm>
    </dsp:sp>
    <dsp:sp modelId="{838B2AD2-2E60-4A24-8684-EBC2A05426AE}">
      <dsp:nvSpPr>
        <dsp:cNvPr id="0" name=""/>
        <dsp:cNvSpPr/>
      </dsp:nvSpPr>
      <dsp:spPr>
        <a:xfrm>
          <a:off x="2489120" y="918775"/>
          <a:ext cx="4502219" cy="5605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Velar por el cuidado de los elementos de trabajo asignados y/o disponibles para el uso común, así como, por los elementos de emergencia (camillas, extintores, etc.)</a:t>
          </a:r>
        </a:p>
      </dsp:txBody>
      <dsp:txXfrm>
        <a:off x="2489120" y="918775"/>
        <a:ext cx="4502219" cy="560543"/>
      </dsp:txXfrm>
    </dsp:sp>
    <dsp:sp modelId="{222BF842-A79B-4FC8-AF84-F32A172DF879}">
      <dsp:nvSpPr>
        <dsp:cNvPr id="0" name=""/>
        <dsp:cNvSpPr/>
      </dsp:nvSpPr>
      <dsp:spPr>
        <a:xfrm>
          <a:off x="2489120" y="1570999"/>
          <a:ext cx="4502219" cy="366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Cuidado y buen comportamiento en baños, cafeterías y espacios comunes</a:t>
          </a:r>
          <a:r>
            <a:rPr lang="es-CO" sz="800" kern="1200" dirty="0">
              <a:solidFill>
                <a:schemeClr val="tx1"/>
              </a:solidFill>
            </a:rPr>
            <a:t>.</a:t>
          </a:r>
        </a:p>
      </dsp:txBody>
      <dsp:txXfrm>
        <a:off x="2489120" y="1570999"/>
        <a:ext cx="4502219" cy="366720"/>
      </dsp:txXfrm>
    </dsp:sp>
    <dsp:sp modelId="{6A3A71A9-DC5C-4ED4-8C32-3DDCEE0A8EE5}">
      <dsp:nvSpPr>
        <dsp:cNvPr id="0" name=""/>
        <dsp:cNvSpPr/>
      </dsp:nvSpPr>
      <dsp:spPr>
        <a:xfrm>
          <a:off x="2489120" y="2029400"/>
          <a:ext cx="4502219" cy="366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Confidencialidad de la información.</a:t>
          </a:r>
        </a:p>
      </dsp:txBody>
      <dsp:txXfrm>
        <a:off x="2489120" y="2029400"/>
        <a:ext cx="4502219" cy="366720"/>
      </dsp:txXfrm>
    </dsp:sp>
    <dsp:sp modelId="{B9FA0DE0-6170-482B-9BD3-CEA90B1253EA}">
      <dsp:nvSpPr>
        <dsp:cNvPr id="0" name=""/>
        <dsp:cNvSpPr/>
      </dsp:nvSpPr>
      <dsp:spPr>
        <a:xfrm>
          <a:off x="2489120" y="2487801"/>
          <a:ext cx="4502219" cy="5109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Procurar que el volumen de teléfono, música y tono de voz sean adecuados, y no lleguen a interrumpir el desarrollo de las actividades de los demás.</a:t>
          </a:r>
        </a:p>
      </dsp:txBody>
      <dsp:txXfrm>
        <a:off x="2489120" y="2487801"/>
        <a:ext cx="4502219" cy="510973"/>
      </dsp:txXfrm>
    </dsp:sp>
    <dsp:sp modelId="{33559F12-BF41-461C-8590-5C51F18A8656}">
      <dsp:nvSpPr>
        <dsp:cNvPr id="0" name=""/>
        <dsp:cNvSpPr/>
      </dsp:nvSpPr>
      <dsp:spPr>
        <a:xfrm>
          <a:off x="2489120" y="3090455"/>
          <a:ext cx="4502219" cy="366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Brindar buen trato al personal, y trabajar por la construcción de sanas relaciones interpersonales</a:t>
          </a:r>
        </a:p>
      </dsp:txBody>
      <dsp:txXfrm>
        <a:off x="2489120" y="3090455"/>
        <a:ext cx="4502219" cy="366720"/>
      </dsp:txXfrm>
    </dsp:sp>
    <dsp:sp modelId="{87FE23AE-840D-4AC9-A297-B061645ADC1B}">
      <dsp:nvSpPr>
        <dsp:cNvPr id="0" name=""/>
        <dsp:cNvSpPr/>
      </dsp:nvSpPr>
      <dsp:spPr>
        <a:xfrm>
          <a:off x="2483202" y="3544312"/>
          <a:ext cx="4502219" cy="366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CO" sz="1100" kern="1200" dirty="0">
              <a:solidFill>
                <a:schemeClr val="tx1"/>
              </a:solidFill>
            </a:rPr>
            <a:t>Cuidar de la presentación personal e imagen corporativa</a:t>
          </a:r>
        </a:p>
      </dsp:txBody>
      <dsp:txXfrm>
        <a:off x="2483202" y="3544312"/>
        <a:ext cx="4502219" cy="36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EABE-D72D-49FD-9A09-0EC0CDF62739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57BA4-C694-437E-A6C4-B141DBEB42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5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1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13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12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8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42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76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86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31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66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26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68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FC67-21EB-4866-872F-BD7A5DC7B007}" type="datetimeFigureOut">
              <a:rPr lang="es-ES" smtClean="0"/>
              <a:t>09/03/2022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5B52-413D-41BD-B990-22768016A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16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unp.gov.co/SGI/Documents/GESTION%20TALENTO%20HUMANO/01.PLANES%20INSTITUCIONALES/Planes/Plan%20de%20Bienestar,%20Est%C3%ADmulos%20e%20Incentivos/GTH-PL-02%20V9%20Plan%20de%20Bienestar%20Esti%CC%81mulos%20e%20Incentivos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D92F8-BDD4-BC47-975B-4C988FEF8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C490EC-73D5-794B-ADAC-C0EFE28F7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46ACA6-1D7C-8645-8781-6677019AC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9836" cy="68437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BE2959-537E-C343-86AE-BBF1212F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4383265"/>
            <a:ext cx="2203450" cy="457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DF3953-2EEC-754E-9EAE-D5F4ED012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2" y="1600200"/>
            <a:ext cx="2743200" cy="2260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C0DDBB-E7E8-4E67-8AC9-B659925CFAB9}"/>
              </a:ext>
            </a:extLst>
          </p:cNvPr>
          <p:cNvSpPr txBox="1"/>
          <p:nvPr/>
        </p:nvSpPr>
        <p:spPr>
          <a:xfrm>
            <a:off x="1585428" y="1061591"/>
            <a:ext cx="6660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SUBDIRECCIÓN DE TALENTO HUMANO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7D74090-30E2-49A0-9535-9DE238E83327}"/>
              </a:ext>
            </a:extLst>
          </p:cNvPr>
          <p:cNvSpPr/>
          <p:nvPr/>
        </p:nvSpPr>
        <p:spPr>
          <a:xfrm>
            <a:off x="3047978" y="29096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GRUPO DE SEGURIDAD Y SALUD EN EL TRABAJO, BIENESTAR E INCENTIVOS </a:t>
            </a:r>
            <a:r>
              <a:rPr lang="es-ES" b="1">
                <a:solidFill>
                  <a:schemeClr val="accent5">
                    <a:lumMod val="50000"/>
                  </a:schemeClr>
                </a:solidFill>
              </a:rPr>
              <a:t>– GSSTBI</a:t>
            </a:r>
          </a:p>
          <a:p>
            <a:pPr algn="ctr"/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(BIENESTAR E INCENTIVOS)</a:t>
            </a:r>
          </a:p>
        </p:txBody>
      </p:sp>
    </p:spTree>
    <p:extLst>
      <p:ext uri="{BB962C8B-B14F-4D97-AF65-F5344CB8AC3E}">
        <p14:creationId xmlns:p14="http://schemas.microsoft.com/office/powerpoint/2010/main" val="37225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3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775980" y="943787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PREVENCIÓN CONFLICTO DE INTERESES</a:t>
            </a:r>
          </a:p>
        </p:txBody>
      </p:sp>
      <p:sp>
        <p:nvSpPr>
          <p:cNvPr id="10" name="21 CuadroTexto">
            <a:extLst>
              <a:ext uri="{FF2B5EF4-FFF2-40B4-BE49-F238E27FC236}">
                <a16:creationId xmlns:a16="http://schemas.microsoft.com/office/drawing/2014/main" id="{D44CB616-31F9-406C-B7F8-869428A0A0BB}"/>
              </a:ext>
            </a:extLst>
          </p:cNvPr>
          <p:cNvSpPr txBox="1"/>
          <p:nvPr/>
        </p:nvSpPr>
        <p:spPr>
          <a:xfrm>
            <a:off x="775981" y="1484417"/>
            <a:ext cx="765914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La implementación de la política de Integridad que hace parte de la dimensión "Talento humano" del modelo integrado de planeación y gestión – MIPG. Esta se realiza con el fin de que las entidades públicas desarrollen sus procesos de gestión estratégica con calidad e integridad del servicio para generar valor público.         </a:t>
            </a:r>
            <a:r>
              <a:rPr lang="es-CO" sz="1000" dirty="0"/>
              <a:t>*</a:t>
            </a:r>
            <a:r>
              <a:rPr lang="es-CO" sz="700" dirty="0"/>
              <a:t>GUÍA DE ADMINISTRACIÓN PÚBLICA Conflictos de interés de servidores públicos.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24B5C05-7C89-4F76-AB35-5E509C8053FF}"/>
              </a:ext>
            </a:extLst>
          </p:cNvPr>
          <p:cNvSpPr/>
          <p:nvPr/>
        </p:nvSpPr>
        <p:spPr>
          <a:xfrm>
            <a:off x="775981" y="2858116"/>
            <a:ext cx="7659149" cy="92333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/>
              <a:t>Un conflicto de interés surge cuando un servidor público o particular que desempeña una función pública es influenciado en la realización de su trabajo por consideraciones personales.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2E0A6A-3060-4E33-BA12-EEA7A0B982CA}"/>
              </a:ext>
            </a:extLst>
          </p:cNvPr>
          <p:cNvSpPr/>
          <p:nvPr/>
        </p:nvSpPr>
        <p:spPr>
          <a:xfrm>
            <a:off x="775981" y="3944571"/>
            <a:ext cx="4257413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Existe una situación de “conflicto de intereses” cuando el interés personal de quien ejerce una función pública colisiona con los deberes y obligaciones del cargo que desempeña.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3CC5DC-50D1-450A-B1DC-B0EC0C64C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44" y="3586978"/>
            <a:ext cx="3223106" cy="234407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779A7C3-F027-4303-8270-77229FD53B51}"/>
              </a:ext>
            </a:extLst>
          </p:cNvPr>
          <p:cNvSpPr/>
          <p:nvPr/>
        </p:nvSpPr>
        <p:spPr>
          <a:xfrm>
            <a:off x="5381275" y="5931055"/>
            <a:ext cx="348195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/>
              <a:t>https://blog.ethicsglobal.com/conflicto-de-intereses-o-intereses-en-conflicto/</a:t>
            </a:r>
          </a:p>
        </p:txBody>
      </p:sp>
    </p:spTree>
    <p:extLst>
      <p:ext uri="{BB962C8B-B14F-4D97-AF65-F5344CB8AC3E}">
        <p14:creationId xmlns:p14="http://schemas.microsoft.com/office/powerpoint/2010/main" val="295364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3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775981" y="785999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POLÍTICA DE CONVIVENCIA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9E049-3746-4747-9496-5F8D25F58275}"/>
              </a:ext>
            </a:extLst>
          </p:cNvPr>
          <p:cNvSpPr/>
          <p:nvPr/>
        </p:nvSpPr>
        <p:spPr>
          <a:xfrm>
            <a:off x="628650" y="1266303"/>
            <a:ext cx="7806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s-CO" dirty="0"/>
              <a:t>Dentro del marco de la Resolución 0209 de 2014, se establecen los principios mínimos para la sana convivencia dentro de la UNP, los cuales conllevan a construir un mejor lugar para trabajar.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3C9F7B9-4252-40E8-85DD-457A449F7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776658"/>
              </p:ext>
            </p:extLst>
          </p:nvPr>
        </p:nvGraphicFramePr>
        <p:xfrm>
          <a:off x="209726" y="2189633"/>
          <a:ext cx="8747690" cy="391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296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3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775981" y="584882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DOTACIÓN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9E049-3746-4747-9496-5F8D25F58275}"/>
              </a:ext>
            </a:extLst>
          </p:cNvPr>
          <p:cNvSpPr/>
          <p:nvPr/>
        </p:nvSpPr>
        <p:spPr>
          <a:xfrm>
            <a:off x="628650" y="1266303"/>
            <a:ext cx="78064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s-MX" sz="2000" dirty="0"/>
              <a:t>El Grupo de Bienestar también tiene a su cargo, la entrega de dotación para los servidores públicos que tienen derecho a esta, la cual, se entrega de 2 o 3 veces al año. </a:t>
            </a:r>
          </a:p>
          <a:p>
            <a:pPr algn="just"/>
            <a:r>
              <a:rPr lang="es-MX" sz="2000" dirty="0"/>
              <a:t>Este beneficios, se encuentra reglamentado por la Ley 70 de 1988, el Decreto 1978 de 1989.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114843-2DFD-4078-8CEA-3381E0490BAF}"/>
              </a:ext>
            </a:extLst>
          </p:cNvPr>
          <p:cNvSpPr txBox="1"/>
          <p:nvPr/>
        </p:nvSpPr>
        <p:spPr>
          <a:xfrm>
            <a:off x="2558642" y="3070371"/>
            <a:ext cx="498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CAJAS DE COMPENSACIÓN FAMILIAR</a:t>
            </a:r>
          </a:p>
        </p:txBody>
      </p:sp>
      <p:sp>
        <p:nvSpPr>
          <p:cNvPr id="10" name="13 CuadroTexto">
            <a:extLst>
              <a:ext uri="{FF2B5EF4-FFF2-40B4-BE49-F238E27FC236}">
                <a16:creationId xmlns:a16="http://schemas.microsoft.com/office/drawing/2014/main" id="{0E83B958-B70F-4DC1-B273-58E941930BEE}"/>
              </a:ext>
            </a:extLst>
          </p:cNvPr>
          <p:cNvSpPr txBox="1"/>
          <p:nvPr/>
        </p:nvSpPr>
        <p:spPr>
          <a:xfrm>
            <a:off x="5008228" y="3837374"/>
            <a:ext cx="3507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Somos responsables de divulgar los beneficios y servicios que las Cajas de Compensación Familiar a nivel nacional tienen para los servidores de la UNP.</a:t>
            </a:r>
          </a:p>
        </p:txBody>
      </p:sp>
      <p:pic>
        <p:nvPicPr>
          <p:cNvPr id="12" name="Picture 2" descr="Cafam: Ofertas de Empleo y Trabajo en Cafam">
            <a:extLst>
              <a:ext uri="{FF2B5EF4-FFF2-40B4-BE49-F238E27FC236}">
                <a16:creationId xmlns:a16="http://schemas.microsoft.com/office/drawing/2014/main" id="{5CDD9F93-57FE-4784-9DC2-9FEA62F86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4" r="38459"/>
          <a:stretch/>
        </p:blipFill>
        <p:spPr bwMode="auto">
          <a:xfrm>
            <a:off x="775981" y="3837374"/>
            <a:ext cx="1377523" cy="77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A025A96-BE13-4E8D-93D0-81213CF1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98" y="3994466"/>
            <a:ext cx="1420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B0BC944-A50C-4FAB-A609-70EB09AD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0" y="4787678"/>
            <a:ext cx="1427464" cy="63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4FD650-0824-4953-9FE8-E6E6ACE7F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98" y="4709243"/>
            <a:ext cx="1197091" cy="6977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A98923-73B5-4D00-9EBC-47C6BE3FC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89" y="5591697"/>
            <a:ext cx="1106533" cy="46166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9C951AE-216A-40F8-8404-F23C7111A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898" y="5572188"/>
            <a:ext cx="1385886" cy="4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0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56" y="-85919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775981" y="584882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CONVENIOS</a:t>
            </a:r>
            <a:endParaRPr lang="es-CO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9E049-3746-4747-9496-5F8D25F58275}"/>
              </a:ext>
            </a:extLst>
          </p:cNvPr>
          <p:cNvSpPr/>
          <p:nvPr/>
        </p:nvSpPr>
        <p:spPr>
          <a:xfrm>
            <a:off x="3229760" y="1266303"/>
            <a:ext cx="30629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s-MX" sz="2000" dirty="0"/>
              <a:t>Desde el Grupo de bienestar, estamos en la constante búsqueda de convenios que sean de beneficio para los servidores de la entidad.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CAC61C-FB26-48FD-BD7A-833B398F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105" y="4988753"/>
            <a:ext cx="2772833" cy="10024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F3607B-D451-4F59-918D-0B794C219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982" y="1454388"/>
            <a:ext cx="2228850" cy="11811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C48B174A-B217-4E76-A1D8-DFB00BBB6266}"/>
              </a:ext>
            </a:extLst>
          </p:cNvPr>
          <p:cNvSpPr/>
          <p:nvPr/>
        </p:nvSpPr>
        <p:spPr>
          <a:xfrm>
            <a:off x="6627303" y="5769598"/>
            <a:ext cx="271803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/>
              <a:t>https://www.funcionpublica.gov.co/web/eva/programa-servimos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CAB34A1-D18D-40E7-92EF-37D6CF53F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132" y="2862235"/>
            <a:ext cx="1388549" cy="7910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3649862-EA0C-404D-8A48-F6B6039E2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04" y="3842167"/>
            <a:ext cx="2390004" cy="7910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B89E2A-169E-4251-A1C7-A9503F885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55" y="1321399"/>
            <a:ext cx="1952625" cy="18288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BDB3FC3-0320-4DDD-94D7-F6E340CAB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55" y="3546569"/>
            <a:ext cx="2225338" cy="8443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2813D4A-3402-47B2-9535-7C0F9979B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001" y="3284147"/>
            <a:ext cx="2212225" cy="160889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6C8F076-B907-4605-A7E6-1B1D62A6E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8274" y="4822099"/>
            <a:ext cx="1531407" cy="86800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1B6ED28-3822-424A-9315-19C21B6EF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87148" y="32898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1FC7D8-483C-48B1-A7BB-4E443201A3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121" y="4579021"/>
            <a:ext cx="2840427" cy="15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13254"/>
            <a:ext cx="9202723" cy="6843785"/>
          </a:xfrm>
          <a:prstGeom prst="rect">
            <a:avLst/>
          </a:prstGeom>
        </p:spPr>
      </p:pic>
      <p:sp>
        <p:nvSpPr>
          <p:cNvPr id="4" name="2 Título">
            <a:extLst>
              <a:ext uri="{FF2B5EF4-FFF2-40B4-BE49-F238E27FC236}">
                <a16:creationId xmlns:a16="http://schemas.microsoft.com/office/drawing/2014/main" id="{DF35BBE0-7851-4F00-BEB8-2F5F9F6FEE35}"/>
              </a:ext>
            </a:extLst>
          </p:cNvPr>
          <p:cNvSpPr txBox="1">
            <a:spLocks/>
          </p:cNvSpPr>
          <p:nvPr/>
        </p:nvSpPr>
        <p:spPr>
          <a:xfrm>
            <a:off x="2172748" y="729843"/>
            <a:ext cx="4429387" cy="486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/>
              <a:t>INTRODUCCIÓN</a:t>
            </a:r>
          </a:p>
        </p:txBody>
      </p:sp>
      <p:sp>
        <p:nvSpPr>
          <p:cNvPr id="7" name="3 Marcador de contenido">
            <a:extLst>
              <a:ext uri="{FF2B5EF4-FFF2-40B4-BE49-F238E27FC236}">
                <a16:creationId xmlns:a16="http://schemas.microsoft.com/office/drawing/2014/main" id="{AADDDC25-0CDC-465B-BA9B-BF789176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67" y="1330938"/>
            <a:ext cx="7847902" cy="11186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dirty="0"/>
              <a:t>El grupo de Bienestar e Incentivos de la UNP, tiene como objetivo mejorar la calidad de vida de los servidores públicos de la UNP y sus familias, a partir de la creación e implementación de actividades que contribuyan con su desarrollo personal en sus diferentes dimensiones.</a:t>
            </a:r>
          </a:p>
          <a:p>
            <a:pPr marL="0" indent="0" algn="ctr">
              <a:buNone/>
            </a:pPr>
            <a:endParaRPr lang="es-CO" sz="1800" dirty="0"/>
          </a:p>
          <a:p>
            <a:pPr algn="ctr"/>
            <a:endParaRPr lang="es-CO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F66A6B-C890-4ADA-9D36-F3E098DD6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96" y="2547343"/>
            <a:ext cx="3489953" cy="261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549B4D-2792-41F9-8AC6-3F920DB1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8133" y="2633591"/>
            <a:ext cx="4163203" cy="23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895CE8E-20C7-48ED-812E-C91A3BF687D6}"/>
              </a:ext>
            </a:extLst>
          </p:cNvPr>
          <p:cNvSpPr txBox="1"/>
          <p:nvPr/>
        </p:nvSpPr>
        <p:spPr>
          <a:xfrm>
            <a:off x="843095" y="5342396"/>
            <a:ext cx="3041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/>
              <a:t>Día de la familia 2018 - Cali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6C33E-0DCC-4325-847E-52435298EA57}"/>
              </a:ext>
            </a:extLst>
          </p:cNvPr>
          <p:cNvSpPr txBox="1"/>
          <p:nvPr/>
        </p:nvSpPr>
        <p:spPr>
          <a:xfrm>
            <a:off x="4681057" y="5285064"/>
            <a:ext cx="361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Carrera verde 2018 - Bogotá</a:t>
            </a:r>
          </a:p>
        </p:txBody>
      </p:sp>
    </p:spTree>
    <p:extLst>
      <p:ext uri="{BB962C8B-B14F-4D97-AF65-F5344CB8AC3E}">
        <p14:creationId xmlns:p14="http://schemas.microsoft.com/office/powerpoint/2010/main" val="105438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3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1702965" y="1182848"/>
            <a:ext cx="56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PLAN DE BIENESTAR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FC0E93-56E8-48EB-B04E-CB94B8B38805}"/>
              </a:ext>
            </a:extLst>
          </p:cNvPr>
          <p:cNvSpPr txBox="1"/>
          <p:nvPr/>
        </p:nvSpPr>
        <p:spPr>
          <a:xfrm>
            <a:off x="780176" y="2055303"/>
            <a:ext cx="4555222" cy="33624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2000" dirty="0"/>
              <a:t>¿Como se construye?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Caracterización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Presupuesto</a:t>
            </a:r>
          </a:p>
          <a:p>
            <a:endParaRPr lang="es-CO" sz="2000" dirty="0"/>
          </a:p>
          <a:p>
            <a:r>
              <a:rPr lang="es-CO" sz="2000" dirty="0"/>
              <a:t>¿Puedo participar en esa construcción?</a:t>
            </a:r>
          </a:p>
          <a:p>
            <a:r>
              <a:rPr lang="es-CO" sz="2000" dirty="0"/>
              <a:t>¿De donde provienen los recursos?</a:t>
            </a:r>
          </a:p>
          <a:p>
            <a:r>
              <a:rPr lang="es-CO" sz="2000" dirty="0"/>
              <a:t>¿Dónde lo puedo encontrar?</a:t>
            </a:r>
          </a:p>
          <a:p>
            <a:r>
              <a:rPr lang="es-CO" sz="1050" dirty="0">
                <a:hlinkClick r:id="rId3"/>
              </a:rPr>
              <a:t>http://intranet.unp.gov.co/SGI/Documents/GESTION%20TALENTO%20HUMANO/01.PLANES%20INSTITUCIONALES/Planes/Plan%20de%20Bienestar,%20Est%C3%ADmulos%20e%20Incentivos/GTH-PL-02%20V9%20Plan%20de%20Bienestar%20Esti%CC%81mulos%20e%20Incentivos.pdf</a:t>
            </a:r>
            <a:r>
              <a:rPr lang="es-CO" sz="1050" dirty="0"/>
              <a:t> 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AF5650-5CA0-400B-BD6B-0ED6A573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747" y="1644243"/>
            <a:ext cx="3271484" cy="3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029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1677798" y="1182848"/>
            <a:ext cx="560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ÁREA DE CALIDAD DE VIDA LABORAL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FC0E93-56E8-48EB-B04E-CB94B8B38805}"/>
              </a:ext>
            </a:extLst>
          </p:cNvPr>
          <p:cNvSpPr txBox="1"/>
          <p:nvPr/>
        </p:nvSpPr>
        <p:spPr>
          <a:xfrm>
            <a:off x="285226" y="1720562"/>
            <a:ext cx="49998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Desvinculación laboral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Fortalecimiento de la calidad de vida laboral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/>
              <a:t>Rutas de transporte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Máquinas snacks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Saludos de cumpleaños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Uso de la bici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Ferias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Apoyo psicológico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La línea de atención 321 2771747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Talleres de fortalecimiento en habilidades psicosociales (salud mental en el aislamiento, higiene del sueño, manejo del duelo, entre otros)</a:t>
            </a:r>
            <a:endParaRPr lang="es-CO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Clima Organizacional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Medición de Clima Laboral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>
                <a:solidFill>
                  <a:prstClr val="black"/>
                </a:solidFill>
              </a:rPr>
              <a:t>Cambio y cultura organizacional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Charlas, concursos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Código de Integridad, misión, visión.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400" dirty="0">
                <a:solidFill>
                  <a:prstClr val="black"/>
                </a:solidFill>
              </a:rPr>
              <a:t>Semana de la transparencia e integridad.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AA7397-A627-45D8-94CA-4BE9310B6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873" y="1690689"/>
            <a:ext cx="3397542" cy="42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1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029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856201" y="809539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ÁREA DE PROTECCIÓN Y SERVICIOS SOCIALES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FC0E93-56E8-48EB-B04E-CB94B8B38805}"/>
              </a:ext>
            </a:extLst>
          </p:cNvPr>
          <p:cNvSpPr txBox="1"/>
          <p:nvPr/>
        </p:nvSpPr>
        <p:spPr>
          <a:xfrm>
            <a:off x="763398" y="1720562"/>
            <a:ext cx="452166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Programa de recreación y deportes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Día de la familia, de la madre, del padre, del niño,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Torneos deportivos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Vacaciones recreativas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Taller de parejas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Artísticos y culturales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Concurso servidores tienen talento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Visitas virtuales a museos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Caminatas virtuales con apoyo del IDRD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Promoción y prevención de la salud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Beneficios para bici usuarios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Gimnasio UNP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Carreras atléticas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Promoción de estilos de vida saludables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1400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37CC78-2E44-418B-AFF0-3B9FB0BD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87" y="1436854"/>
            <a:ext cx="3306311" cy="46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029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856201" y="797074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ÁREA DE PROTECCIÓN Y SERVICIOS SOCIALES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FC0E93-56E8-48EB-B04E-CB94B8B38805}"/>
              </a:ext>
            </a:extLst>
          </p:cNvPr>
          <p:cNvSpPr txBox="1"/>
          <p:nvPr/>
        </p:nvSpPr>
        <p:spPr>
          <a:xfrm>
            <a:off x="763398" y="1720562"/>
            <a:ext cx="45216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Capacitación informal en artes o artesanías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Taller de pintura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Taller de bisutería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Promoción de programas de vivienda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Feria financiera y de vivienda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Divulgación de información de beneficios para vivienda por parte de las CCF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Promoción y prevención de la salud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Divulgación información CCF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Semana de la salud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Sala de lactancia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Educación formal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Auxilios educativos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Divulgación de información de educación de las CCF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1400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7AC5E9-23B2-4571-B4B3-67F3E42C8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64" y="1448299"/>
            <a:ext cx="3350375" cy="20443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49C919-6F83-4D59-882C-39A6CEB34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242" y="3542447"/>
            <a:ext cx="2804108" cy="24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3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856201" y="809539"/>
            <a:ext cx="765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¿CUÁL ES EL FACTOR QUE DETERMINA QUE EL PLAN DE BIENESTAR SEA EXITOSO?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FC0E93-56E8-48EB-B04E-CB94B8B38805}"/>
              </a:ext>
            </a:extLst>
          </p:cNvPr>
          <p:cNvSpPr txBox="1"/>
          <p:nvPr/>
        </p:nvSpPr>
        <p:spPr>
          <a:xfrm>
            <a:off x="763398" y="1720562"/>
            <a:ext cx="775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n>
                  <a:solidFill>
                    <a:srgbClr val="FF6600"/>
                  </a:solidFill>
                </a:ln>
                <a:solidFill>
                  <a:schemeClr val="accent4"/>
                </a:solidFill>
              </a:rPr>
              <a:t>¡¡¡TU PARTICIPACIÓN!!!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D137E1-9E3D-4766-A6AC-5F5F20CA6A2E}"/>
              </a:ext>
            </a:extLst>
          </p:cNvPr>
          <p:cNvSpPr/>
          <p:nvPr/>
        </p:nvSpPr>
        <p:spPr>
          <a:xfrm>
            <a:off x="856202" y="2212100"/>
            <a:ext cx="7659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Así que te invitamos a seguir las siguientes recomendaciones:</a:t>
            </a:r>
            <a:endParaRPr lang="es-CO" sz="2000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85D1361-CC4F-40BF-9503-F935B9DF6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499625"/>
              </p:ext>
            </p:extLst>
          </p:nvPr>
        </p:nvGraphicFramePr>
        <p:xfrm>
          <a:off x="215597" y="2726430"/>
          <a:ext cx="8712806" cy="303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28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029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856201" y="809539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PROGRAMA DE INCENTIVOS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FC0E93-56E8-48EB-B04E-CB94B8B38805}"/>
              </a:ext>
            </a:extLst>
          </p:cNvPr>
          <p:cNvSpPr txBox="1"/>
          <p:nvPr/>
        </p:nvSpPr>
        <p:spPr>
          <a:xfrm>
            <a:off x="190440" y="1271204"/>
            <a:ext cx="49405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Actividades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Día del Servidor Público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Aniversario UNP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Servidor del trimestre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Esquema del semestre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Tipos de incentivos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Menciones especiales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Reconocimientos escritos con copia a la historia </a:t>
            </a:r>
            <a:r>
              <a:rPr lang="es-CO" sz="1400" dirty="0" err="1"/>
              <a:t>lab</a:t>
            </a:r>
            <a:r>
              <a:rPr lang="es-CO" sz="14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Distinciones.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Auxilios Educativos.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/>
              <a:t>Permisos laborales remunerados.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O" sz="1400" dirty="0"/>
          </a:p>
          <a:p>
            <a:pPr lvl="1" algn="just"/>
            <a:r>
              <a:rPr lang="es-CO" sz="1400" dirty="0"/>
              <a:t>Llevar por lo menos un año de servicio continuo en la entidad.</a:t>
            </a:r>
          </a:p>
          <a:p>
            <a:pPr lvl="1" algn="just"/>
            <a:r>
              <a:rPr lang="es-CO" sz="1400" dirty="0"/>
              <a:t>No haber sido sancionados disciplinariamente en el año inmediatamente anterior a la fecha de postulación o durante el proceso de selección.</a:t>
            </a:r>
          </a:p>
          <a:p>
            <a:pPr lvl="1" algn="just"/>
            <a:r>
              <a:rPr lang="es-CO" sz="1400" dirty="0"/>
              <a:t>Acreditar nivel de excelencia en la evaluación de desempeño en firme, correspondiente al año inmediatamente anterior a la fecha de la postulación. </a:t>
            </a:r>
          </a:p>
          <a:p>
            <a:pPr lvl="1" algn="just"/>
            <a:r>
              <a:rPr lang="es-CO" sz="1400" dirty="0"/>
              <a:t>				*A</a:t>
            </a:r>
            <a:r>
              <a:rPr lang="es-CO" sz="1000" dirty="0"/>
              <a:t>rtículo 2.2.10.12 del Decreto 1083 de 2015</a:t>
            </a:r>
            <a:endParaRPr lang="es-CO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A42573-3D78-482F-BB43-25AED7406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033" y="3747200"/>
            <a:ext cx="3782532" cy="23012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6FC571-1AA8-4B8A-9B6A-76554737D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858" y="1193606"/>
            <a:ext cx="2286882" cy="24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C515F59-B60C-4C15-8C2F-FB11ED0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FB809-DF6B-5744-8C9F-5983D180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862"/>
            <a:ext cx="9211112" cy="68705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93F52C-1476-46F7-B9FA-78A8DD789DF7}"/>
              </a:ext>
            </a:extLst>
          </p:cNvPr>
          <p:cNvSpPr txBox="1"/>
          <p:nvPr/>
        </p:nvSpPr>
        <p:spPr>
          <a:xfrm>
            <a:off x="775981" y="584882"/>
            <a:ext cx="765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CÓDIGO DE INTEGRIDAD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FC0E93-56E8-48EB-B04E-CB94B8B38805}"/>
              </a:ext>
            </a:extLst>
          </p:cNvPr>
          <p:cNvSpPr txBox="1"/>
          <p:nvPr/>
        </p:nvSpPr>
        <p:spPr>
          <a:xfrm>
            <a:off x="190441" y="1271204"/>
            <a:ext cx="3903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</a:t>
            </a:r>
            <a:r>
              <a:rPr lang="es-CO" dirty="0"/>
              <a:t>s una guía que nos permite dirigir nuestro actuar como servidores públicos.</a:t>
            </a:r>
          </a:p>
          <a:p>
            <a:pPr algn="just"/>
            <a:r>
              <a:rPr lang="es-CO" b="1" dirty="0"/>
              <a:t>Definición de Nuestros Valores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Honestidad: Actuar bajo la noción de verdad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Respeto: Trato digno hacia los demás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Diligencia: Cumplimiento de deberes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Compromiso: Conciencia del rol de servidor público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 Justicia: Actuar con imparcialidad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Confidencialidad: Propiedad de la 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Cuidado de la vida: Preservar y guardar la vida.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19D1795-B9FD-4DFE-AAC5-C035BB6F1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411563"/>
              </p:ext>
            </p:extLst>
          </p:nvPr>
        </p:nvGraphicFramePr>
        <p:xfrm>
          <a:off x="4264117" y="1355586"/>
          <a:ext cx="4655888" cy="328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21 CuadroTexto">
            <a:extLst>
              <a:ext uri="{FF2B5EF4-FFF2-40B4-BE49-F238E27FC236}">
                <a16:creationId xmlns:a16="http://schemas.microsoft.com/office/drawing/2014/main" id="{D44CB616-31F9-406C-B7F8-869428A0A0BB}"/>
              </a:ext>
            </a:extLst>
          </p:cNvPr>
          <p:cNvSpPr txBox="1"/>
          <p:nvPr/>
        </p:nvSpPr>
        <p:spPr>
          <a:xfrm>
            <a:off x="4913200" y="4947850"/>
            <a:ext cx="381489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Con el fin de promover la divulgación, conocimiento y aplicación de los valores de la entidad, se realizan actividades con las que contamos con tu activa PARTICIPACIÓN!!!!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9E049-3746-4747-9496-5F8D25F58275}"/>
              </a:ext>
            </a:extLst>
          </p:cNvPr>
          <p:cNvSpPr/>
          <p:nvPr/>
        </p:nvSpPr>
        <p:spPr>
          <a:xfrm>
            <a:off x="5644074" y="2458590"/>
            <a:ext cx="23531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>
                  <a:solidFill>
                    <a:srgbClr val="000000"/>
                  </a:solidFill>
                </a:ln>
                <a:solidFill>
                  <a:schemeClr val="accent4"/>
                </a:solidFill>
              </a:rPr>
              <a:t>NUESTROS VALORES</a:t>
            </a:r>
          </a:p>
        </p:txBody>
      </p:sp>
    </p:spTree>
    <p:extLst>
      <p:ext uri="{BB962C8B-B14F-4D97-AF65-F5344CB8AC3E}">
        <p14:creationId xmlns:p14="http://schemas.microsoft.com/office/powerpoint/2010/main" val="3338430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4E4FDD66F6564794CF0AA1CB4405C3" ma:contentTypeVersion="12" ma:contentTypeDescription="Crear nuevo documento." ma:contentTypeScope="" ma:versionID="37cd9e293eb6a6d272c47bb2f4d022d0">
  <xsd:schema xmlns:xsd="http://www.w3.org/2001/XMLSchema" xmlns:xs="http://www.w3.org/2001/XMLSchema" xmlns:p="http://schemas.microsoft.com/office/2006/metadata/properties" xmlns:ns2="435a11ef-c2bf-4d1e-b58b-639ade20a33f" xmlns:ns3="498b611d-e1f9-4886-a3c0-032d1958834a" targetNamespace="http://schemas.microsoft.com/office/2006/metadata/properties" ma:root="true" ma:fieldsID="e97299e72b569fff92f676a4144c46d7" ns2:_="" ns3:_="">
    <xsd:import namespace="435a11ef-c2bf-4d1e-b58b-639ade20a33f"/>
    <xsd:import namespace="498b611d-e1f9-4886-a3c0-032d195883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b611d-e1f9-4886-a3c0-032d19588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2C172-9BB8-491D-8E7C-293BEFD14860}">
  <ds:schemaRefs>
    <ds:schemaRef ds:uri="http://schemas.microsoft.com/sharepoint/v3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35a11ef-c2bf-4d1e-b58b-639ade20a33f"/>
    <ds:schemaRef ds:uri="fd44c7c4-ea18-4105-8f08-2a38f515c6aa"/>
  </ds:schemaRefs>
</ds:datastoreItem>
</file>

<file path=customXml/itemProps2.xml><?xml version="1.0" encoding="utf-8"?>
<ds:datastoreItem xmlns:ds="http://schemas.openxmlformats.org/officeDocument/2006/customXml" ds:itemID="{62BA57E7-30D3-4E42-A6F2-42C2BCE6D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50DED4-CCA2-413E-B735-B534B6418E07}"/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1264</Words>
  <Application>Microsoft Office PowerPoint</Application>
  <PresentationFormat>Presentación en pantalla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Stefanny Portacio Diaz</dc:creator>
  <cp:lastModifiedBy>Daniel Antonio Carreño Gonzalez</cp:lastModifiedBy>
  <cp:revision>33</cp:revision>
  <dcterms:created xsi:type="dcterms:W3CDTF">2020-12-29T20:51:39Z</dcterms:created>
  <dcterms:modified xsi:type="dcterms:W3CDTF">2022-03-09T13:33:22Z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0x010100EE4E4FDD66F6564794CF0AA1CB4405C3</vt:lpwstr>
  </property>
</Properties>
</file>