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6" r:id="rId3"/>
    <p:sldId id="257" r:id="rId4"/>
    <p:sldId id="259" r:id="rId5"/>
    <p:sldId id="264"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544F05-46A5-40D4-A7C5-35B4F1D793F4}" v="12" dt="2023-03-21T20:39:00.02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66" autoAdjust="0"/>
    <p:restoredTop sz="23666" autoAdjust="0"/>
  </p:normalViewPr>
  <p:slideViewPr>
    <p:cSldViewPr snapToGrid="0">
      <p:cViewPr varScale="1">
        <p:scale>
          <a:sx n="112" d="100"/>
          <a:sy n="112" d="100"/>
        </p:scale>
        <p:origin x="120" y="1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38" d="100"/>
        <a:sy n="13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unproteccion-my.sharepoint.com/personal/nubia_angel_unp_gov_co/Documents/Documentos/INFORMES%20%20%20PROYECTOS%20%20DE%20%20INVERSION%20%20%20UNP/Graficas%20%20proyecto%20%20de%20%20%20inversion%20unp%20%20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unproteccion-my.sharepoint.com/personal/nubia_angel_unp_gov_co/Documents/Documentos/INFORMES%20%20%20PROYECTOS%20%20DE%20%20INVERSION%20%20%20UNP/Graficas%20%20proyecto%20%20de%20%20%20inversion%20unp%20%202023.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solidFill>
            <a:schemeClr val="accent6">
              <a:lumMod val="60000"/>
              <a:lumOff val="40000"/>
            </a:schemeClr>
          </a:solidFill>
        </a:ln>
        <a:effectLst/>
        <a:sp3d>
          <a:contourClr>
            <a:schemeClr val="accent6">
              <a:lumMod val="60000"/>
              <a:lumOff val="40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v>2023</c:v>
          </c:tx>
          <c:spPr>
            <a:solidFill>
              <a:schemeClr val="accent1">
                <a:alpha val="85000"/>
              </a:schemeClr>
            </a:solidFill>
            <a:ln w="9525" cap="flat" cmpd="sng" algn="ctr">
              <a:solidFill>
                <a:schemeClr val="tx2">
                  <a:lumMod val="20000"/>
                  <a:lumOff val="80000"/>
                </a:schemeClr>
              </a:solidFill>
              <a:round/>
            </a:ln>
            <a:effectLst/>
            <a:sp3d contourW="9525">
              <a:contourClr>
                <a:schemeClr val="tx2">
                  <a:lumMod val="20000"/>
                  <a:lumOff val="80000"/>
                </a:schemeClr>
              </a:contourClr>
            </a:sp3d>
          </c:spPr>
          <c:invertIfNegative val="0"/>
          <c:dPt>
            <c:idx val="0"/>
            <c:invertIfNegative val="0"/>
            <c:bubble3D val="0"/>
            <c:spPr>
              <a:solidFill>
                <a:schemeClr val="accent4">
                  <a:lumMod val="40000"/>
                  <a:lumOff val="60000"/>
                </a:schemeClr>
              </a:solidFill>
              <a:ln w="9525" cap="flat" cmpd="sng" algn="ctr">
                <a:solidFill>
                  <a:schemeClr val="tx2">
                    <a:lumMod val="20000"/>
                    <a:lumOff val="80000"/>
                  </a:schemeClr>
                </a:solidFill>
                <a:round/>
              </a:ln>
              <a:effectLst/>
              <a:sp3d contourW="9525">
                <a:contourClr>
                  <a:schemeClr val="tx2">
                    <a:lumMod val="20000"/>
                    <a:lumOff val="80000"/>
                  </a:schemeClr>
                </a:contourClr>
              </a:sp3d>
            </c:spPr>
            <c:extLst>
              <c:ext xmlns:c16="http://schemas.microsoft.com/office/drawing/2014/chart" uri="{C3380CC4-5D6E-409C-BE32-E72D297353CC}">
                <c16:uniqueId val="{00000001-238C-48E1-9B1A-44617B88345F}"/>
              </c:ext>
            </c:extLst>
          </c:dPt>
          <c:dPt>
            <c:idx val="1"/>
            <c:invertIfNegative val="0"/>
            <c:bubble3D val="0"/>
            <c:spPr>
              <a:solidFill>
                <a:schemeClr val="accent2">
                  <a:lumMod val="60000"/>
                  <a:lumOff val="40000"/>
                </a:schemeClr>
              </a:solidFill>
              <a:ln w="9525" cap="flat" cmpd="sng" algn="ctr">
                <a:solidFill>
                  <a:schemeClr val="tx2">
                    <a:lumMod val="20000"/>
                    <a:lumOff val="80000"/>
                  </a:schemeClr>
                </a:solidFill>
                <a:round/>
              </a:ln>
              <a:effectLst/>
              <a:sp3d contourW="9525">
                <a:contourClr>
                  <a:schemeClr val="tx2">
                    <a:lumMod val="20000"/>
                    <a:lumOff val="80000"/>
                  </a:schemeClr>
                </a:contourClr>
              </a:sp3d>
            </c:spPr>
            <c:extLst>
              <c:ext xmlns:c16="http://schemas.microsoft.com/office/drawing/2014/chart" uri="{C3380CC4-5D6E-409C-BE32-E72D297353CC}">
                <c16:uniqueId val="{00000003-238C-48E1-9B1A-44617B88345F}"/>
              </c:ext>
            </c:extLst>
          </c:dPt>
          <c:dPt>
            <c:idx val="2"/>
            <c:invertIfNegative val="0"/>
            <c:bubble3D val="0"/>
            <c:spPr>
              <a:solidFill>
                <a:schemeClr val="accent5">
                  <a:lumMod val="60000"/>
                  <a:lumOff val="40000"/>
                </a:schemeClr>
              </a:solidFill>
              <a:ln w="9525" cap="flat" cmpd="sng" algn="ctr">
                <a:solidFill>
                  <a:schemeClr val="tx2">
                    <a:lumMod val="20000"/>
                    <a:lumOff val="80000"/>
                  </a:schemeClr>
                </a:solidFill>
                <a:round/>
              </a:ln>
              <a:effectLst/>
              <a:sp3d contourW="9525">
                <a:contourClr>
                  <a:schemeClr val="tx2">
                    <a:lumMod val="20000"/>
                    <a:lumOff val="80000"/>
                  </a:schemeClr>
                </a:contourClr>
              </a:sp3d>
            </c:spPr>
            <c:extLst>
              <c:ext xmlns:c16="http://schemas.microsoft.com/office/drawing/2014/chart" uri="{C3380CC4-5D6E-409C-BE32-E72D297353CC}">
                <c16:uniqueId val="{00000005-238C-48E1-9B1A-44617B88345F}"/>
              </c:ext>
            </c:extLst>
          </c:dPt>
          <c:cat>
            <c:strRef>
              <c:f>MIPG!$D$14:$D$16</c:f>
              <c:strCache>
                <c:ptCount val="3"/>
                <c:pt idx="0">
                  <c:v>Apropiación vigente</c:v>
                </c:pt>
                <c:pt idx="1">
                  <c:v>Compromisos</c:v>
                </c:pt>
                <c:pt idx="2">
                  <c:v>Obligado</c:v>
                </c:pt>
              </c:strCache>
            </c:strRef>
          </c:cat>
          <c:val>
            <c:numRef>
              <c:f>MIPG!$E$14:$E$16</c:f>
              <c:numCache>
                <c:formatCode>#,##0</c:formatCode>
                <c:ptCount val="3"/>
                <c:pt idx="0">
                  <c:v>1692500000</c:v>
                </c:pt>
                <c:pt idx="1">
                  <c:v>0</c:v>
                </c:pt>
                <c:pt idx="2">
                  <c:v>0</c:v>
                </c:pt>
              </c:numCache>
            </c:numRef>
          </c:val>
          <c:extLst>
            <c:ext xmlns:c16="http://schemas.microsoft.com/office/drawing/2014/chart" uri="{C3380CC4-5D6E-409C-BE32-E72D297353CC}">
              <c16:uniqueId val="{00000006-238C-48E1-9B1A-44617B88345F}"/>
            </c:ext>
          </c:extLst>
        </c:ser>
        <c:dLbls>
          <c:showLegendKey val="0"/>
          <c:showVal val="0"/>
          <c:showCatName val="0"/>
          <c:showSerName val="0"/>
          <c:showPercent val="0"/>
          <c:showBubbleSize val="0"/>
        </c:dLbls>
        <c:gapWidth val="65"/>
        <c:shape val="box"/>
        <c:axId val="1912381664"/>
        <c:axId val="1907238592"/>
        <c:axId val="1913103440"/>
      </c:bar3DChart>
      <c:catAx>
        <c:axId val="19123816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CO"/>
          </a:p>
        </c:txPr>
        <c:crossAx val="1907238592"/>
        <c:crosses val="autoZero"/>
        <c:auto val="1"/>
        <c:lblAlgn val="ctr"/>
        <c:lblOffset val="100"/>
        <c:noMultiLvlLbl val="0"/>
      </c:catAx>
      <c:valAx>
        <c:axId val="1907238592"/>
        <c:scaling>
          <c:orientation val="minMax"/>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CO"/>
          </a:p>
        </c:txPr>
        <c:crossAx val="1912381664"/>
        <c:crosses val="autoZero"/>
        <c:crossBetween val="between"/>
      </c:valAx>
      <c:serAx>
        <c:axId val="1913103440"/>
        <c:scaling>
          <c:orientation val="minMax"/>
        </c:scaling>
        <c:delete val="1"/>
        <c:axPos val="b"/>
        <c:majorTickMark val="none"/>
        <c:minorTickMark val="none"/>
        <c:tickLblPos val="nextTo"/>
        <c:crossAx val="1907238592"/>
        <c:crosses val="autoZero"/>
      </c:ser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es-CO"/>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depthPercent val="60"/>
      <c:rAngAx val="0"/>
      <c:perspective val="100"/>
    </c:view3D>
    <c:floor>
      <c:thickness val="0"/>
      <c:spPr>
        <a:solidFill>
          <a:schemeClr val="lt1">
            <a:lumMod val="95000"/>
          </a:schemeClr>
        </a:solidFill>
        <a:ln>
          <a:solidFill>
            <a:schemeClr val="accent6">
              <a:lumMod val="60000"/>
              <a:lumOff val="40000"/>
            </a:schemeClr>
          </a:solidFill>
        </a:ln>
        <a:effectLst/>
        <a:sp3d>
          <a:contourClr>
            <a:schemeClr val="accent6">
              <a:lumMod val="60000"/>
              <a:lumOff val="40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v>2023</c:v>
          </c:tx>
          <c:spPr>
            <a:solidFill>
              <a:schemeClr val="accent1">
                <a:alpha val="85000"/>
              </a:schemeClr>
            </a:solidFill>
            <a:ln w="9525" cap="flat" cmpd="sng" algn="ctr">
              <a:solidFill>
                <a:schemeClr val="tx2">
                  <a:lumMod val="20000"/>
                  <a:lumOff val="80000"/>
                </a:schemeClr>
              </a:solidFill>
              <a:round/>
            </a:ln>
            <a:effectLst/>
            <a:sp3d contourW="9525">
              <a:contourClr>
                <a:schemeClr val="tx2">
                  <a:lumMod val="20000"/>
                  <a:lumOff val="80000"/>
                </a:schemeClr>
              </a:contourClr>
            </a:sp3d>
          </c:spPr>
          <c:invertIfNegative val="0"/>
          <c:dPt>
            <c:idx val="1"/>
            <c:invertIfNegative val="0"/>
            <c:bubble3D val="0"/>
            <c:spPr>
              <a:solidFill>
                <a:schemeClr val="accent2">
                  <a:lumMod val="40000"/>
                  <a:lumOff val="60000"/>
                </a:schemeClr>
              </a:solidFill>
              <a:ln w="9525" cap="flat" cmpd="sng" algn="ctr">
                <a:solidFill>
                  <a:schemeClr val="tx2">
                    <a:lumMod val="20000"/>
                    <a:lumOff val="80000"/>
                  </a:schemeClr>
                </a:solidFill>
                <a:round/>
              </a:ln>
              <a:effectLst/>
              <a:sp3d contourW="9525">
                <a:contourClr>
                  <a:schemeClr val="tx2">
                    <a:lumMod val="20000"/>
                    <a:lumOff val="80000"/>
                  </a:schemeClr>
                </a:contourClr>
              </a:sp3d>
            </c:spPr>
            <c:extLst>
              <c:ext xmlns:c16="http://schemas.microsoft.com/office/drawing/2014/chart" uri="{C3380CC4-5D6E-409C-BE32-E72D297353CC}">
                <c16:uniqueId val="{00000001-C4E2-427C-BB98-42249B0B4D2D}"/>
              </c:ext>
            </c:extLst>
          </c:dPt>
          <c:dPt>
            <c:idx val="2"/>
            <c:invertIfNegative val="0"/>
            <c:bubble3D val="0"/>
            <c:spPr>
              <a:solidFill>
                <a:schemeClr val="tx2"/>
              </a:solidFill>
              <a:ln w="9525" cap="flat" cmpd="sng" algn="ctr">
                <a:solidFill>
                  <a:schemeClr val="tx2">
                    <a:lumMod val="20000"/>
                    <a:lumOff val="80000"/>
                  </a:schemeClr>
                </a:solidFill>
                <a:round/>
              </a:ln>
              <a:effectLst/>
              <a:sp3d contourW="9525">
                <a:contourClr>
                  <a:schemeClr val="tx2">
                    <a:lumMod val="20000"/>
                    <a:lumOff val="80000"/>
                  </a:schemeClr>
                </a:contourClr>
              </a:sp3d>
            </c:spPr>
            <c:extLst>
              <c:ext xmlns:c16="http://schemas.microsoft.com/office/drawing/2014/chart" uri="{C3380CC4-5D6E-409C-BE32-E72D297353CC}">
                <c16:uniqueId val="{00000003-C4E2-427C-BB98-42249B0B4D2D}"/>
              </c:ext>
            </c:extLst>
          </c:dPt>
          <c:cat>
            <c:strRef>
              <c:f>documental!$D$14:$D$16</c:f>
              <c:strCache>
                <c:ptCount val="3"/>
                <c:pt idx="0">
                  <c:v>Apropiación vigente</c:v>
                </c:pt>
                <c:pt idx="1">
                  <c:v>Compromisos</c:v>
                </c:pt>
                <c:pt idx="2">
                  <c:v>Obligado</c:v>
                </c:pt>
              </c:strCache>
            </c:strRef>
          </c:cat>
          <c:val>
            <c:numRef>
              <c:f>documental!$E$14:$E$16</c:f>
              <c:numCache>
                <c:formatCode>#,##0</c:formatCode>
                <c:ptCount val="3"/>
                <c:pt idx="0">
                  <c:v>3307500000</c:v>
                </c:pt>
                <c:pt idx="1">
                  <c:v>0</c:v>
                </c:pt>
                <c:pt idx="2">
                  <c:v>0</c:v>
                </c:pt>
              </c:numCache>
            </c:numRef>
          </c:val>
          <c:extLst>
            <c:ext xmlns:c16="http://schemas.microsoft.com/office/drawing/2014/chart" uri="{C3380CC4-5D6E-409C-BE32-E72D297353CC}">
              <c16:uniqueId val="{00000004-C4E2-427C-BB98-42249B0B4D2D}"/>
            </c:ext>
          </c:extLst>
        </c:ser>
        <c:dLbls>
          <c:showLegendKey val="0"/>
          <c:showVal val="0"/>
          <c:showCatName val="0"/>
          <c:showSerName val="0"/>
          <c:showPercent val="0"/>
          <c:showBubbleSize val="0"/>
        </c:dLbls>
        <c:gapWidth val="65"/>
        <c:shape val="box"/>
        <c:axId val="1912381664"/>
        <c:axId val="1907238592"/>
        <c:axId val="1913103440"/>
      </c:bar3DChart>
      <c:catAx>
        <c:axId val="19123816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s-CO"/>
          </a:p>
        </c:txPr>
        <c:crossAx val="1907238592"/>
        <c:crosses val="autoZero"/>
        <c:auto val="1"/>
        <c:lblAlgn val="ctr"/>
        <c:lblOffset val="100"/>
        <c:noMultiLvlLbl val="0"/>
      </c:catAx>
      <c:valAx>
        <c:axId val="1907238592"/>
        <c:scaling>
          <c:orientation val="minMax"/>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CO"/>
          </a:p>
        </c:txPr>
        <c:crossAx val="1912381664"/>
        <c:crosses val="autoZero"/>
        <c:crossBetween val="between"/>
      </c:valAx>
      <c:serAx>
        <c:axId val="1913103440"/>
        <c:scaling>
          <c:orientation val="minMax"/>
        </c:scaling>
        <c:delete val="1"/>
        <c:axPos val="b"/>
        <c:majorTickMark val="none"/>
        <c:minorTickMark val="none"/>
        <c:tickLblPos val="nextTo"/>
        <c:crossAx val="1907238592"/>
        <c:crosses val="autoZero"/>
      </c:ser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es-CO"/>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FAE846-964E-478C-AA63-EEFC5E18E070}" type="datetimeFigureOut">
              <a:rPr lang="es-ES" smtClean="0"/>
              <a:t>21/03/2023</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780D4-7A5A-4CDB-B409-ABE533486BFF}" type="slidenum">
              <a:rPr lang="es-ES" smtClean="0"/>
              <a:t>‹Nº›</a:t>
            </a:fld>
            <a:endParaRPr lang="es-ES"/>
          </a:p>
        </p:txBody>
      </p:sp>
    </p:spTree>
    <p:extLst>
      <p:ext uri="{BB962C8B-B14F-4D97-AF65-F5344CB8AC3E}">
        <p14:creationId xmlns:p14="http://schemas.microsoft.com/office/powerpoint/2010/main" val="2537091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F92780D4-7A5A-4CDB-B409-ABE533486BFF}" type="slidenum">
              <a:rPr lang="es-ES" smtClean="0"/>
              <a:t>2</a:t>
            </a:fld>
            <a:endParaRPr lang="es-ES"/>
          </a:p>
        </p:txBody>
      </p:sp>
    </p:spTree>
    <p:extLst>
      <p:ext uri="{BB962C8B-B14F-4D97-AF65-F5344CB8AC3E}">
        <p14:creationId xmlns:p14="http://schemas.microsoft.com/office/powerpoint/2010/main" val="2540983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F92780D4-7A5A-4CDB-B409-ABE533486BFF}" type="slidenum">
              <a:rPr lang="es-ES" smtClean="0"/>
              <a:t>5</a:t>
            </a:fld>
            <a:endParaRPr lang="es-ES"/>
          </a:p>
        </p:txBody>
      </p:sp>
    </p:spTree>
    <p:extLst>
      <p:ext uri="{BB962C8B-B14F-4D97-AF65-F5344CB8AC3E}">
        <p14:creationId xmlns:p14="http://schemas.microsoft.com/office/powerpoint/2010/main" val="2479774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6918E-5EA8-11C4-C897-1475C883DC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DCC7D113-4F5D-13A3-8098-ACAD3FCFF8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E2F01DF4-FDEB-8A09-0A27-BFD3746F9610}"/>
              </a:ext>
            </a:extLst>
          </p:cNvPr>
          <p:cNvSpPr>
            <a:spLocks noGrp="1"/>
          </p:cNvSpPr>
          <p:nvPr>
            <p:ph type="dt" sz="half" idx="10"/>
          </p:nvPr>
        </p:nvSpPr>
        <p:spPr/>
        <p:txBody>
          <a:bodyPr/>
          <a:lstStyle/>
          <a:p>
            <a:fld id="{EA9BE366-8242-424F-8402-4E0933C83F4A}" type="datetime1">
              <a:rPr lang="es-ES" smtClean="0"/>
              <a:t>21/03/2023</a:t>
            </a:fld>
            <a:endParaRPr lang="es-ES"/>
          </a:p>
        </p:txBody>
      </p:sp>
      <p:sp>
        <p:nvSpPr>
          <p:cNvPr id="5" name="Footer Placeholder 4">
            <a:extLst>
              <a:ext uri="{FF2B5EF4-FFF2-40B4-BE49-F238E27FC236}">
                <a16:creationId xmlns:a16="http://schemas.microsoft.com/office/drawing/2014/main" id="{FC586D3B-61EA-A6BE-8596-6F01BF23D266}"/>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42BEEA45-AF3C-052F-62ED-007A2B2F5979}"/>
              </a:ext>
            </a:extLst>
          </p:cNvPr>
          <p:cNvSpPr>
            <a:spLocks noGrp="1"/>
          </p:cNvSpPr>
          <p:nvPr>
            <p:ph type="sldNum" sz="quarter" idx="12"/>
          </p:nvPr>
        </p:nvSpPr>
        <p:spPr/>
        <p:txBody>
          <a:bodyPr/>
          <a:lstStyle/>
          <a:p>
            <a:fld id="{E042A9ED-F10F-4D88-A8B1-084729BD525D}" type="slidenum">
              <a:rPr lang="es-ES" smtClean="0"/>
              <a:t>‹Nº›</a:t>
            </a:fld>
            <a:endParaRPr lang="es-ES"/>
          </a:p>
        </p:txBody>
      </p:sp>
    </p:spTree>
    <p:extLst>
      <p:ext uri="{BB962C8B-B14F-4D97-AF65-F5344CB8AC3E}">
        <p14:creationId xmlns:p14="http://schemas.microsoft.com/office/powerpoint/2010/main" val="3906172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AAD73-0934-A613-222C-CB4A1BF229EC}"/>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6D9DF75B-F28A-4721-ADD0-6FB14AADAF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935C5F90-182F-DA47-1830-34274CAA13D5}"/>
              </a:ext>
            </a:extLst>
          </p:cNvPr>
          <p:cNvSpPr>
            <a:spLocks noGrp="1"/>
          </p:cNvSpPr>
          <p:nvPr>
            <p:ph type="dt" sz="half" idx="10"/>
          </p:nvPr>
        </p:nvSpPr>
        <p:spPr/>
        <p:txBody>
          <a:bodyPr/>
          <a:lstStyle/>
          <a:p>
            <a:fld id="{DB088899-B22E-4B58-B331-D91C579DA2AA}" type="datetime1">
              <a:rPr lang="es-ES" smtClean="0"/>
              <a:t>21/03/2023</a:t>
            </a:fld>
            <a:endParaRPr lang="es-ES"/>
          </a:p>
        </p:txBody>
      </p:sp>
      <p:sp>
        <p:nvSpPr>
          <p:cNvPr id="5" name="Footer Placeholder 4">
            <a:extLst>
              <a:ext uri="{FF2B5EF4-FFF2-40B4-BE49-F238E27FC236}">
                <a16:creationId xmlns:a16="http://schemas.microsoft.com/office/drawing/2014/main" id="{29CD1073-E153-9BE8-4DC1-10A7657FA033}"/>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B908EE9C-DC58-18CC-D169-80A7768A4084}"/>
              </a:ext>
            </a:extLst>
          </p:cNvPr>
          <p:cNvSpPr>
            <a:spLocks noGrp="1"/>
          </p:cNvSpPr>
          <p:nvPr>
            <p:ph type="sldNum" sz="quarter" idx="12"/>
          </p:nvPr>
        </p:nvSpPr>
        <p:spPr/>
        <p:txBody>
          <a:bodyPr/>
          <a:lstStyle/>
          <a:p>
            <a:fld id="{E042A9ED-F10F-4D88-A8B1-084729BD525D}" type="slidenum">
              <a:rPr lang="es-ES" smtClean="0"/>
              <a:t>‹Nº›</a:t>
            </a:fld>
            <a:endParaRPr lang="es-ES"/>
          </a:p>
        </p:txBody>
      </p:sp>
    </p:spTree>
    <p:extLst>
      <p:ext uri="{BB962C8B-B14F-4D97-AF65-F5344CB8AC3E}">
        <p14:creationId xmlns:p14="http://schemas.microsoft.com/office/powerpoint/2010/main" val="348173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5ADFC0-DD45-9E9C-AD11-D1AE2871F8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91BE7225-0504-C905-6629-0D9CF412CA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32621951-46F7-BF39-C1C7-EC812244BFB6}"/>
              </a:ext>
            </a:extLst>
          </p:cNvPr>
          <p:cNvSpPr>
            <a:spLocks noGrp="1"/>
          </p:cNvSpPr>
          <p:nvPr>
            <p:ph type="dt" sz="half" idx="10"/>
          </p:nvPr>
        </p:nvSpPr>
        <p:spPr/>
        <p:txBody>
          <a:bodyPr/>
          <a:lstStyle/>
          <a:p>
            <a:fld id="{FEF50669-A536-4B75-8F83-A058D2F5EA49}" type="datetime1">
              <a:rPr lang="es-ES" smtClean="0"/>
              <a:t>21/03/2023</a:t>
            </a:fld>
            <a:endParaRPr lang="es-ES"/>
          </a:p>
        </p:txBody>
      </p:sp>
      <p:sp>
        <p:nvSpPr>
          <p:cNvPr id="5" name="Footer Placeholder 4">
            <a:extLst>
              <a:ext uri="{FF2B5EF4-FFF2-40B4-BE49-F238E27FC236}">
                <a16:creationId xmlns:a16="http://schemas.microsoft.com/office/drawing/2014/main" id="{B26C544C-64C8-C0A2-8BEC-CF8013560962}"/>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E5C3AACA-9B28-FB6D-D399-934449FF2E67}"/>
              </a:ext>
            </a:extLst>
          </p:cNvPr>
          <p:cNvSpPr>
            <a:spLocks noGrp="1"/>
          </p:cNvSpPr>
          <p:nvPr>
            <p:ph type="sldNum" sz="quarter" idx="12"/>
          </p:nvPr>
        </p:nvSpPr>
        <p:spPr/>
        <p:txBody>
          <a:bodyPr/>
          <a:lstStyle/>
          <a:p>
            <a:fld id="{E042A9ED-F10F-4D88-A8B1-084729BD525D}" type="slidenum">
              <a:rPr lang="es-ES" smtClean="0"/>
              <a:t>‹Nº›</a:t>
            </a:fld>
            <a:endParaRPr lang="es-ES"/>
          </a:p>
        </p:txBody>
      </p:sp>
    </p:spTree>
    <p:extLst>
      <p:ext uri="{BB962C8B-B14F-4D97-AF65-F5344CB8AC3E}">
        <p14:creationId xmlns:p14="http://schemas.microsoft.com/office/powerpoint/2010/main" val="2582732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BAD4A-7BDB-4389-AF53-0C76E06D8000}"/>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3DD292F8-4223-651D-6A9D-8077391E65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F418D7CF-1A15-BD0B-508A-ABD48BD7413D}"/>
              </a:ext>
            </a:extLst>
          </p:cNvPr>
          <p:cNvSpPr>
            <a:spLocks noGrp="1"/>
          </p:cNvSpPr>
          <p:nvPr>
            <p:ph type="dt" sz="half" idx="10"/>
          </p:nvPr>
        </p:nvSpPr>
        <p:spPr/>
        <p:txBody>
          <a:bodyPr/>
          <a:lstStyle/>
          <a:p>
            <a:fld id="{E7A378DE-B9FC-417A-826B-CB1415D5599E}" type="datetime1">
              <a:rPr lang="es-ES" smtClean="0"/>
              <a:t>21/03/2023</a:t>
            </a:fld>
            <a:endParaRPr lang="es-ES"/>
          </a:p>
        </p:txBody>
      </p:sp>
      <p:sp>
        <p:nvSpPr>
          <p:cNvPr id="5" name="Footer Placeholder 4">
            <a:extLst>
              <a:ext uri="{FF2B5EF4-FFF2-40B4-BE49-F238E27FC236}">
                <a16:creationId xmlns:a16="http://schemas.microsoft.com/office/drawing/2014/main" id="{96B553F7-55AA-5FBF-1F82-9F2912779ED5}"/>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9B694942-8707-DAF3-5FD5-8F1246F30FC9}"/>
              </a:ext>
            </a:extLst>
          </p:cNvPr>
          <p:cNvSpPr>
            <a:spLocks noGrp="1"/>
          </p:cNvSpPr>
          <p:nvPr>
            <p:ph type="sldNum" sz="quarter" idx="12"/>
          </p:nvPr>
        </p:nvSpPr>
        <p:spPr/>
        <p:txBody>
          <a:bodyPr/>
          <a:lstStyle/>
          <a:p>
            <a:fld id="{E042A9ED-F10F-4D88-A8B1-084729BD525D}" type="slidenum">
              <a:rPr lang="es-ES" smtClean="0"/>
              <a:t>‹Nº›</a:t>
            </a:fld>
            <a:endParaRPr lang="es-ES"/>
          </a:p>
        </p:txBody>
      </p:sp>
    </p:spTree>
    <p:extLst>
      <p:ext uri="{BB962C8B-B14F-4D97-AF65-F5344CB8AC3E}">
        <p14:creationId xmlns:p14="http://schemas.microsoft.com/office/powerpoint/2010/main" val="2794808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BE320-E04F-D568-69C0-C07757EB89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78F7B311-89C3-5860-ED1A-9E2F916789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92E470-DFB8-565A-411B-4F65ABCE4834}"/>
              </a:ext>
            </a:extLst>
          </p:cNvPr>
          <p:cNvSpPr>
            <a:spLocks noGrp="1"/>
          </p:cNvSpPr>
          <p:nvPr>
            <p:ph type="dt" sz="half" idx="10"/>
          </p:nvPr>
        </p:nvSpPr>
        <p:spPr/>
        <p:txBody>
          <a:bodyPr/>
          <a:lstStyle/>
          <a:p>
            <a:fld id="{A54700EA-6357-4413-A1DF-86543A421A59}" type="datetime1">
              <a:rPr lang="es-ES" smtClean="0"/>
              <a:t>21/03/2023</a:t>
            </a:fld>
            <a:endParaRPr lang="es-ES"/>
          </a:p>
        </p:txBody>
      </p:sp>
      <p:sp>
        <p:nvSpPr>
          <p:cNvPr id="5" name="Footer Placeholder 4">
            <a:extLst>
              <a:ext uri="{FF2B5EF4-FFF2-40B4-BE49-F238E27FC236}">
                <a16:creationId xmlns:a16="http://schemas.microsoft.com/office/drawing/2014/main" id="{DAA4735A-67E8-DB29-7474-95E6046FAFDF}"/>
              </a:ext>
            </a:extLst>
          </p:cNvPr>
          <p:cNvSpPr>
            <a:spLocks noGrp="1"/>
          </p:cNvSpPr>
          <p:nvPr>
            <p:ph type="ftr" sz="quarter" idx="11"/>
          </p:nvPr>
        </p:nvSpPr>
        <p:spPr/>
        <p:txBody>
          <a:bodyPr/>
          <a:lstStyle/>
          <a:p>
            <a:endParaRPr lang="es-ES"/>
          </a:p>
        </p:txBody>
      </p:sp>
      <p:sp>
        <p:nvSpPr>
          <p:cNvPr id="6" name="Slide Number Placeholder 5">
            <a:extLst>
              <a:ext uri="{FF2B5EF4-FFF2-40B4-BE49-F238E27FC236}">
                <a16:creationId xmlns:a16="http://schemas.microsoft.com/office/drawing/2014/main" id="{BE3356ED-E895-B7C0-8DFB-8E9B2003C8EA}"/>
              </a:ext>
            </a:extLst>
          </p:cNvPr>
          <p:cNvSpPr>
            <a:spLocks noGrp="1"/>
          </p:cNvSpPr>
          <p:nvPr>
            <p:ph type="sldNum" sz="quarter" idx="12"/>
          </p:nvPr>
        </p:nvSpPr>
        <p:spPr/>
        <p:txBody>
          <a:bodyPr/>
          <a:lstStyle/>
          <a:p>
            <a:fld id="{E042A9ED-F10F-4D88-A8B1-084729BD525D}" type="slidenum">
              <a:rPr lang="es-ES" smtClean="0"/>
              <a:t>‹Nº›</a:t>
            </a:fld>
            <a:endParaRPr lang="es-ES"/>
          </a:p>
        </p:txBody>
      </p:sp>
    </p:spTree>
    <p:extLst>
      <p:ext uri="{BB962C8B-B14F-4D97-AF65-F5344CB8AC3E}">
        <p14:creationId xmlns:p14="http://schemas.microsoft.com/office/powerpoint/2010/main" val="36434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26682-70D4-3099-0FB5-1ED3C71A0D6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702749B-F368-78E8-6B61-23E575A9AE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750E2E07-F817-046B-2823-A5B22AFFB9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016ECE48-3210-5B12-84C3-68AAFE90D739}"/>
              </a:ext>
            </a:extLst>
          </p:cNvPr>
          <p:cNvSpPr>
            <a:spLocks noGrp="1"/>
          </p:cNvSpPr>
          <p:nvPr>
            <p:ph type="dt" sz="half" idx="10"/>
          </p:nvPr>
        </p:nvSpPr>
        <p:spPr/>
        <p:txBody>
          <a:bodyPr/>
          <a:lstStyle/>
          <a:p>
            <a:fld id="{D54354BD-15BF-4A94-B7AB-D412BD50C5E9}" type="datetime1">
              <a:rPr lang="es-ES" smtClean="0"/>
              <a:t>21/03/2023</a:t>
            </a:fld>
            <a:endParaRPr lang="es-ES"/>
          </a:p>
        </p:txBody>
      </p:sp>
      <p:sp>
        <p:nvSpPr>
          <p:cNvPr id="6" name="Footer Placeholder 5">
            <a:extLst>
              <a:ext uri="{FF2B5EF4-FFF2-40B4-BE49-F238E27FC236}">
                <a16:creationId xmlns:a16="http://schemas.microsoft.com/office/drawing/2014/main" id="{2D1B5D58-22CC-2D9A-69D2-9174FFA4F772}"/>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3828F641-FD27-3026-FCB4-F85BC6189DB8}"/>
              </a:ext>
            </a:extLst>
          </p:cNvPr>
          <p:cNvSpPr>
            <a:spLocks noGrp="1"/>
          </p:cNvSpPr>
          <p:nvPr>
            <p:ph type="sldNum" sz="quarter" idx="12"/>
          </p:nvPr>
        </p:nvSpPr>
        <p:spPr/>
        <p:txBody>
          <a:bodyPr/>
          <a:lstStyle/>
          <a:p>
            <a:fld id="{E042A9ED-F10F-4D88-A8B1-084729BD525D}" type="slidenum">
              <a:rPr lang="es-ES" smtClean="0"/>
              <a:t>‹Nº›</a:t>
            </a:fld>
            <a:endParaRPr lang="es-ES"/>
          </a:p>
        </p:txBody>
      </p:sp>
    </p:spTree>
    <p:extLst>
      <p:ext uri="{BB962C8B-B14F-4D97-AF65-F5344CB8AC3E}">
        <p14:creationId xmlns:p14="http://schemas.microsoft.com/office/powerpoint/2010/main" val="452763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68AF2-E78B-CAD0-85F4-CBF903F854D4}"/>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B37DBC3F-4789-024D-8915-71F2F7767C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992D41-F582-C9CC-0B6A-5486D135A6B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532A447-1EB1-FA2C-141F-08DEFE3251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4227C9-68CF-B138-5EA4-C704F8EE5C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C64AE279-8A4C-4294-5529-2B409C938F88}"/>
              </a:ext>
            </a:extLst>
          </p:cNvPr>
          <p:cNvSpPr>
            <a:spLocks noGrp="1"/>
          </p:cNvSpPr>
          <p:nvPr>
            <p:ph type="dt" sz="half" idx="10"/>
          </p:nvPr>
        </p:nvSpPr>
        <p:spPr/>
        <p:txBody>
          <a:bodyPr/>
          <a:lstStyle/>
          <a:p>
            <a:fld id="{5D35139C-0B16-4290-A6BF-75D3B368A007}" type="datetime1">
              <a:rPr lang="es-ES" smtClean="0"/>
              <a:t>21/03/2023</a:t>
            </a:fld>
            <a:endParaRPr lang="es-ES"/>
          </a:p>
        </p:txBody>
      </p:sp>
      <p:sp>
        <p:nvSpPr>
          <p:cNvPr id="8" name="Footer Placeholder 7">
            <a:extLst>
              <a:ext uri="{FF2B5EF4-FFF2-40B4-BE49-F238E27FC236}">
                <a16:creationId xmlns:a16="http://schemas.microsoft.com/office/drawing/2014/main" id="{4757E941-65C8-717B-A94E-5F269A084B49}"/>
              </a:ext>
            </a:extLst>
          </p:cNvPr>
          <p:cNvSpPr>
            <a:spLocks noGrp="1"/>
          </p:cNvSpPr>
          <p:nvPr>
            <p:ph type="ftr" sz="quarter" idx="11"/>
          </p:nvPr>
        </p:nvSpPr>
        <p:spPr/>
        <p:txBody>
          <a:bodyPr/>
          <a:lstStyle/>
          <a:p>
            <a:endParaRPr lang="es-ES"/>
          </a:p>
        </p:txBody>
      </p:sp>
      <p:sp>
        <p:nvSpPr>
          <p:cNvPr id="9" name="Slide Number Placeholder 8">
            <a:extLst>
              <a:ext uri="{FF2B5EF4-FFF2-40B4-BE49-F238E27FC236}">
                <a16:creationId xmlns:a16="http://schemas.microsoft.com/office/drawing/2014/main" id="{6638D95C-8CBA-AD77-EE50-40E361C3FEEB}"/>
              </a:ext>
            </a:extLst>
          </p:cNvPr>
          <p:cNvSpPr>
            <a:spLocks noGrp="1"/>
          </p:cNvSpPr>
          <p:nvPr>
            <p:ph type="sldNum" sz="quarter" idx="12"/>
          </p:nvPr>
        </p:nvSpPr>
        <p:spPr/>
        <p:txBody>
          <a:bodyPr/>
          <a:lstStyle/>
          <a:p>
            <a:fld id="{E042A9ED-F10F-4D88-A8B1-084729BD525D}" type="slidenum">
              <a:rPr lang="es-ES" smtClean="0"/>
              <a:t>‹Nº›</a:t>
            </a:fld>
            <a:endParaRPr lang="es-ES"/>
          </a:p>
        </p:txBody>
      </p:sp>
    </p:spTree>
    <p:extLst>
      <p:ext uri="{BB962C8B-B14F-4D97-AF65-F5344CB8AC3E}">
        <p14:creationId xmlns:p14="http://schemas.microsoft.com/office/powerpoint/2010/main" val="1977363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01984-540C-012B-C025-E8CFD48EEB5A}"/>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7ABA8CE3-9C27-C43A-1BA4-39C89E9B7008}"/>
              </a:ext>
            </a:extLst>
          </p:cNvPr>
          <p:cNvSpPr>
            <a:spLocks noGrp="1"/>
          </p:cNvSpPr>
          <p:nvPr>
            <p:ph type="dt" sz="half" idx="10"/>
          </p:nvPr>
        </p:nvSpPr>
        <p:spPr/>
        <p:txBody>
          <a:bodyPr/>
          <a:lstStyle/>
          <a:p>
            <a:fld id="{74C96ACD-FCCB-489C-809D-4B6DB9110F7A}" type="datetime1">
              <a:rPr lang="es-ES" smtClean="0"/>
              <a:t>21/03/2023</a:t>
            </a:fld>
            <a:endParaRPr lang="es-ES"/>
          </a:p>
        </p:txBody>
      </p:sp>
      <p:sp>
        <p:nvSpPr>
          <p:cNvPr id="4" name="Footer Placeholder 3">
            <a:extLst>
              <a:ext uri="{FF2B5EF4-FFF2-40B4-BE49-F238E27FC236}">
                <a16:creationId xmlns:a16="http://schemas.microsoft.com/office/drawing/2014/main" id="{51AAEDDA-0C55-C0D8-0E3D-AC33D0CE4A7F}"/>
              </a:ext>
            </a:extLst>
          </p:cNvPr>
          <p:cNvSpPr>
            <a:spLocks noGrp="1"/>
          </p:cNvSpPr>
          <p:nvPr>
            <p:ph type="ftr" sz="quarter" idx="11"/>
          </p:nvPr>
        </p:nvSpPr>
        <p:spPr/>
        <p:txBody>
          <a:bodyPr/>
          <a:lstStyle/>
          <a:p>
            <a:endParaRPr lang="es-ES"/>
          </a:p>
        </p:txBody>
      </p:sp>
      <p:sp>
        <p:nvSpPr>
          <p:cNvPr id="5" name="Slide Number Placeholder 4">
            <a:extLst>
              <a:ext uri="{FF2B5EF4-FFF2-40B4-BE49-F238E27FC236}">
                <a16:creationId xmlns:a16="http://schemas.microsoft.com/office/drawing/2014/main" id="{C31AEC76-213F-B24C-4AD1-F0E2CEBB07D7}"/>
              </a:ext>
            </a:extLst>
          </p:cNvPr>
          <p:cNvSpPr>
            <a:spLocks noGrp="1"/>
          </p:cNvSpPr>
          <p:nvPr>
            <p:ph type="sldNum" sz="quarter" idx="12"/>
          </p:nvPr>
        </p:nvSpPr>
        <p:spPr/>
        <p:txBody>
          <a:bodyPr/>
          <a:lstStyle/>
          <a:p>
            <a:fld id="{E042A9ED-F10F-4D88-A8B1-084729BD525D}" type="slidenum">
              <a:rPr lang="es-ES" smtClean="0"/>
              <a:t>‹Nº›</a:t>
            </a:fld>
            <a:endParaRPr lang="es-ES"/>
          </a:p>
        </p:txBody>
      </p:sp>
    </p:spTree>
    <p:extLst>
      <p:ext uri="{BB962C8B-B14F-4D97-AF65-F5344CB8AC3E}">
        <p14:creationId xmlns:p14="http://schemas.microsoft.com/office/powerpoint/2010/main" val="4262930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57A598-ACFF-8F1D-D1A0-3B3EE7889649}"/>
              </a:ext>
            </a:extLst>
          </p:cNvPr>
          <p:cNvSpPr>
            <a:spLocks noGrp="1"/>
          </p:cNvSpPr>
          <p:nvPr>
            <p:ph type="dt" sz="half" idx="10"/>
          </p:nvPr>
        </p:nvSpPr>
        <p:spPr/>
        <p:txBody>
          <a:bodyPr/>
          <a:lstStyle/>
          <a:p>
            <a:fld id="{4349ED67-27B1-4DDB-B3CA-723172AFD405}" type="datetime1">
              <a:rPr lang="es-ES" smtClean="0"/>
              <a:t>21/03/2023</a:t>
            </a:fld>
            <a:endParaRPr lang="es-ES"/>
          </a:p>
        </p:txBody>
      </p:sp>
      <p:sp>
        <p:nvSpPr>
          <p:cNvPr id="3" name="Footer Placeholder 2">
            <a:extLst>
              <a:ext uri="{FF2B5EF4-FFF2-40B4-BE49-F238E27FC236}">
                <a16:creationId xmlns:a16="http://schemas.microsoft.com/office/drawing/2014/main" id="{20080E01-2B9B-14A9-7191-2D0D0C0F05C6}"/>
              </a:ext>
            </a:extLst>
          </p:cNvPr>
          <p:cNvSpPr>
            <a:spLocks noGrp="1"/>
          </p:cNvSpPr>
          <p:nvPr>
            <p:ph type="ftr" sz="quarter" idx="11"/>
          </p:nvPr>
        </p:nvSpPr>
        <p:spPr/>
        <p:txBody>
          <a:bodyPr/>
          <a:lstStyle/>
          <a:p>
            <a:endParaRPr lang="es-ES"/>
          </a:p>
        </p:txBody>
      </p:sp>
      <p:sp>
        <p:nvSpPr>
          <p:cNvPr id="4" name="Slide Number Placeholder 3">
            <a:extLst>
              <a:ext uri="{FF2B5EF4-FFF2-40B4-BE49-F238E27FC236}">
                <a16:creationId xmlns:a16="http://schemas.microsoft.com/office/drawing/2014/main" id="{62220A80-11F4-D751-5F44-5169FBD07DC9}"/>
              </a:ext>
            </a:extLst>
          </p:cNvPr>
          <p:cNvSpPr>
            <a:spLocks noGrp="1"/>
          </p:cNvSpPr>
          <p:nvPr>
            <p:ph type="sldNum" sz="quarter" idx="12"/>
          </p:nvPr>
        </p:nvSpPr>
        <p:spPr/>
        <p:txBody>
          <a:bodyPr/>
          <a:lstStyle/>
          <a:p>
            <a:fld id="{E042A9ED-F10F-4D88-A8B1-084729BD525D}" type="slidenum">
              <a:rPr lang="es-ES" smtClean="0"/>
              <a:t>‹Nº›</a:t>
            </a:fld>
            <a:endParaRPr lang="es-ES"/>
          </a:p>
        </p:txBody>
      </p:sp>
    </p:spTree>
    <p:extLst>
      <p:ext uri="{BB962C8B-B14F-4D97-AF65-F5344CB8AC3E}">
        <p14:creationId xmlns:p14="http://schemas.microsoft.com/office/powerpoint/2010/main" val="3576363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943FB-0ED2-F413-A89A-74276290A9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BC89B599-827A-BA69-B1E7-961938B462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C646CEFD-DD19-20A2-7D55-A4E27EE683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A50720-8EED-8BCF-ACF4-22ED42BD1414}"/>
              </a:ext>
            </a:extLst>
          </p:cNvPr>
          <p:cNvSpPr>
            <a:spLocks noGrp="1"/>
          </p:cNvSpPr>
          <p:nvPr>
            <p:ph type="dt" sz="half" idx="10"/>
          </p:nvPr>
        </p:nvSpPr>
        <p:spPr/>
        <p:txBody>
          <a:bodyPr/>
          <a:lstStyle/>
          <a:p>
            <a:fld id="{05D0D562-0FD8-4444-A106-EA96D4FB48D1}" type="datetime1">
              <a:rPr lang="es-ES" smtClean="0"/>
              <a:t>21/03/2023</a:t>
            </a:fld>
            <a:endParaRPr lang="es-ES"/>
          </a:p>
        </p:txBody>
      </p:sp>
      <p:sp>
        <p:nvSpPr>
          <p:cNvPr id="6" name="Footer Placeholder 5">
            <a:extLst>
              <a:ext uri="{FF2B5EF4-FFF2-40B4-BE49-F238E27FC236}">
                <a16:creationId xmlns:a16="http://schemas.microsoft.com/office/drawing/2014/main" id="{47D546E4-EB23-10B5-A1ED-327CC620CC35}"/>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44C667B0-269E-5947-BAE8-09EE3B21613F}"/>
              </a:ext>
            </a:extLst>
          </p:cNvPr>
          <p:cNvSpPr>
            <a:spLocks noGrp="1"/>
          </p:cNvSpPr>
          <p:nvPr>
            <p:ph type="sldNum" sz="quarter" idx="12"/>
          </p:nvPr>
        </p:nvSpPr>
        <p:spPr/>
        <p:txBody>
          <a:bodyPr/>
          <a:lstStyle/>
          <a:p>
            <a:fld id="{E042A9ED-F10F-4D88-A8B1-084729BD525D}" type="slidenum">
              <a:rPr lang="es-ES" smtClean="0"/>
              <a:t>‹Nº›</a:t>
            </a:fld>
            <a:endParaRPr lang="es-ES"/>
          </a:p>
        </p:txBody>
      </p:sp>
    </p:spTree>
    <p:extLst>
      <p:ext uri="{BB962C8B-B14F-4D97-AF65-F5344CB8AC3E}">
        <p14:creationId xmlns:p14="http://schemas.microsoft.com/office/powerpoint/2010/main" val="2859239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7FD6C-DDC3-6763-786F-62E78680B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9ABE62F8-68BA-E86C-DC40-CAAF1A7B93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717B6112-3B8C-FF7A-8E01-2691C03E68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5EB0AE-73DC-6218-5541-F796ABD2485A}"/>
              </a:ext>
            </a:extLst>
          </p:cNvPr>
          <p:cNvSpPr>
            <a:spLocks noGrp="1"/>
          </p:cNvSpPr>
          <p:nvPr>
            <p:ph type="dt" sz="half" idx="10"/>
          </p:nvPr>
        </p:nvSpPr>
        <p:spPr/>
        <p:txBody>
          <a:bodyPr/>
          <a:lstStyle/>
          <a:p>
            <a:fld id="{DF4A9FFB-8330-4689-BF75-A4A9EC132936}" type="datetime1">
              <a:rPr lang="es-ES" smtClean="0"/>
              <a:t>21/03/2023</a:t>
            </a:fld>
            <a:endParaRPr lang="es-ES"/>
          </a:p>
        </p:txBody>
      </p:sp>
      <p:sp>
        <p:nvSpPr>
          <p:cNvPr id="6" name="Footer Placeholder 5">
            <a:extLst>
              <a:ext uri="{FF2B5EF4-FFF2-40B4-BE49-F238E27FC236}">
                <a16:creationId xmlns:a16="http://schemas.microsoft.com/office/drawing/2014/main" id="{A8156D66-5A7F-5BA8-1AEB-F46603255FA5}"/>
              </a:ext>
            </a:extLst>
          </p:cNvPr>
          <p:cNvSpPr>
            <a:spLocks noGrp="1"/>
          </p:cNvSpPr>
          <p:nvPr>
            <p:ph type="ftr" sz="quarter" idx="11"/>
          </p:nvPr>
        </p:nvSpPr>
        <p:spPr/>
        <p:txBody>
          <a:bodyPr/>
          <a:lstStyle/>
          <a:p>
            <a:endParaRPr lang="es-ES"/>
          </a:p>
        </p:txBody>
      </p:sp>
      <p:sp>
        <p:nvSpPr>
          <p:cNvPr id="7" name="Slide Number Placeholder 6">
            <a:extLst>
              <a:ext uri="{FF2B5EF4-FFF2-40B4-BE49-F238E27FC236}">
                <a16:creationId xmlns:a16="http://schemas.microsoft.com/office/drawing/2014/main" id="{98359BFC-C2C4-5EC2-4BD0-50B8EA963C07}"/>
              </a:ext>
            </a:extLst>
          </p:cNvPr>
          <p:cNvSpPr>
            <a:spLocks noGrp="1"/>
          </p:cNvSpPr>
          <p:nvPr>
            <p:ph type="sldNum" sz="quarter" idx="12"/>
          </p:nvPr>
        </p:nvSpPr>
        <p:spPr/>
        <p:txBody>
          <a:bodyPr/>
          <a:lstStyle/>
          <a:p>
            <a:fld id="{E042A9ED-F10F-4D88-A8B1-084729BD525D}" type="slidenum">
              <a:rPr lang="es-ES" smtClean="0"/>
              <a:t>‹Nº›</a:t>
            </a:fld>
            <a:endParaRPr lang="es-ES"/>
          </a:p>
        </p:txBody>
      </p:sp>
    </p:spTree>
    <p:extLst>
      <p:ext uri="{BB962C8B-B14F-4D97-AF65-F5344CB8AC3E}">
        <p14:creationId xmlns:p14="http://schemas.microsoft.com/office/powerpoint/2010/main" val="200888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5C164E-6D6E-5FB2-431F-8186A141A9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CCB6D4-4186-5D7A-D10F-EE19BC65BF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6310E2B-1186-57C7-6C8F-8CEECAC39B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0C977D-7371-4F5C-A6DE-DCD85D09C5C6}" type="datetime1">
              <a:rPr lang="es-ES" smtClean="0"/>
              <a:t>21/03/2023</a:t>
            </a:fld>
            <a:endParaRPr lang="es-ES"/>
          </a:p>
        </p:txBody>
      </p:sp>
      <p:sp>
        <p:nvSpPr>
          <p:cNvPr id="5" name="Footer Placeholder 4">
            <a:extLst>
              <a:ext uri="{FF2B5EF4-FFF2-40B4-BE49-F238E27FC236}">
                <a16:creationId xmlns:a16="http://schemas.microsoft.com/office/drawing/2014/main" id="{A695695A-E6D8-711B-1284-D6CFF0990F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a:extLst>
              <a:ext uri="{FF2B5EF4-FFF2-40B4-BE49-F238E27FC236}">
                <a16:creationId xmlns:a16="http://schemas.microsoft.com/office/drawing/2014/main" id="{389B4D46-5FAE-B51E-47BD-62BC0B04CA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2A9ED-F10F-4D88-A8B1-084729BD525D}" type="slidenum">
              <a:rPr lang="es-ES" smtClean="0"/>
              <a:t>‹Nº›</a:t>
            </a:fld>
            <a:endParaRPr lang="es-ES"/>
          </a:p>
        </p:txBody>
      </p:sp>
      <p:sp>
        <p:nvSpPr>
          <p:cNvPr id="8" name="CuadroTexto 7">
            <a:extLst>
              <a:ext uri="{FF2B5EF4-FFF2-40B4-BE49-F238E27FC236}">
                <a16:creationId xmlns:a16="http://schemas.microsoft.com/office/drawing/2014/main" id="{DAB46BFA-C7ED-EC96-98CE-38E20490C1C2}"/>
              </a:ext>
            </a:extLst>
          </p:cNvPr>
          <p:cNvSpPr txBox="1"/>
          <p:nvPr>
            <p:extLst>
              <p:ext uri="{1162E1C5-73C7-4A58-AE30-91384D911F3F}">
                <p184:classification xmlns:p184="http://schemas.microsoft.com/office/powerpoint/2018/4/main" val="ftr"/>
              </p:ext>
            </p:extLst>
          </p:nvPr>
        </p:nvSpPr>
        <p:spPr>
          <a:xfrm>
            <a:off x="5676075" y="6766560"/>
            <a:ext cx="857250" cy="91440"/>
          </a:xfrm>
          <a:prstGeom prst="rect">
            <a:avLst/>
          </a:prstGeom>
        </p:spPr>
        <p:txBody>
          <a:bodyPr horzOverflow="overflow" lIns="0" tIns="0" rIns="0" bIns="0">
            <a:spAutoFit/>
          </a:bodyPr>
          <a:lstStyle/>
          <a:p>
            <a:pPr algn="l"/>
            <a:r>
              <a:rPr lang="es-ES" sz="600">
                <a:solidFill>
                  <a:srgbClr val="000000"/>
                </a:solidFill>
                <a:latin typeface="Calibri" panose="020F0502020204030204" pitchFamily="34" charset="0"/>
                <a:cs typeface="Calibri" panose="020F0502020204030204" pitchFamily="34" charset="0"/>
              </a:rPr>
              <a:t>Documento de Uso Interno</a:t>
            </a:r>
          </a:p>
        </p:txBody>
      </p:sp>
    </p:spTree>
    <p:extLst>
      <p:ext uri="{BB962C8B-B14F-4D97-AF65-F5344CB8AC3E}">
        <p14:creationId xmlns:p14="http://schemas.microsoft.com/office/powerpoint/2010/main" val="2152040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D13566E8-BA4A-45CB-8085-040DF8ECE532}"/>
              </a:ext>
            </a:extLst>
          </p:cNvPr>
          <p:cNvSpPr txBox="1"/>
          <p:nvPr/>
        </p:nvSpPr>
        <p:spPr>
          <a:xfrm>
            <a:off x="587829" y="3154299"/>
            <a:ext cx="10243457" cy="1569660"/>
          </a:xfrm>
          <a:prstGeom prst="rect">
            <a:avLst/>
          </a:prstGeom>
          <a:noFill/>
        </p:spPr>
        <p:txBody>
          <a:bodyPr wrap="square" rtlCol="0">
            <a:spAutoFit/>
          </a:bodyPr>
          <a:lstStyle/>
          <a:p>
            <a:pPr algn="ctr"/>
            <a:r>
              <a:rPr lang="es-CO" sz="2800" dirty="0">
                <a:effectLst>
                  <a:outerShdw blurRad="38100" dist="38100" dir="2700000" algn="tl">
                    <a:srgbClr val="000000">
                      <a:alpha val="43137"/>
                    </a:srgbClr>
                  </a:outerShdw>
                </a:effectLst>
              </a:rPr>
              <a:t> </a:t>
            </a:r>
            <a:r>
              <a:rPr lang="es-CO" sz="3200" dirty="0">
                <a:effectLst>
                  <a:outerShdw blurRad="38100" dist="38100" dir="2700000" algn="tl">
                    <a:srgbClr val="000000">
                      <a:alpha val="43137"/>
                    </a:srgbClr>
                  </a:outerShdw>
                </a:effectLst>
              </a:rPr>
              <a:t>EJECUCIÓN  </a:t>
            </a:r>
          </a:p>
          <a:p>
            <a:pPr algn="ctr"/>
            <a:r>
              <a:rPr lang="es-CO" sz="3200" dirty="0">
                <a:effectLst>
                  <a:outerShdw blurRad="38100" dist="38100" dir="2700000" algn="tl">
                    <a:srgbClr val="000000">
                      <a:alpha val="43137"/>
                    </a:srgbClr>
                  </a:outerShdw>
                </a:effectLst>
              </a:rPr>
              <a:t>PROYECTOS  DE INVERSIÓN UNP </a:t>
            </a:r>
          </a:p>
          <a:p>
            <a:pPr algn="ctr"/>
            <a:r>
              <a:rPr lang="es-CO" sz="3200" dirty="0">
                <a:effectLst>
                  <a:outerShdw blurRad="38100" dist="38100" dir="2700000" algn="tl">
                    <a:srgbClr val="000000">
                      <a:alpha val="43137"/>
                    </a:srgbClr>
                  </a:outerShdw>
                </a:effectLst>
              </a:rPr>
              <a:t>VIGENCIA 2023</a:t>
            </a:r>
            <a:endParaRPr lang="es-CO" sz="3200" dirty="0">
              <a:latin typeface="Gotham" panose="02000604040000020004" pitchFamily="2" charset="0"/>
            </a:endParaRPr>
          </a:p>
        </p:txBody>
      </p:sp>
    </p:spTree>
    <p:extLst>
      <p:ext uri="{BB962C8B-B14F-4D97-AF65-F5344CB8AC3E}">
        <p14:creationId xmlns:p14="http://schemas.microsoft.com/office/powerpoint/2010/main" val="1287035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4927A2-2D16-3CC4-9952-FD588742A59C}"/>
              </a:ext>
            </a:extLst>
          </p:cNvPr>
          <p:cNvSpPr txBox="1"/>
          <p:nvPr/>
        </p:nvSpPr>
        <p:spPr>
          <a:xfrm>
            <a:off x="3459869" y="2677139"/>
            <a:ext cx="3665989" cy="2123658"/>
          </a:xfrm>
          <a:prstGeom prst="rect">
            <a:avLst/>
          </a:prstGeom>
          <a:noFill/>
        </p:spPr>
        <p:txBody>
          <a:bodyPr wrap="square" rtlCol="0">
            <a:spAutoFit/>
          </a:bodyPr>
          <a:lstStyle/>
          <a:p>
            <a:r>
              <a:rPr lang="da-DK" sz="1200" b="0" i="0" u="none" strike="noStrike" baseline="0" dirty="0">
                <a:solidFill>
                  <a:srgbClr val="818181"/>
                </a:solidFill>
                <a:latin typeface="Gotham-Book"/>
              </a:rPr>
              <a:t>Lorem ipsum dolor sit amet,</a:t>
            </a:r>
          </a:p>
          <a:p>
            <a:r>
              <a:rPr lang="es-CO" sz="1200" b="0" i="0" u="none" strike="noStrike" baseline="0" dirty="0" err="1">
                <a:solidFill>
                  <a:srgbClr val="818181"/>
                </a:solidFill>
                <a:latin typeface="Gotham-Book"/>
              </a:rPr>
              <a:t>consectetuer</a:t>
            </a:r>
            <a:r>
              <a:rPr lang="es-CO" sz="1200" b="0" i="0" u="none" strike="noStrike" baseline="0" dirty="0">
                <a:solidFill>
                  <a:srgbClr val="818181"/>
                </a:solidFill>
                <a:latin typeface="Gotham-Book"/>
              </a:rPr>
              <a:t> </a:t>
            </a:r>
            <a:r>
              <a:rPr lang="es-CO" sz="1200" b="0" i="0" u="none" strike="noStrike" baseline="0" dirty="0" err="1">
                <a:solidFill>
                  <a:srgbClr val="818181"/>
                </a:solidFill>
                <a:latin typeface="Gotham-Book"/>
              </a:rPr>
              <a:t>adipiscing</a:t>
            </a:r>
            <a:r>
              <a:rPr lang="es-CO" sz="1200" b="0" i="0" u="none" strike="noStrike" baseline="0" dirty="0">
                <a:solidFill>
                  <a:srgbClr val="818181"/>
                </a:solidFill>
                <a:latin typeface="Gotham-Book"/>
              </a:rPr>
              <a:t> </a:t>
            </a:r>
            <a:r>
              <a:rPr lang="es-CO" sz="1200" b="0" i="0" u="none" strike="noStrike" baseline="0" dirty="0" err="1">
                <a:solidFill>
                  <a:srgbClr val="818181"/>
                </a:solidFill>
                <a:latin typeface="Gotham-Book"/>
              </a:rPr>
              <a:t>elit</a:t>
            </a:r>
            <a:r>
              <a:rPr lang="es-CO" sz="1200" b="0" i="0" u="none" strike="noStrike" baseline="0" dirty="0">
                <a:solidFill>
                  <a:srgbClr val="818181"/>
                </a:solidFill>
                <a:latin typeface="Gotham-Book"/>
              </a:rPr>
              <a:t>. </a:t>
            </a:r>
            <a:r>
              <a:rPr lang="es-CO" sz="1200" b="0" i="0" u="none" strike="noStrike" baseline="0" dirty="0" err="1">
                <a:solidFill>
                  <a:srgbClr val="818181"/>
                </a:solidFill>
                <a:latin typeface="Gotham-Book"/>
              </a:rPr>
              <a:t>Aenean</a:t>
            </a:r>
            <a:endParaRPr lang="es-CO" sz="1200" b="0" i="0" u="none" strike="noStrike" baseline="0" dirty="0">
              <a:solidFill>
                <a:srgbClr val="818181"/>
              </a:solidFill>
              <a:latin typeface="Gotham-Book"/>
            </a:endParaRPr>
          </a:p>
          <a:p>
            <a:r>
              <a:rPr lang="es-CO" sz="1200" b="0" i="0" u="none" strike="noStrike" baseline="0" dirty="0">
                <a:solidFill>
                  <a:srgbClr val="818181"/>
                </a:solidFill>
                <a:latin typeface="Gotham-Book"/>
              </a:rPr>
              <a:t>commodo </a:t>
            </a:r>
            <a:r>
              <a:rPr lang="es-CO" sz="1200" b="0" i="0" u="none" strike="noStrike" baseline="0" dirty="0" err="1">
                <a:solidFill>
                  <a:srgbClr val="818181"/>
                </a:solidFill>
                <a:latin typeface="Gotham-Book"/>
              </a:rPr>
              <a:t>ligula</a:t>
            </a:r>
            <a:r>
              <a:rPr lang="es-CO" sz="1200" b="0" i="0" u="none" strike="noStrike" baseline="0" dirty="0">
                <a:solidFill>
                  <a:srgbClr val="818181"/>
                </a:solidFill>
                <a:latin typeface="Gotham-Book"/>
              </a:rPr>
              <a:t> </a:t>
            </a:r>
            <a:r>
              <a:rPr lang="es-CO" sz="1200" b="0" i="0" u="none" strike="noStrike" baseline="0" dirty="0" err="1">
                <a:solidFill>
                  <a:srgbClr val="818181"/>
                </a:solidFill>
                <a:latin typeface="Gotham-Book"/>
              </a:rPr>
              <a:t>eget</a:t>
            </a:r>
            <a:r>
              <a:rPr lang="es-CO" sz="1200" b="0" i="0" u="none" strike="noStrike" baseline="0" dirty="0">
                <a:solidFill>
                  <a:srgbClr val="818181"/>
                </a:solidFill>
                <a:latin typeface="Gotham-Book"/>
              </a:rPr>
              <a:t> dolor. </a:t>
            </a:r>
            <a:r>
              <a:rPr lang="es-CO" sz="1200" b="0" i="0" u="none" strike="noStrike" baseline="0" dirty="0" err="1">
                <a:solidFill>
                  <a:srgbClr val="818181"/>
                </a:solidFill>
                <a:latin typeface="Gotham-Book"/>
              </a:rPr>
              <a:t>Aenean</a:t>
            </a:r>
            <a:r>
              <a:rPr lang="es-CO" sz="1200" b="0" i="0" u="none" strike="noStrike" baseline="0" dirty="0">
                <a:solidFill>
                  <a:srgbClr val="818181"/>
                </a:solidFill>
                <a:latin typeface="Gotham-Book"/>
              </a:rPr>
              <a:t> </a:t>
            </a:r>
            <a:r>
              <a:rPr lang="es-CO" sz="1200" b="0" i="0" u="none" strike="noStrike" baseline="0" dirty="0" err="1">
                <a:solidFill>
                  <a:srgbClr val="818181"/>
                </a:solidFill>
                <a:latin typeface="Gotham-Book"/>
              </a:rPr>
              <a:t>massa</a:t>
            </a:r>
            <a:r>
              <a:rPr lang="es-CO" sz="1200" b="0" i="0" u="none" strike="noStrike" baseline="0" dirty="0">
                <a:solidFill>
                  <a:srgbClr val="818181"/>
                </a:solidFill>
                <a:latin typeface="Gotham-Book"/>
              </a:rPr>
              <a:t>.</a:t>
            </a:r>
          </a:p>
          <a:p>
            <a:r>
              <a:rPr lang="fr-FR" sz="1200" b="0" i="0" u="none" strike="noStrike" baseline="0" dirty="0">
                <a:solidFill>
                  <a:srgbClr val="818181"/>
                </a:solidFill>
                <a:latin typeface="Gotham-Book"/>
              </a:rPr>
              <a:t>Cum </a:t>
            </a:r>
            <a:r>
              <a:rPr lang="fr-FR" sz="1200" b="0" i="0" u="none" strike="noStrike" baseline="0" dirty="0" err="1">
                <a:solidFill>
                  <a:srgbClr val="818181"/>
                </a:solidFill>
                <a:latin typeface="Gotham-Book"/>
              </a:rPr>
              <a:t>sociis</a:t>
            </a:r>
            <a:r>
              <a:rPr lang="fr-FR" sz="1200" b="0" i="0" u="none" strike="noStrike" baseline="0" dirty="0">
                <a:solidFill>
                  <a:srgbClr val="818181"/>
                </a:solidFill>
                <a:latin typeface="Gotham-Book"/>
              </a:rPr>
              <a:t> </a:t>
            </a:r>
            <a:r>
              <a:rPr lang="fr-FR" sz="1200" b="0" i="0" u="none" strike="noStrike" baseline="0" dirty="0" err="1">
                <a:solidFill>
                  <a:srgbClr val="818181"/>
                </a:solidFill>
                <a:latin typeface="Gotham-Book"/>
              </a:rPr>
              <a:t>natoque</a:t>
            </a:r>
            <a:r>
              <a:rPr lang="fr-FR" sz="1200" b="0" i="0" u="none" strike="noStrike" baseline="0" dirty="0">
                <a:solidFill>
                  <a:srgbClr val="818181"/>
                </a:solidFill>
                <a:latin typeface="Gotham-Book"/>
              </a:rPr>
              <a:t> </a:t>
            </a:r>
            <a:r>
              <a:rPr lang="fr-FR" sz="1200" b="0" i="0" u="none" strike="noStrike" baseline="0" dirty="0" err="1">
                <a:solidFill>
                  <a:srgbClr val="818181"/>
                </a:solidFill>
                <a:latin typeface="Gotham-Book"/>
              </a:rPr>
              <a:t>penatibus</a:t>
            </a:r>
            <a:r>
              <a:rPr lang="fr-FR" sz="1200" b="0" i="0" u="none" strike="noStrike" baseline="0" dirty="0">
                <a:solidFill>
                  <a:srgbClr val="818181"/>
                </a:solidFill>
                <a:latin typeface="Gotham-Book"/>
              </a:rPr>
              <a:t> et </a:t>
            </a:r>
            <a:r>
              <a:rPr lang="fr-FR" sz="1200" b="0" i="0" u="none" strike="noStrike" baseline="0" dirty="0" err="1">
                <a:solidFill>
                  <a:srgbClr val="818181"/>
                </a:solidFill>
                <a:latin typeface="Gotham-Book"/>
              </a:rPr>
              <a:t>magnis</a:t>
            </a:r>
            <a:r>
              <a:rPr lang="fr-FR" sz="1200" b="0" i="0" u="none" strike="noStrike" baseline="0" dirty="0">
                <a:solidFill>
                  <a:srgbClr val="818181"/>
                </a:solidFill>
                <a:latin typeface="Gotham-Book"/>
              </a:rPr>
              <a:t> dis</a:t>
            </a:r>
          </a:p>
          <a:p>
            <a:r>
              <a:rPr lang="fr-FR" sz="1200" b="0" i="0" u="none" strike="noStrike" baseline="0" dirty="0" err="1">
                <a:solidFill>
                  <a:srgbClr val="818181"/>
                </a:solidFill>
                <a:latin typeface="Gotham-Book"/>
              </a:rPr>
              <a:t>parturient</a:t>
            </a:r>
            <a:r>
              <a:rPr lang="fr-FR" sz="1200" b="0" i="0" u="none" strike="noStrike" baseline="0" dirty="0">
                <a:solidFill>
                  <a:srgbClr val="818181"/>
                </a:solidFill>
                <a:latin typeface="Gotham-Book"/>
              </a:rPr>
              <a:t> montes, </a:t>
            </a:r>
            <a:r>
              <a:rPr lang="fr-FR" sz="1200" b="0" i="0" u="none" strike="noStrike" baseline="0" dirty="0" err="1">
                <a:solidFill>
                  <a:srgbClr val="818181"/>
                </a:solidFill>
                <a:latin typeface="Gotham-Book"/>
              </a:rPr>
              <a:t>nascetur</a:t>
            </a:r>
            <a:r>
              <a:rPr lang="fr-FR" sz="1200" b="0" i="0" u="none" strike="noStrike" baseline="0" dirty="0">
                <a:solidFill>
                  <a:srgbClr val="818181"/>
                </a:solidFill>
                <a:latin typeface="Gotham-Book"/>
              </a:rPr>
              <a:t> </a:t>
            </a:r>
            <a:r>
              <a:rPr lang="fr-FR" sz="1200" b="0" i="0" u="none" strike="noStrike" baseline="0" dirty="0" err="1">
                <a:solidFill>
                  <a:srgbClr val="818181"/>
                </a:solidFill>
                <a:latin typeface="Gotham-Book"/>
              </a:rPr>
              <a:t>ridiculus</a:t>
            </a:r>
            <a:r>
              <a:rPr lang="fr-FR" sz="1200" b="0" i="0" u="none" strike="noStrike" baseline="0" dirty="0">
                <a:solidFill>
                  <a:srgbClr val="818181"/>
                </a:solidFill>
                <a:latin typeface="Gotham-Book"/>
              </a:rPr>
              <a:t> mus.</a:t>
            </a:r>
          </a:p>
          <a:p>
            <a:r>
              <a:rPr lang="pt-BR" sz="1200" b="0" i="0" u="none" strike="noStrike" baseline="0" dirty="0" err="1">
                <a:solidFill>
                  <a:srgbClr val="818181"/>
                </a:solidFill>
                <a:latin typeface="Gotham-Book"/>
              </a:rPr>
              <a:t>Donec</a:t>
            </a:r>
            <a:r>
              <a:rPr lang="pt-BR" sz="1200" b="0" i="0" u="none" strike="noStrike" baseline="0" dirty="0">
                <a:solidFill>
                  <a:srgbClr val="818181"/>
                </a:solidFill>
                <a:latin typeface="Gotham-Book"/>
              </a:rPr>
              <a:t> </a:t>
            </a:r>
            <a:r>
              <a:rPr lang="pt-BR" sz="1200" b="0" i="0" u="none" strike="noStrike" baseline="0" dirty="0" err="1">
                <a:solidFill>
                  <a:srgbClr val="818181"/>
                </a:solidFill>
                <a:latin typeface="Gotham-Book"/>
              </a:rPr>
              <a:t>quam</a:t>
            </a:r>
            <a:r>
              <a:rPr lang="pt-BR" sz="1200" b="0" i="0" u="none" strike="noStrike" baseline="0" dirty="0">
                <a:solidFill>
                  <a:srgbClr val="818181"/>
                </a:solidFill>
                <a:latin typeface="Gotham-Book"/>
              </a:rPr>
              <a:t> </a:t>
            </a:r>
            <a:r>
              <a:rPr lang="pt-BR" sz="1200" b="0" i="0" u="none" strike="noStrike" baseline="0" dirty="0" err="1">
                <a:solidFill>
                  <a:srgbClr val="818181"/>
                </a:solidFill>
                <a:latin typeface="Gotham-Book"/>
              </a:rPr>
              <a:t>felis</a:t>
            </a:r>
            <a:r>
              <a:rPr lang="pt-BR" sz="1200" b="0" i="0" u="none" strike="noStrike" baseline="0" dirty="0">
                <a:solidFill>
                  <a:srgbClr val="818181"/>
                </a:solidFill>
                <a:latin typeface="Gotham-Book"/>
              </a:rPr>
              <a:t>, </a:t>
            </a:r>
            <a:r>
              <a:rPr lang="pt-BR" sz="1200" b="0" i="0" u="none" strike="noStrike" baseline="0" dirty="0" err="1">
                <a:solidFill>
                  <a:srgbClr val="818181"/>
                </a:solidFill>
                <a:latin typeface="Gotham-Book"/>
              </a:rPr>
              <a:t>ultricies</a:t>
            </a:r>
            <a:r>
              <a:rPr lang="pt-BR" sz="1200" b="0" i="0" u="none" strike="noStrike" baseline="0" dirty="0">
                <a:solidFill>
                  <a:srgbClr val="818181"/>
                </a:solidFill>
                <a:latin typeface="Gotham-Book"/>
              </a:rPr>
              <a:t> </a:t>
            </a:r>
            <a:r>
              <a:rPr lang="pt-BR" sz="1200" b="0" i="0" u="none" strike="noStrike" baseline="0" dirty="0" err="1">
                <a:solidFill>
                  <a:srgbClr val="818181"/>
                </a:solidFill>
                <a:latin typeface="Gotham-Book"/>
              </a:rPr>
              <a:t>nec</a:t>
            </a:r>
            <a:r>
              <a:rPr lang="pt-BR" sz="1200" b="0" i="0" u="none" strike="noStrike" baseline="0" dirty="0">
                <a:solidFill>
                  <a:srgbClr val="818181"/>
                </a:solidFill>
                <a:latin typeface="Gotham-Book"/>
              </a:rPr>
              <a:t>, </a:t>
            </a:r>
            <a:r>
              <a:rPr lang="pt-BR" sz="1200" b="0" i="0" u="none" strike="noStrike" baseline="0" dirty="0" err="1">
                <a:solidFill>
                  <a:srgbClr val="818181"/>
                </a:solidFill>
                <a:latin typeface="Gotham-Book"/>
              </a:rPr>
              <a:t>pellentesque</a:t>
            </a:r>
            <a:endParaRPr lang="pt-BR" sz="1200" b="0" i="0" u="none" strike="noStrike" baseline="0" dirty="0">
              <a:solidFill>
                <a:srgbClr val="818181"/>
              </a:solidFill>
              <a:latin typeface="Gotham-Book"/>
            </a:endParaRPr>
          </a:p>
          <a:p>
            <a:r>
              <a:rPr lang="pt-BR" sz="1200" b="0" i="0" u="none" strike="noStrike" baseline="0" dirty="0">
                <a:solidFill>
                  <a:srgbClr val="818181"/>
                </a:solidFill>
                <a:latin typeface="Gotham-Book"/>
              </a:rPr>
              <a:t>eu, </a:t>
            </a:r>
            <a:r>
              <a:rPr lang="pt-BR" sz="1200" b="0" i="0" u="none" strike="noStrike" baseline="0" dirty="0" err="1">
                <a:solidFill>
                  <a:srgbClr val="818181"/>
                </a:solidFill>
                <a:latin typeface="Gotham-Book"/>
              </a:rPr>
              <a:t>pretium</a:t>
            </a:r>
            <a:r>
              <a:rPr lang="pt-BR" sz="1200" b="0" i="0" u="none" strike="noStrike" baseline="0" dirty="0">
                <a:solidFill>
                  <a:srgbClr val="818181"/>
                </a:solidFill>
                <a:latin typeface="Gotham-Book"/>
              </a:rPr>
              <a:t> quis, sem. </a:t>
            </a:r>
            <a:r>
              <a:rPr lang="pt-BR" sz="1200" b="0" i="0" u="none" strike="noStrike" baseline="0" dirty="0" err="1">
                <a:solidFill>
                  <a:srgbClr val="818181"/>
                </a:solidFill>
                <a:latin typeface="Gotham-Book"/>
              </a:rPr>
              <a:t>Nulla</a:t>
            </a:r>
            <a:r>
              <a:rPr lang="pt-BR" sz="1200" b="0" i="0" u="none" strike="noStrike" baseline="0" dirty="0">
                <a:solidFill>
                  <a:srgbClr val="818181"/>
                </a:solidFill>
                <a:latin typeface="Gotham-Book"/>
              </a:rPr>
              <a:t> </a:t>
            </a:r>
            <a:r>
              <a:rPr lang="pt-BR" sz="1200" b="0" i="0" u="none" strike="noStrike" baseline="0" dirty="0" err="1">
                <a:solidFill>
                  <a:srgbClr val="818181"/>
                </a:solidFill>
                <a:latin typeface="Gotham-Book"/>
              </a:rPr>
              <a:t>consequat</a:t>
            </a:r>
            <a:r>
              <a:rPr lang="pt-BR" sz="1200" b="0" i="0" u="none" strike="noStrike" baseline="0" dirty="0">
                <a:solidFill>
                  <a:srgbClr val="818181"/>
                </a:solidFill>
                <a:latin typeface="Gotham-Book"/>
              </a:rPr>
              <a:t> massa</a:t>
            </a:r>
          </a:p>
          <a:p>
            <a:r>
              <a:rPr lang="es-CO" sz="1200" b="0" i="0" u="none" strike="noStrike" baseline="0" dirty="0">
                <a:solidFill>
                  <a:srgbClr val="818181"/>
                </a:solidFill>
                <a:latin typeface="Gotham-Book"/>
              </a:rPr>
              <a:t>quis </a:t>
            </a:r>
            <a:r>
              <a:rPr lang="es-CO" sz="1200" b="0" i="0" u="none" strike="noStrike" baseline="0" dirty="0" err="1">
                <a:solidFill>
                  <a:srgbClr val="818181"/>
                </a:solidFill>
                <a:latin typeface="Gotham-Book"/>
              </a:rPr>
              <a:t>enim</a:t>
            </a:r>
            <a:r>
              <a:rPr lang="es-CO" sz="1200" b="0" i="0" u="none" strike="noStrike" baseline="0" dirty="0">
                <a:solidFill>
                  <a:srgbClr val="818181"/>
                </a:solidFill>
                <a:latin typeface="Gotham-Book"/>
              </a:rPr>
              <a:t>.</a:t>
            </a:r>
          </a:p>
          <a:p>
            <a:r>
              <a:rPr lang="es-CO" sz="1200" b="0" i="0" u="none" strike="noStrike" baseline="0" dirty="0" err="1">
                <a:solidFill>
                  <a:srgbClr val="818181"/>
                </a:solidFill>
                <a:latin typeface="Gotham-Book"/>
              </a:rPr>
              <a:t>Donec</a:t>
            </a:r>
            <a:r>
              <a:rPr lang="es-CO" sz="1200" b="0" i="0" u="none" strike="noStrike" baseline="0" dirty="0">
                <a:solidFill>
                  <a:srgbClr val="818181"/>
                </a:solidFill>
                <a:latin typeface="Gotham-Book"/>
              </a:rPr>
              <a:t> </a:t>
            </a:r>
            <a:r>
              <a:rPr lang="es-CO" sz="1200" b="0" i="0" u="none" strike="noStrike" baseline="0" dirty="0" err="1">
                <a:solidFill>
                  <a:srgbClr val="818181"/>
                </a:solidFill>
                <a:latin typeface="Gotham-Book"/>
              </a:rPr>
              <a:t>pede</a:t>
            </a:r>
            <a:r>
              <a:rPr lang="es-CO" sz="1200" b="0" i="0" u="none" strike="noStrike" baseline="0" dirty="0">
                <a:solidFill>
                  <a:srgbClr val="818181"/>
                </a:solidFill>
                <a:latin typeface="Gotham-Book"/>
              </a:rPr>
              <a:t> justo, </a:t>
            </a:r>
            <a:r>
              <a:rPr lang="es-CO" sz="1200" b="0" i="0" u="none" strike="noStrike" baseline="0" dirty="0" err="1">
                <a:solidFill>
                  <a:srgbClr val="818181"/>
                </a:solidFill>
                <a:latin typeface="Gotham-Book"/>
              </a:rPr>
              <a:t>fringilla</a:t>
            </a:r>
            <a:r>
              <a:rPr lang="es-CO" sz="1200" b="0" i="0" u="none" strike="noStrike" baseline="0" dirty="0">
                <a:solidFill>
                  <a:srgbClr val="818181"/>
                </a:solidFill>
                <a:latin typeface="Gotham-Book"/>
              </a:rPr>
              <a:t> </a:t>
            </a:r>
            <a:r>
              <a:rPr lang="es-CO" sz="1200" b="0" i="0" u="none" strike="noStrike" baseline="0" dirty="0" err="1">
                <a:solidFill>
                  <a:srgbClr val="818181"/>
                </a:solidFill>
                <a:latin typeface="Gotham-Book"/>
              </a:rPr>
              <a:t>vel</a:t>
            </a:r>
            <a:r>
              <a:rPr lang="es-CO" sz="1200" b="0" i="0" u="none" strike="noStrike" baseline="0" dirty="0">
                <a:solidFill>
                  <a:srgbClr val="818181"/>
                </a:solidFill>
                <a:latin typeface="Gotham-Book"/>
              </a:rPr>
              <a:t>, </a:t>
            </a:r>
            <a:r>
              <a:rPr lang="es-CO" sz="1200" b="0" i="0" u="none" strike="noStrike" baseline="0" dirty="0" err="1">
                <a:solidFill>
                  <a:srgbClr val="818181"/>
                </a:solidFill>
                <a:latin typeface="Gotham-Book"/>
              </a:rPr>
              <a:t>aliquet</a:t>
            </a:r>
            <a:r>
              <a:rPr lang="es-CO" sz="1200" b="0" i="0" u="none" strike="noStrike" baseline="0" dirty="0">
                <a:solidFill>
                  <a:srgbClr val="818181"/>
                </a:solidFill>
                <a:latin typeface="Gotham-Book"/>
              </a:rPr>
              <a:t> </a:t>
            </a:r>
            <a:r>
              <a:rPr lang="es-CO" sz="1200" b="0" i="0" u="none" strike="noStrike" baseline="0" dirty="0" err="1">
                <a:solidFill>
                  <a:srgbClr val="818181"/>
                </a:solidFill>
                <a:latin typeface="Gotham-Book"/>
              </a:rPr>
              <a:t>nec</a:t>
            </a:r>
            <a:r>
              <a:rPr lang="es-CO" sz="1200" b="0" i="0" u="none" strike="noStrike" baseline="0" dirty="0">
                <a:solidFill>
                  <a:srgbClr val="818181"/>
                </a:solidFill>
                <a:latin typeface="Gotham-Book"/>
              </a:rPr>
              <a:t>,</a:t>
            </a:r>
          </a:p>
          <a:p>
            <a:r>
              <a:rPr lang="es-CO" sz="1200" b="0" i="0" u="none" strike="noStrike" baseline="0" dirty="0" err="1">
                <a:solidFill>
                  <a:srgbClr val="818181"/>
                </a:solidFill>
                <a:latin typeface="Gotham-Book"/>
              </a:rPr>
              <a:t>vulputate</a:t>
            </a:r>
            <a:r>
              <a:rPr lang="es-CO" sz="1200" b="0" i="0" u="none" strike="noStrike" baseline="0" dirty="0">
                <a:solidFill>
                  <a:srgbClr val="818181"/>
                </a:solidFill>
                <a:latin typeface="Gotham-Book"/>
              </a:rPr>
              <a:t> </a:t>
            </a:r>
            <a:r>
              <a:rPr lang="es-CO" sz="1200" b="0" i="0" u="none" strike="noStrike" baseline="0" dirty="0" err="1">
                <a:solidFill>
                  <a:srgbClr val="818181"/>
                </a:solidFill>
                <a:latin typeface="Gotham-Book"/>
              </a:rPr>
              <a:t>eget</a:t>
            </a:r>
            <a:r>
              <a:rPr lang="es-CO" sz="1200" b="0" i="0" u="none" strike="noStrike" baseline="0" dirty="0">
                <a:solidFill>
                  <a:srgbClr val="818181"/>
                </a:solidFill>
                <a:latin typeface="Gotham-Book"/>
              </a:rPr>
              <a:t>, </a:t>
            </a:r>
            <a:r>
              <a:rPr lang="es-CO" sz="1200" b="0" i="0" u="none" strike="noStrike" baseline="0" dirty="0" err="1">
                <a:solidFill>
                  <a:srgbClr val="818181"/>
                </a:solidFill>
                <a:latin typeface="Gotham-Book"/>
              </a:rPr>
              <a:t>arcu</a:t>
            </a:r>
            <a:r>
              <a:rPr lang="es-CO" sz="1200" b="0" i="0" u="none" strike="noStrike" baseline="0" dirty="0">
                <a:solidFill>
                  <a:srgbClr val="818181"/>
                </a:solidFill>
                <a:latin typeface="Gotham-Book"/>
              </a:rPr>
              <a:t>. In </a:t>
            </a:r>
            <a:r>
              <a:rPr lang="es-CO" sz="1200" b="0" i="0" u="none" strike="noStrike" baseline="0" dirty="0" err="1">
                <a:solidFill>
                  <a:srgbClr val="818181"/>
                </a:solidFill>
                <a:latin typeface="Gotham-Book"/>
              </a:rPr>
              <a:t>enim</a:t>
            </a:r>
            <a:r>
              <a:rPr lang="es-CO" sz="1200" b="0" i="0" u="none" strike="noStrike" baseline="0" dirty="0">
                <a:solidFill>
                  <a:srgbClr val="818181"/>
                </a:solidFill>
                <a:latin typeface="Gotham-Book"/>
              </a:rPr>
              <a:t> justo, </a:t>
            </a:r>
            <a:r>
              <a:rPr lang="es-CO" sz="1200" b="0" i="0" u="none" strike="noStrike" baseline="0" dirty="0" err="1">
                <a:solidFill>
                  <a:srgbClr val="818181"/>
                </a:solidFill>
                <a:latin typeface="Gotham-Book"/>
              </a:rPr>
              <a:t>rhoncus</a:t>
            </a:r>
            <a:r>
              <a:rPr lang="es-CO" sz="1200" b="0" i="0" u="none" strike="noStrike" baseline="0" dirty="0">
                <a:solidFill>
                  <a:srgbClr val="818181"/>
                </a:solidFill>
                <a:latin typeface="Gotham-Book"/>
              </a:rPr>
              <a:t> ut,</a:t>
            </a:r>
            <a:endParaRPr lang="es-ES" sz="1200" dirty="0">
              <a:solidFill>
                <a:schemeClr val="tx1">
                  <a:lumMod val="50000"/>
                  <a:lumOff val="50000"/>
                </a:schemeClr>
              </a:solidFill>
              <a:latin typeface="Gotham" panose="02000604040000020004" pitchFamily="2" charset="0"/>
            </a:endParaRPr>
          </a:p>
        </p:txBody>
      </p:sp>
      <p:sp>
        <p:nvSpPr>
          <p:cNvPr id="11" name="CuadroTexto 10">
            <a:extLst>
              <a:ext uri="{FF2B5EF4-FFF2-40B4-BE49-F238E27FC236}">
                <a16:creationId xmlns:a16="http://schemas.microsoft.com/office/drawing/2014/main" id="{26FF7B0D-D4FF-4817-8501-0A0E3EA603F5}"/>
              </a:ext>
            </a:extLst>
          </p:cNvPr>
          <p:cNvSpPr txBox="1"/>
          <p:nvPr/>
        </p:nvSpPr>
        <p:spPr>
          <a:xfrm>
            <a:off x="0" y="1418897"/>
            <a:ext cx="121920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 b="1" dirty="0"/>
              <a:t>1.PRESUPUESTO DE  INVERSIÓN                                                      </a:t>
            </a:r>
          </a:p>
          <a:p>
            <a:pPr algn="ctr"/>
            <a:r>
              <a:rPr lang="es-ES" b="1" dirty="0"/>
              <a:t>UNIDAD  NACIONAL DE  PROTECCIÓN</a:t>
            </a:r>
          </a:p>
        </p:txBody>
      </p:sp>
      <p:graphicFrame>
        <p:nvGraphicFramePr>
          <p:cNvPr id="3" name="Tabla 2"/>
          <p:cNvGraphicFramePr>
            <a:graphicFrameLocks noGrp="1"/>
          </p:cNvGraphicFramePr>
          <p:nvPr>
            <p:extLst>
              <p:ext uri="{D42A27DB-BD31-4B8C-83A1-F6EECF244321}">
                <p14:modId xmlns:p14="http://schemas.microsoft.com/office/powerpoint/2010/main" val="2110702000"/>
              </p:ext>
            </p:extLst>
          </p:nvPr>
        </p:nvGraphicFramePr>
        <p:xfrm>
          <a:off x="102871" y="2308634"/>
          <a:ext cx="11874864" cy="3634965"/>
        </p:xfrm>
        <a:graphic>
          <a:graphicData uri="http://schemas.openxmlformats.org/drawingml/2006/table">
            <a:tbl>
              <a:tblPr/>
              <a:tblGrid>
                <a:gridCol w="1507194">
                  <a:extLst>
                    <a:ext uri="{9D8B030D-6E8A-4147-A177-3AD203B41FA5}">
                      <a16:colId xmlns:a16="http://schemas.microsoft.com/office/drawing/2014/main" val="3462999941"/>
                    </a:ext>
                  </a:extLst>
                </a:gridCol>
                <a:gridCol w="1826903">
                  <a:extLst>
                    <a:ext uri="{9D8B030D-6E8A-4147-A177-3AD203B41FA5}">
                      <a16:colId xmlns:a16="http://schemas.microsoft.com/office/drawing/2014/main" val="4261024314"/>
                    </a:ext>
                  </a:extLst>
                </a:gridCol>
                <a:gridCol w="1918248">
                  <a:extLst>
                    <a:ext uri="{9D8B030D-6E8A-4147-A177-3AD203B41FA5}">
                      <a16:colId xmlns:a16="http://schemas.microsoft.com/office/drawing/2014/main" val="3885806032"/>
                    </a:ext>
                  </a:extLst>
                </a:gridCol>
                <a:gridCol w="1507194">
                  <a:extLst>
                    <a:ext uri="{9D8B030D-6E8A-4147-A177-3AD203B41FA5}">
                      <a16:colId xmlns:a16="http://schemas.microsoft.com/office/drawing/2014/main" val="3982205489"/>
                    </a:ext>
                  </a:extLst>
                </a:gridCol>
                <a:gridCol w="2169447">
                  <a:extLst>
                    <a:ext uri="{9D8B030D-6E8A-4147-A177-3AD203B41FA5}">
                      <a16:colId xmlns:a16="http://schemas.microsoft.com/office/drawing/2014/main" val="1317952383"/>
                    </a:ext>
                  </a:extLst>
                </a:gridCol>
                <a:gridCol w="2945878">
                  <a:extLst>
                    <a:ext uri="{9D8B030D-6E8A-4147-A177-3AD203B41FA5}">
                      <a16:colId xmlns:a16="http://schemas.microsoft.com/office/drawing/2014/main" val="465700670"/>
                    </a:ext>
                  </a:extLst>
                </a:gridCol>
              </a:tblGrid>
              <a:tr h="722435">
                <a:tc>
                  <a:txBody>
                    <a:bodyPr/>
                    <a:lstStyle/>
                    <a:p>
                      <a:pPr algn="ctr" rtl="0" fontAlgn="ctr"/>
                      <a:r>
                        <a:rPr lang="es-CO" sz="1400" b="1" i="0" u="none" strike="noStrike" dirty="0">
                          <a:solidFill>
                            <a:srgbClr val="FFFFFF"/>
                          </a:solidFill>
                          <a:effectLst/>
                          <a:latin typeface="Calibri" panose="020F0502020204030204" pitchFamily="34" charset="0"/>
                        </a:rPr>
                        <a:t>ENTIDAD </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s-CO" sz="1400" b="1" i="0" u="none" strike="noStrike">
                          <a:solidFill>
                            <a:srgbClr val="FFFFFF"/>
                          </a:solidFill>
                          <a:effectLst/>
                          <a:latin typeface="Calibri" panose="020F0502020204030204" pitchFamily="34" charset="0"/>
                        </a:rPr>
                        <a:t>AÑO DE INSCRIPCIÓN BPIN </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s-CO" sz="1400" b="1" i="0" u="none" strike="noStrike">
                          <a:solidFill>
                            <a:srgbClr val="FFFFFF"/>
                          </a:solidFill>
                          <a:effectLst/>
                          <a:latin typeface="Calibri" panose="020F0502020204030204" pitchFamily="34" charset="0"/>
                        </a:rPr>
                        <a:t>CODIGO BPIN </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s-CO" sz="1400" b="1" i="0" u="none" strike="noStrike">
                          <a:solidFill>
                            <a:srgbClr val="FFFFFF"/>
                          </a:solidFill>
                          <a:effectLst/>
                          <a:latin typeface="Calibri" panose="020F0502020204030204" pitchFamily="34" charset="0"/>
                        </a:rPr>
                        <a:t>AÑO INICIO EJECUCIÓN </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s-CO" sz="1400" b="1" i="0" u="none" strike="noStrike">
                          <a:solidFill>
                            <a:srgbClr val="FFFFFF"/>
                          </a:solidFill>
                          <a:effectLst/>
                          <a:latin typeface="Calibri" panose="020F0502020204030204" pitchFamily="34" charset="0"/>
                        </a:rPr>
                        <a:t>NOMBRE  DEL  PROYECTO </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s-CO" sz="1400" b="1" i="0" u="none" strike="noStrike" dirty="0">
                          <a:solidFill>
                            <a:srgbClr val="FFFFFF"/>
                          </a:solidFill>
                          <a:effectLst/>
                          <a:latin typeface="Calibri" panose="020F0502020204030204" pitchFamily="34" charset="0"/>
                        </a:rPr>
                        <a:t>APROPIACIÓN  2023</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3272394469"/>
                  </a:ext>
                </a:extLst>
              </a:tr>
              <a:tr h="1125057">
                <a:tc>
                  <a:txBody>
                    <a:bodyPr/>
                    <a:lstStyle/>
                    <a:p>
                      <a:pPr algn="ctr" rtl="0" fontAlgn="ctr"/>
                      <a:r>
                        <a:rPr lang="es-CO" sz="1400" b="0" i="0" u="none" strike="noStrike">
                          <a:solidFill>
                            <a:srgbClr val="000000"/>
                          </a:solidFill>
                          <a:effectLst/>
                          <a:latin typeface="Calibri" panose="020F0502020204030204" pitchFamily="34" charset="0"/>
                        </a:rPr>
                        <a:t>Unidad  Nacional de  Protección </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s-CO" sz="1400" b="0" i="0" u="none" strike="noStrike" dirty="0">
                          <a:solidFill>
                            <a:srgbClr val="000000"/>
                          </a:solidFill>
                          <a:effectLst/>
                          <a:latin typeface="Calibri" panose="020F0502020204030204" pitchFamily="34" charset="0"/>
                        </a:rPr>
                        <a:t>2018</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s-CO" sz="1400" b="0" i="0" u="none" strike="noStrike" dirty="0">
                          <a:solidFill>
                            <a:srgbClr val="000000"/>
                          </a:solidFill>
                          <a:effectLst/>
                          <a:latin typeface="Calibri" panose="020F0502020204030204" pitchFamily="34" charset="0"/>
                        </a:rPr>
                        <a:t>2018011001174</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s-CO" sz="1400" b="0" i="0" u="none" strike="noStrike">
                          <a:solidFill>
                            <a:srgbClr val="000000"/>
                          </a:solidFill>
                          <a:effectLst/>
                          <a:latin typeface="Calibri" panose="020F0502020204030204" pitchFamily="34" charset="0"/>
                        </a:rPr>
                        <a:t>2019</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l" rtl="0" fontAlgn="ctr"/>
                      <a:r>
                        <a:rPr lang="es-CO" sz="1400" b="0" i="0" u="none" strike="noStrike">
                          <a:solidFill>
                            <a:srgbClr val="000000"/>
                          </a:solidFill>
                          <a:effectLst/>
                          <a:latin typeface="Calibri" panose="020F0502020204030204" pitchFamily="34" charset="0"/>
                        </a:rPr>
                        <a:t>Implementación  de  la Ruta de  Protección Colectiva a nivel  nacional </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s-CO" sz="1400" b="0" i="0" u="none" strike="noStrike" dirty="0">
                          <a:solidFill>
                            <a:srgbClr val="000000"/>
                          </a:solidFill>
                          <a:effectLst/>
                          <a:latin typeface="Calibri" panose="020F0502020204030204" pitchFamily="34" charset="0"/>
                        </a:rPr>
                        <a:t>1.692.500.000</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2741109901"/>
                  </a:ext>
                </a:extLst>
              </a:tr>
              <a:tr h="1345862">
                <a:tc>
                  <a:txBody>
                    <a:bodyPr/>
                    <a:lstStyle/>
                    <a:p>
                      <a:pPr algn="ctr" rtl="0" fontAlgn="ctr"/>
                      <a:r>
                        <a:rPr lang="es-CO" sz="1400" b="0" i="0" u="none" strike="noStrike">
                          <a:solidFill>
                            <a:srgbClr val="000000"/>
                          </a:solidFill>
                          <a:effectLst/>
                          <a:latin typeface="Calibri" panose="020F0502020204030204" pitchFamily="34" charset="0"/>
                        </a:rPr>
                        <a:t>Unidad  Nacional de  Proteccion </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s-CO" sz="1400" b="0" i="0" u="none" strike="noStrike" dirty="0">
                          <a:solidFill>
                            <a:srgbClr val="000000"/>
                          </a:solidFill>
                          <a:effectLst/>
                          <a:latin typeface="Calibri" panose="020F0502020204030204" pitchFamily="34" charset="0"/>
                        </a:rPr>
                        <a:t>2019</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s-CO" sz="1400" b="0" i="0" u="none" strike="noStrike" dirty="0">
                          <a:solidFill>
                            <a:srgbClr val="000000"/>
                          </a:solidFill>
                          <a:effectLst/>
                          <a:latin typeface="Calibri" panose="020F0502020204030204" pitchFamily="34" charset="0"/>
                        </a:rPr>
                        <a:t>2019011000116</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s-CO" sz="1400" b="0" i="0" u="none" strike="noStrike">
                          <a:solidFill>
                            <a:srgbClr val="000000"/>
                          </a:solidFill>
                          <a:effectLst/>
                          <a:latin typeface="Calibri" panose="020F0502020204030204" pitchFamily="34" charset="0"/>
                        </a:rPr>
                        <a:t>2020</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l" rtl="0" fontAlgn="ctr"/>
                      <a:r>
                        <a:rPr lang="es-CO" sz="1400" b="0" i="0" u="none" strike="noStrike" dirty="0">
                          <a:solidFill>
                            <a:srgbClr val="000000"/>
                          </a:solidFill>
                          <a:effectLst/>
                          <a:latin typeface="Calibri" panose="020F0502020204030204" pitchFamily="34" charset="0"/>
                        </a:rPr>
                        <a:t>Modernización del sistema de gestión documental en la UNP a nivel nacional </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CFD5EA"/>
                    </a:solidFill>
                  </a:tcPr>
                </a:tc>
                <a:tc>
                  <a:txBody>
                    <a:bodyPr/>
                    <a:lstStyle/>
                    <a:p>
                      <a:pPr algn="ctr" rtl="0" fontAlgn="ctr"/>
                      <a:r>
                        <a:rPr lang="es-CO" sz="1400" b="0" i="0" u="none" strike="noStrike" dirty="0">
                          <a:solidFill>
                            <a:srgbClr val="000000"/>
                          </a:solidFill>
                          <a:effectLst/>
                          <a:latin typeface="Calibri" panose="020F0502020204030204" pitchFamily="34" charset="0"/>
                        </a:rPr>
                        <a:t>3.307.500.000</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281835466"/>
                  </a:ext>
                </a:extLst>
              </a:tr>
              <a:tr h="441611">
                <a:tc>
                  <a:txBody>
                    <a:bodyPr/>
                    <a:lstStyle/>
                    <a:p>
                      <a:pPr algn="l" rtl="0" fontAlgn="b"/>
                      <a:r>
                        <a:rPr lang="es-CO" sz="1400" b="0" i="0" u="none" strike="noStrike">
                          <a:solidFill>
                            <a:srgbClr val="000000"/>
                          </a:solidFill>
                          <a:effectLst/>
                          <a:latin typeface="Calibri" panose="020F0502020204030204" pitchFamily="34" charset="0"/>
                        </a:rPr>
                        <a:t> </a:t>
                      </a:r>
                    </a:p>
                  </a:txBody>
                  <a:tcPr marL="7869" marR="7869" marT="78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b"/>
                      <a:r>
                        <a:rPr lang="es-CO" sz="1400" b="0" i="0" u="none" strike="noStrike">
                          <a:solidFill>
                            <a:srgbClr val="000000"/>
                          </a:solidFill>
                          <a:effectLst/>
                          <a:latin typeface="Calibri" panose="020F0502020204030204" pitchFamily="34" charset="0"/>
                        </a:rPr>
                        <a:t> </a:t>
                      </a:r>
                    </a:p>
                  </a:txBody>
                  <a:tcPr marL="7869" marR="7869" marT="78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b"/>
                      <a:r>
                        <a:rPr lang="es-CO" sz="1400" b="0" i="0" u="none" strike="noStrike">
                          <a:solidFill>
                            <a:srgbClr val="000000"/>
                          </a:solidFill>
                          <a:effectLst/>
                          <a:latin typeface="Calibri" panose="020F0502020204030204" pitchFamily="34" charset="0"/>
                        </a:rPr>
                        <a:t> </a:t>
                      </a:r>
                    </a:p>
                  </a:txBody>
                  <a:tcPr marL="7869" marR="7869" marT="78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b"/>
                      <a:r>
                        <a:rPr lang="es-CO" sz="1400" b="0" i="0" u="none" strike="noStrike">
                          <a:solidFill>
                            <a:srgbClr val="000000"/>
                          </a:solidFill>
                          <a:effectLst/>
                          <a:latin typeface="Calibri" panose="020F0502020204030204" pitchFamily="34" charset="0"/>
                        </a:rPr>
                        <a:t> </a:t>
                      </a:r>
                    </a:p>
                  </a:txBody>
                  <a:tcPr marL="7869" marR="7869" marT="786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gridSpan="2">
                  <a:txBody>
                    <a:bodyPr/>
                    <a:lstStyle/>
                    <a:p>
                      <a:pPr algn="l" rtl="0" fontAlgn="ctr"/>
                      <a:r>
                        <a:rPr lang="es-CO" sz="1400" b="1" i="0" u="none" strike="noStrike" dirty="0">
                          <a:solidFill>
                            <a:srgbClr val="000000"/>
                          </a:solidFill>
                          <a:effectLst/>
                          <a:latin typeface="Calibri" panose="020F0502020204030204" pitchFamily="34" charset="0"/>
                        </a:rPr>
                        <a:t>Total  Presupuesto  de  Inversión  $5.000.000.000</a:t>
                      </a:r>
                    </a:p>
                  </a:txBody>
                  <a:tcPr marL="7869" marR="7869" marT="7869"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hMerge="1">
                  <a:txBody>
                    <a:bodyPr/>
                    <a:lstStyle/>
                    <a:p>
                      <a:endParaRPr lang="es-CO"/>
                    </a:p>
                  </a:txBody>
                  <a:tcPr/>
                </a:tc>
                <a:extLst>
                  <a:ext uri="{0D108BD9-81ED-4DB2-BD59-A6C34878D82A}">
                    <a16:rowId xmlns:a16="http://schemas.microsoft.com/office/drawing/2014/main" val="2904211569"/>
                  </a:ext>
                </a:extLst>
              </a:tr>
            </a:tbl>
          </a:graphicData>
        </a:graphic>
      </p:graphicFrame>
    </p:spTree>
    <p:extLst>
      <p:ext uri="{BB962C8B-B14F-4D97-AF65-F5344CB8AC3E}">
        <p14:creationId xmlns:p14="http://schemas.microsoft.com/office/powerpoint/2010/main" val="3942955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ángulo 15">
            <a:extLst>
              <a:ext uri="{FF2B5EF4-FFF2-40B4-BE49-F238E27FC236}">
                <a16:creationId xmlns:a16="http://schemas.microsoft.com/office/drawing/2014/main" id="{003BBB3C-15DB-471E-9407-D33AFF94132D}"/>
              </a:ext>
            </a:extLst>
          </p:cNvPr>
          <p:cNvSpPr/>
          <p:nvPr/>
        </p:nvSpPr>
        <p:spPr>
          <a:xfrm>
            <a:off x="67112" y="902971"/>
            <a:ext cx="12046591" cy="674369"/>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100" b="1">
              <a:solidFill>
                <a:schemeClr val="tx1">
                  <a:lumMod val="95000"/>
                  <a:lumOff val="5000"/>
                </a:schemeClr>
              </a:solidFill>
            </a:endParaRPr>
          </a:p>
          <a:p>
            <a:pPr algn="ctr"/>
            <a:r>
              <a:rPr lang="es-ES" b="1">
                <a:solidFill>
                  <a:schemeClr val="tx1">
                    <a:lumMod val="95000"/>
                    <a:lumOff val="5000"/>
                  </a:schemeClr>
                </a:solidFill>
              </a:rPr>
              <a:t>2. EJECUCIÓN PROYECTOS DE INVERSIÓN   </a:t>
            </a:r>
          </a:p>
          <a:p>
            <a:pPr algn="ctr"/>
            <a:r>
              <a:rPr lang="es-ES" b="1">
                <a:solidFill>
                  <a:schemeClr val="tx1">
                    <a:lumMod val="95000"/>
                    <a:lumOff val="5000"/>
                  </a:schemeClr>
                </a:solidFill>
              </a:rPr>
              <a:t>ENERO  DEL  2023  </a:t>
            </a:r>
          </a:p>
          <a:p>
            <a:pPr algn="ctr"/>
            <a:r>
              <a:rPr lang="es-ES" sz="1000" b="1">
                <a:solidFill>
                  <a:schemeClr val="tx1">
                    <a:lumMod val="95000"/>
                    <a:lumOff val="5000"/>
                  </a:schemeClr>
                </a:solidFill>
              </a:rPr>
              <a:t>   </a:t>
            </a:r>
            <a:endParaRPr lang="es-ES" sz="1000" b="1" dirty="0">
              <a:solidFill>
                <a:schemeClr val="tx1">
                  <a:lumMod val="95000"/>
                  <a:lumOff val="5000"/>
                </a:schemeClr>
              </a:solidFill>
            </a:endParaRPr>
          </a:p>
        </p:txBody>
      </p:sp>
      <p:graphicFrame>
        <p:nvGraphicFramePr>
          <p:cNvPr id="6" name="Tabla 5">
            <a:extLst>
              <a:ext uri="{FF2B5EF4-FFF2-40B4-BE49-F238E27FC236}">
                <a16:creationId xmlns:a16="http://schemas.microsoft.com/office/drawing/2014/main" id="{DEAB9998-D5E6-3C99-265C-E2D75BF4C201}"/>
              </a:ext>
            </a:extLst>
          </p:cNvPr>
          <p:cNvGraphicFramePr>
            <a:graphicFrameLocks noGrp="1"/>
          </p:cNvGraphicFramePr>
          <p:nvPr>
            <p:extLst>
              <p:ext uri="{D42A27DB-BD31-4B8C-83A1-F6EECF244321}">
                <p14:modId xmlns:p14="http://schemas.microsoft.com/office/powerpoint/2010/main" val="3673811905"/>
              </p:ext>
            </p:extLst>
          </p:nvPr>
        </p:nvGraphicFramePr>
        <p:xfrm>
          <a:off x="422910" y="1944688"/>
          <a:ext cx="11201398" cy="3866822"/>
        </p:xfrm>
        <a:graphic>
          <a:graphicData uri="http://schemas.openxmlformats.org/drawingml/2006/table">
            <a:tbl>
              <a:tblPr>
                <a:tableStyleId>{5C22544A-7EE6-4342-B048-85BDC9FD1C3A}</a:tableStyleId>
              </a:tblPr>
              <a:tblGrid>
                <a:gridCol w="824183">
                  <a:extLst>
                    <a:ext uri="{9D8B030D-6E8A-4147-A177-3AD203B41FA5}">
                      <a16:colId xmlns:a16="http://schemas.microsoft.com/office/drawing/2014/main" val="3517496030"/>
                    </a:ext>
                  </a:extLst>
                </a:gridCol>
                <a:gridCol w="984738">
                  <a:extLst>
                    <a:ext uri="{9D8B030D-6E8A-4147-A177-3AD203B41FA5}">
                      <a16:colId xmlns:a16="http://schemas.microsoft.com/office/drawing/2014/main" val="643015107"/>
                    </a:ext>
                  </a:extLst>
                </a:gridCol>
                <a:gridCol w="866999">
                  <a:extLst>
                    <a:ext uri="{9D8B030D-6E8A-4147-A177-3AD203B41FA5}">
                      <a16:colId xmlns:a16="http://schemas.microsoft.com/office/drawing/2014/main" val="1194284686"/>
                    </a:ext>
                  </a:extLst>
                </a:gridCol>
                <a:gridCol w="749257">
                  <a:extLst>
                    <a:ext uri="{9D8B030D-6E8A-4147-A177-3AD203B41FA5}">
                      <a16:colId xmlns:a16="http://schemas.microsoft.com/office/drawing/2014/main" val="1066584002"/>
                    </a:ext>
                  </a:extLst>
                </a:gridCol>
                <a:gridCol w="856294">
                  <a:extLst>
                    <a:ext uri="{9D8B030D-6E8A-4147-A177-3AD203B41FA5}">
                      <a16:colId xmlns:a16="http://schemas.microsoft.com/office/drawing/2014/main" val="936687436"/>
                    </a:ext>
                  </a:extLst>
                </a:gridCol>
                <a:gridCol w="1423589">
                  <a:extLst>
                    <a:ext uri="{9D8B030D-6E8A-4147-A177-3AD203B41FA5}">
                      <a16:colId xmlns:a16="http://schemas.microsoft.com/office/drawing/2014/main" val="1005559193"/>
                    </a:ext>
                  </a:extLst>
                </a:gridCol>
                <a:gridCol w="891081">
                  <a:extLst>
                    <a:ext uri="{9D8B030D-6E8A-4147-A177-3AD203B41FA5}">
                      <a16:colId xmlns:a16="http://schemas.microsoft.com/office/drawing/2014/main" val="3818325864"/>
                    </a:ext>
                  </a:extLst>
                </a:gridCol>
                <a:gridCol w="1372746">
                  <a:extLst>
                    <a:ext uri="{9D8B030D-6E8A-4147-A177-3AD203B41FA5}">
                      <a16:colId xmlns:a16="http://schemas.microsoft.com/office/drawing/2014/main" val="2076281090"/>
                    </a:ext>
                  </a:extLst>
                </a:gridCol>
                <a:gridCol w="3232511">
                  <a:extLst>
                    <a:ext uri="{9D8B030D-6E8A-4147-A177-3AD203B41FA5}">
                      <a16:colId xmlns:a16="http://schemas.microsoft.com/office/drawing/2014/main" val="1705107443"/>
                    </a:ext>
                  </a:extLst>
                </a:gridCol>
              </a:tblGrid>
              <a:tr h="303567">
                <a:tc>
                  <a:txBody>
                    <a:bodyPr/>
                    <a:lstStyle/>
                    <a:p>
                      <a:pPr algn="ctr" rtl="0" fontAlgn="ctr"/>
                      <a:r>
                        <a:rPr lang="es-CO" sz="800" u="none" strike="noStrike" dirty="0">
                          <a:effectLst/>
                        </a:rPr>
                        <a:t>Rubro presupuestal </a:t>
                      </a:r>
                      <a:endParaRPr lang="es-CO" sz="800" b="1" i="0" u="none" strike="noStrike" dirty="0">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Dependencia </a:t>
                      </a:r>
                      <a:endParaRPr lang="es-CO" sz="800" b="1"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Cuota de  inversión </a:t>
                      </a:r>
                      <a:endParaRPr lang="es-CO" sz="800" b="1"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Apropiación  vigente </a:t>
                      </a:r>
                      <a:endParaRPr lang="es-CO" sz="800" b="1"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ES" sz="800" u="none" strike="noStrike">
                          <a:effectLst/>
                        </a:rPr>
                        <a:t>Compromisos  a  Enero  del  2023 </a:t>
                      </a:r>
                      <a:endParaRPr lang="es-ES" sz="800" b="1"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 de  Compromisos/Apropiación vigente) </a:t>
                      </a:r>
                      <a:endParaRPr lang="es-CO" sz="800" b="1"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ES" sz="800" u="none" strike="noStrike">
                          <a:effectLst/>
                        </a:rPr>
                        <a:t>Obligación  a  Enero del  2023</a:t>
                      </a:r>
                      <a:endParaRPr lang="es-ES" sz="800" b="1"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 de obligaciones  /Apropiación  vigente) </a:t>
                      </a:r>
                      <a:endParaRPr lang="es-CO" sz="800" b="1"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Observación </a:t>
                      </a:r>
                      <a:endParaRPr lang="es-CO" sz="800" b="1" i="0" u="none" strike="noStrike">
                        <a:solidFill>
                          <a:srgbClr val="000000"/>
                        </a:solidFill>
                        <a:effectLst/>
                        <a:latin typeface="Calibri" panose="020F0502020204030204" pitchFamily="34" charset="0"/>
                      </a:endParaRPr>
                    </a:p>
                  </a:txBody>
                  <a:tcPr marL="7540" marR="7540" marT="7540" marB="0" anchor="ctr"/>
                </a:tc>
                <a:extLst>
                  <a:ext uri="{0D108BD9-81ED-4DB2-BD59-A6C34878D82A}">
                    <a16:rowId xmlns:a16="http://schemas.microsoft.com/office/drawing/2014/main" val="2117645281"/>
                  </a:ext>
                </a:extLst>
              </a:tr>
              <a:tr h="1155513">
                <a:tc>
                  <a:txBody>
                    <a:bodyPr/>
                    <a:lstStyle/>
                    <a:p>
                      <a:pPr algn="ctr" rtl="0" fontAlgn="ctr"/>
                      <a:r>
                        <a:rPr lang="es-CO" sz="800" u="none" strike="noStrike" dirty="0">
                          <a:effectLst/>
                        </a:rPr>
                        <a:t>C-3705-1000-6 </a:t>
                      </a:r>
                      <a:endParaRPr lang="es-CO" sz="800" b="0" i="0" u="none" strike="noStrike" dirty="0">
                        <a:solidFill>
                          <a:srgbClr val="000000"/>
                        </a:solidFill>
                        <a:effectLst/>
                        <a:latin typeface="Calibri" panose="020F0502020204030204" pitchFamily="34" charset="0"/>
                      </a:endParaRPr>
                    </a:p>
                  </a:txBody>
                  <a:tcPr marL="7540" marR="7540" marT="7540" marB="0" anchor="ctr"/>
                </a:tc>
                <a:tc>
                  <a:txBody>
                    <a:bodyPr/>
                    <a:lstStyle/>
                    <a:p>
                      <a:pPr algn="ctr" rtl="0" fontAlgn="ctr"/>
                      <a:r>
                        <a:rPr lang="es-ES" sz="800" u="none" strike="noStrike" dirty="0">
                          <a:effectLst/>
                        </a:rPr>
                        <a:t>Subdirección de  Evaluación del  riesgo </a:t>
                      </a:r>
                      <a:endParaRPr lang="es-ES" sz="800" b="0" i="0" u="none" strike="noStrike" dirty="0">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dirty="0">
                          <a:effectLst/>
                        </a:rPr>
                        <a:t>5.000.000.000</a:t>
                      </a:r>
                      <a:endParaRPr lang="es-CO" sz="800" b="0" i="0" u="none" strike="noStrike" dirty="0">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1.692.500.000</a:t>
                      </a:r>
                      <a:endParaRPr lang="es-CO" sz="800" b="0"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0</a:t>
                      </a:r>
                      <a:endParaRPr lang="es-CO" sz="800" b="0"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00.00%</a:t>
                      </a:r>
                      <a:endParaRPr lang="es-CO" sz="800" b="0"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0</a:t>
                      </a:r>
                      <a:endParaRPr lang="es-CO" sz="800" b="0"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00.00%</a:t>
                      </a:r>
                      <a:endParaRPr lang="es-CO" sz="800" b="0" i="0" u="none" strike="noStrike">
                        <a:solidFill>
                          <a:srgbClr val="000000"/>
                        </a:solidFill>
                        <a:effectLst/>
                        <a:latin typeface="Calibri" panose="020F0502020204030204" pitchFamily="34" charset="0"/>
                      </a:endParaRPr>
                    </a:p>
                  </a:txBody>
                  <a:tcPr marL="7540" marR="7540" marT="7540" marB="0" anchor="ctr"/>
                </a:tc>
                <a:tc>
                  <a:txBody>
                    <a:bodyPr/>
                    <a:lstStyle/>
                    <a:p>
                      <a:pPr algn="just" rtl="0" fontAlgn="t"/>
                      <a:endParaRPr lang="es-ES" sz="800" u="none" strike="noStrike" dirty="0">
                        <a:effectLst/>
                      </a:endParaRPr>
                    </a:p>
                    <a:p>
                      <a:pPr algn="just" rtl="0" fontAlgn="t"/>
                      <a:r>
                        <a:rPr lang="es-ES" sz="800" u="none" strike="noStrike" dirty="0">
                          <a:effectLst/>
                        </a:rPr>
                        <a:t>Para el mes de  enero del 2023,  se  esta  adelantando  proceso administrativo para la contratación del nuevo operador logístico para  el  desarrollo  de  las  actividades  reuniones de acercamiento con los grupos y comunidades ,talleres de evaluación de riesgos con grupos y comunidades y  Comité de Evaluación de Riesgo y Recomendación de Medidas . Así  mismo  se esta adelantando  proceso administrativo para la contratación  de la actividad Implementar medidas de protección colectiva.</a:t>
                      </a:r>
                      <a:endParaRPr lang="es-ES" sz="800" b="0" i="0" u="none" strike="noStrike" dirty="0">
                        <a:solidFill>
                          <a:srgbClr val="000000"/>
                        </a:solidFill>
                        <a:effectLst/>
                        <a:latin typeface="Calibri" panose="020F0502020204030204" pitchFamily="34" charset="0"/>
                      </a:endParaRPr>
                    </a:p>
                  </a:txBody>
                  <a:tcPr marL="7540" marR="7540" marT="7540" marB="0"/>
                </a:tc>
                <a:extLst>
                  <a:ext uri="{0D108BD9-81ED-4DB2-BD59-A6C34878D82A}">
                    <a16:rowId xmlns:a16="http://schemas.microsoft.com/office/drawing/2014/main" val="689452002"/>
                  </a:ext>
                </a:extLst>
              </a:tr>
              <a:tr h="2193514">
                <a:tc>
                  <a:txBody>
                    <a:bodyPr/>
                    <a:lstStyle/>
                    <a:p>
                      <a:pPr algn="l" rtl="0" fontAlgn="ctr"/>
                      <a:r>
                        <a:rPr lang="es-CO" sz="800" u="none" strike="noStrike">
                          <a:effectLst/>
                        </a:rPr>
                        <a:t>C-3799-1000-1</a:t>
                      </a:r>
                      <a:endParaRPr lang="es-CO" sz="800" b="0"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Secretaria   General</a:t>
                      </a:r>
                      <a:endParaRPr lang="es-CO" sz="800" b="0"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dirty="0">
                          <a:effectLst/>
                        </a:rPr>
                        <a:t> </a:t>
                      </a:r>
                      <a:endParaRPr lang="es-CO" sz="800" b="0" i="0" u="none" strike="noStrike" dirty="0">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dirty="0">
                          <a:effectLst/>
                        </a:rPr>
                        <a:t>3.307.500.000</a:t>
                      </a:r>
                      <a:endParaRPr lang="es-CO" sz="800" b="0" i="0" u="none" strike="noStrike" dirty="0">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dirty="0">
                          <a:effectLst/>
                        </a:rPr>
                        <a:t>0</a:t>
                      </a:r>
                      <a:endParaRPr lang="es-CO" sz="800" b="0" i="0" u="none" strike="noStrike" dirty="0">
                        <a:solidFill>
                          <a:srgbClr val="000000"/>
                        </a:solidFill>
                        <a:effectLst/>
                        <a:latin typeface="Calibri Light" panose="020F0302020204030204" pitchFamily="34" charset="0"/>
                      </a:endParaRPr>
                    </a:p>
                  </a:txBody>
                  <a:tcPr marL="7540" marR="7540" marT="7540" marB="0" anchor="ctr"/>
                </a:tc>
                <a:tc>
                  <a:txBody>
                    <a:bodyPr/>
                    <a:lstStyle/>
                    <a:p>
                      <a:pPr algn="ctr" rtl="0" fontAlgn="ctr"/>
                      <a:r>
                        <a:rPr lang="es-CO" sz="800" u="none" strike="noStrike" dirty="0">
                          <a:effectLst/>
                        </a:rPr>
                        <a:t>00.00%</a:t>
                      </a:r>
                      <a:endParaRPr lang="es-CO" sz="800" b="0" i="0" u="none" strike="noStrike" dirty="0">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dirty="0">
                          <a:effectLst/>
                        </a:rPr>
                        <a:t>0</a:t>
                      </a:r>
                      <a:endParaRPr lang="es-CO" sz="800" b="0" i="0" u="none" strike="noStrike" dirty="0">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dirty="0">
                          <a:effectLst/>
                        </a:rPr>
                        <a:t>00.00%</a:t>
                      </a:r>
                      <a:endParaRPr lang="es-CO" sz="800" b="0" i="0" u="none" strike="noStrike" dirty="0">
                        <a:solidFill>
                          <a:srgbClr val="000000"/>
                        </a:solidFill>
                        <a:effectLst/>
                        <a:latin typeface="Calibri" panose="020F0502020204030204" pitchFamily="34" charset="0"/>
                      </a:endParaRPr>
                    </a:p>
                  </a:txBody>
                  <a:tcPr marL="7540" marR="7540" marT="7540" marB="0" anchor="ctr"/>
                </a:tc>
                <a:tc>
                  <a:txBody>
                    <a:bodyPr/>
                    <a:lstStyle/>
                    <a:p>
                      <a:pPr algn="just" rtl="0" fontAlgn="t"/>
                      <a:endParaRPr lang="es-ES" sz="800" u="none" strike="noStrike" dirty="0">
                        <a:effectLst/>
                      </a:endParaRPr>
                    </a:p>
                    <a:p>
                      <a:pPr algn="just" rtl="0" fontAlgn="t"/>
                      <a:r>
                        <a:rPr lang="es-ES" sz="800" u="none" strike="noStrike" dirty="0">
                          <a:effectLst/>
                        </a:rPr>
                        <a:t>Para el mes de enero del 2023, se  efectuó  acciones administrativas para ejecutar la reserva presupuestal del contrato 1173 del 2022 suscrito con Archivos del Estado y Tecnologías de la Información S.A.S por valor de  </a:t>
                      </a:r>
                      <a:r>
                        <a:rPr lang="es-CO" sz="800" kern="1200" dirty="0">
                          <a:solidFill>
                            <a:schemeClr val="dk1"/>
                          </a:solidFill>
                          <a:effectLst/>
                          <a:latin typeface="+mn-lt"/>
                          <a:ea typeface="+mn-ea"/>
                          <a:cs typeface="+mn-cs"/>
                        </a:rPr>
                        <a:t>$1.045.097.040 </a:t>
                      </a:r>
                      <a:r>
                        <a:rPr lang="es-ES" sz="800" u="none" strike="noStrike" dirty="0">
                          <a:effectLst/>
                        </a:rPr>
                        <a:t>para desarrollar las actividades Dotar de instrumentos archivísticos y de gestión de la información actualizados,Organizar la documentación de la UNP,Aplicar los procedimientos para la conservación y preservación del acervo documental de la UNP  y Digitalización de Documentación.                                                           </a:t>
                      </a:r>
                    </a:p>
                    <a:p>
                      <a:pPr algn="just" rtl="0" fontAlgn="t"/>
                      <a:endParaRPr lang="es-ES" sz="800" u="none" strike="noStrike" dirty="0">
                        <a:effectLst/>
                      </a:endParaRPr>
                    </a:p>
                    <a:p>
                      <a:pPr algn="just" rtl="0" fontAlgn="t"/>
                      <a:r>
                        <a:rPr lang="es-ES" sz="800" u="none" strike="noStrike" dirty="0">
                          <a:effectLst/>
                        </a:rPr>
                        <a:t>Para el  componente  tecnológico  se realizó una sesión de seguimiento al contrato 1171 de 2022. El proveedor inicio con la actualización y migración de Licencia POWERFILE A DOCUFILE V.15.5 2023, proceso que se inició a partir del día 31 de enero de 2023 y culmina el 14 de febrero de 2023. Además se continua con el  proceso de pruebas por parte de la Dirección de la UNP y la S.T CERREM el flujo de resoluciones CERREM V 2.0, solicitud reiterada mediante correo electrónico y mediante OFI23- 00001836, flujo que corregirá los errores de la versión 1.0.</a:t>
                      </a:r>
                      <a:endParaRPr lang="es-ES" sz="800" b="0" i="0" u="none" strike="noStrike" dirty="0">
                        <a:solidFill>
                          <a:srgbClr val="000000"/>
                        </a:solidFill>
                        <a:effectLst/>
                        <a:latin typeface="Calibri" panose="020F0502020204030204" pitchFamily="34" charset="0"/>
                      </a:endParaRPr>
                    </a:p>
                  </a:txBody>
                  <a:tcPr marL="7540" marR="7540" marT="7540" marB="0"/>
                </a:tc>
                <a:extLst>
                  <a:ext uri="{0D108BD9-81ED-4DB2-BD59-A6C34878D82A}">
                    <a16:rowId xmlns:a16="http://schemas.microsoft.com/office/drawing/2014/main" val="2317786846"/>
                  </a:ext>
                </a:extLst>
              </a:tr>
              <a:tr h="205642">
                <a:tc>
                  <a:txBody>
                    <a:bodyPr/>
                    <a:lstStyle/>
                    <a:p>
                      <a:pPr algn="ctr" rtl="0" fontAlgn="ctr"/>
                      <a:r>
                        <a:rPr lang="es-CO" sz="800" u="none" strike="noStrike">
                          <a:effectLst/>
                        </a:rPr>
                        <a:t>Total  Inversiones   </a:t>
                      </a:r>
                      <a:endParaRPr lang="es-CO" sz="800" b="1" i="0" u="none" strike="noStrike">
                        <a:solidFill>
                          <a:srgbClr val="000000"/>
                        </a:solidFill>
                        <a:effectLst/>
                        <a:latin typeface="Calibri" panose="020F0502020204030204" pitchFamily="34" charset="0"/>
                      </a:endParaRPr>
                    </a:p>
                  </a:txBody>
                  <a:tcPr marL="7540" marR="7540" marT="7540" marB="0" anchor="ctr"/>
                </a:tc>
                <a:tc>
                  <a:txBody>
                    <a:bodyPr/>
                    <a:lstStyle/>
                    <a:p>
                      <a:pPr algn="l" rtl="0" fontAlgn="b"/>
                      <a:r>
                        <a:rPr lang="es-CO" sz="800" u="none" strike="noStrike">
                          <a:effectLst/>
                        </a:rPr>
                        <a:t>  </a:t>
                      </a:r>
                      <a:endParaRPr lang="es-CO" sz="800" b="1" i="0" u="none" strike="noStrike">
                        <a:solidFill>
                          <a:srgbClr val="000000"/>
                        </a:solidFill>
                        <a:effectLst/>
                        <a:latin typeface="Calibri" panose="020F0502020204030204" pitchFamily="34" charset="0"/>
                      </a:endParaRPr>
                    </a:p>
                  </a:txBody>
                  <a:tcPr marL="7540" marR="7540" marT="7540" marB="0" anchor="b"/>
                </a:tc>
                <a:tc>
                  <a:txBody>
                    <a:bodyPr/>
                    <a:lstStyle/>
                    <a:p>
                      <a:pPr algn="ctr" rtl="0" fontAlgn="ctr"/>
                      <a:r>
                        <a:rPr lang="es-CO" sz="800" u="none" strike="noStrike">
                          <a:effectLst/>
                        </a:rPr>
                        <a:t>5.000.000.000</a:t>
                      </a:r>
                      <a:endParaRPr lang="es-CO" sz="800" b="1"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5.000.000.000</a:t>
                      </a:r>
                      <a:endParaRPr lang="es-CO" sz="800" b="1"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0</a:t>
                      </a:r>
                      <a:endParaRPr lang="es-CO" sz="800" b="1"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00.00%</a:t>
                      </a:r>
                      <a:endParaRPr lang="es-CO" sz="800" b="1"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0</a:t>
                      </a:r>
                      <a:endParaRPr lang="es-CO" sz="800" b="1"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a:effectLst/>
                        </a:rPr>
                        <a:t>00.00%</a:t>
                      </a:r>
                      <a:endParaRPr lang="es-CO" sz="800" b="1" i="0" u="none" strike="noStrike">
                        <a:solidFill>
                          <a:srgbClr val="000000"/>
                        </a:solidFill>
                        <a:effectLst/>
                        <a:latin typeface="Calibri" panose="020F0502020204030204" pitchFamily="34" charset="0"/>
                      </a:endParaRPr>
                    </a:p>
                  </a:txBody>
                  <a:tcPr marL="7540" marR="7540" marT="7540" marB="0" anchor="ctr"/>
                </a:tc>
                <a:tc>
                  <a:txBody>
                    <a:bodyPr/>
                    <a:lstStyle/>
                    <a:p>
                      <a:pPr algn="ctr" rtl="0" fontAlgn="ctr"/>
                      <a:r>
                        <a:rPr lang="es-CO" sz="800" u="none" strike="noStrike" dirty="0">
                          <a:effectLst/>
                        </a:rPr>
                        <a:t>  </a:t>
                      </a:r>
                      <a:endParaRPr lang="es-CO" sz="800" b="0" i="0" u="none" strike="noStrike" dirty="0">
                        <a:solidFill>
                          <a:srgbClr val="000000"/>
                        </a:solidFill>
                        <a:effectLst/>
                        <a:latin typeface="Calibri" panose="020F0502020204030204" pitchFamily="34" charset="0"/>
                      </a:endParaRPr>
                    </a:p>
                  </a:txBody>
                  <a:tcPr marL="7540" marR="7540" marT="7540" marB="0" anchor="ctr"/>
                </a:tc>
                <a:extLst>
                  <a:ext uri="{0D108BD9-81ED-4DB2-BD59-A6C34878D82A}">
                    <a16:rowId xmlns:a16="http://schemas.microsoft.com/office/drawing/2014/main" val="1251824919"/>
                  </a:ext>
                </a:extLst>
              </a:tr>
            </a:tbl>
          </a:graphicData>
        </a:graphic>
      </p:graphicFrame>
    </p:spTree>
    <p:extLst>
      <p:ext uri="{BB962C8B-B14F-4D97-AF65-F5344CB8AC3E}">
        <p14:creationId xmlns:p14="http://schemas.microsoft.com/office/powerpoint/2010/main" val="3310582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uadroTexto 19">
            <a:extLst>
              <a:ext uri="{FF2B5EF4-FFF2-40B4-BE49-F238E27FC236}">
                <a16:creationId xmlns:a16="http://schemas.microsoft.com/office/drawing/2014/main" id="{1540B7AA-8E09-443F-BF31-6F8A23A9FDA5}"/>
              </a:ext>
            </a:extLst>
          </p:cNvPr>
          <p:cNvSpPr txBox="1"/>
          <p:nvPr/>
        </p:nvSpPr>
        <p:spPr>
          <a:xfrm>
            <a:off x="293615" y="2286395"/>
            <a:ext cx="4104214" cy="1631216"/>
          </a:xfrm>
          <a:prstGeom prst="rect">
            <a:avLst/>
          </a:prstGeom>
          <a:noFill/>
        </p:spPr>
        <p:txBody>
          <a:bodyPr wrap="square" rtlCol="0">
            <a:spAutoFit/>
          </a:bodyPr>
          <a:lstStyle/>
          <a:p>
            <a:pPr algn="ctr"/>
            <a:r>
              <a:rPr lang="es-ES" sz="2000" b="1" dirty="0">
                <a:solidFill>
                  <a:srgbClr val="000000"/>
                </a:solidFill>
              </a:rPr>
              <a:t>E</a:t>
            </a:r>
            <a:r>
              <a:rPr lang="es-CO" sz="2000" b="1" dirty="0">
                <a:solidFill>
                  <a:srgbClr val="000000"/>
                </a:solidFill>
              </a:rPr>
              <a:t>jecución Presupuestal </a:t>
            </a:r>
          </a:p>
          <a:p>
            <a:pPr algn="ctr"/>
            <a:r>
              <a:rPr lang="es-CO" sz="2000" b="1" dirty="0">
                <a:solidFill>
                  <a:srgbClr val="000000"/>
                </a:solidFill>
              </a:rPr>
              <a:t>Proyecto de  Inversión Implementación de la  Ruta de Protección Colectiva de la UNP a nivel nacional</a:t>
            </a:r>
            <a:endParaRPr lang="es-CO" sz="2000" b="1" i="0" u="none" strike="noStrike" baseline="0" dirty="0">
              <a:solidFill>
                <a:srgbClr val="000000"/>
              </a:solidFill>
            </a:endParaRPr>
          </a:p>
        </p:txBody>
      </p:sp>
      <p:graphicFrame>
        <p:nvGraphicFramePr>
          <p:cNvPr id="3" name="Gráfico 2">
            <a:extLst>
              <a:ext uri="{FF2B5EF4-FFF2-40B4-BE49-F238E27FC236}">
                <a16:creationId xmlns:a16="http://schemas.microsoft.com/office/drawing/2014/main" id="{2161467E-35EC-4283-9363-3CD3A70B19B0}"/>
              </a:ext>
            </a:extLst>
          </p:cNvPr>
          <p:cNvGraphicFramePr>
            <a:graphicFrameLocks/>
          </p:cNvGraphicFramePr>
          <p:nvPr>
            <p:extLst>
              <p:ext uri="{D42A27DB-BD31-4B8C-83A1-F6EECF244321}">
                <p14:modId xmlns:p14="http://schemas.microsoft.com/office/powerpoint/2010/main" val="2047415354"/>
              </p:ext>
            </p:extLst>
          </p:nvPr>
        </p:nvGraphicFramePr>
        <p:xfrm>
          <a:off x="5005755" y="1184031"/>
          <a:ext cx="6471138" cy="47947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1975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uadroTexto 19">
            <a:extLst>
              <a:ext uri="{FF2B5EF4-FFF2-40B4-BE49-F238E27FC236}">
                <a16:creationId xmlns:a16="http://schemas.microsoft.com/office/drawing/2014/main" id="{1540B7AA-8E09-443F-BF31-6F8A23A9FDA5}"/>
              </a:ext>
            </a:extLst>
          </p:cNvPr>
          <p:cNvSpPr txBox="1"/>
          <p:nvPr/>
        </p:nvSpPr>
        <p:spPr>
          <a:xfrm>
            <a:off x="272143" y="2286395"/>
            <a:ext cx="3810000" cy="1631216"/>
          </a:xfrm>
          <a:prstGeom prst="rect">
            <a:avLst/>
          </a:prstGeom>
          <a:noFill/>
        </p:spPr>
        <p:txBody>
          <a:bodyPr wrap="square" rtlCol="0">
            <a:spAutoFit/>
          </a:bodyPr>
          <a:lstStyle/>
          <a:p>
            <a:pPr algn="ctr"/>
            <a:r>
              <a:rPr lang="es-ES" sz="2000" b="1" dirty="0">
                <a:solidFill>
                  <a:srgbClr val="000000"/>
                </a:solidFill>
              </a:rPr>
              <a:t>E</a:t>
            </a:r>
            <a:r>
              <a:rPr lang="es-CO" sz="2000" b="1" dirty="0">
                <a:solidFill>
                  <a:srgbClr val="000000"/>
                </a:solidFill>
              </a:rPr>
              <a:t>jecución Presupuestal </a:t>
            </a:r>
          </a:p>
          <a:p>
            <a:pPr algn="ctr"/>
            <a:r>
              <a:rPr lang="es-CO" sz="2000" b="1" dirty="0">
                <a:solidFill>
                  <a:srgbClr val="000000"/>
                </a:solidFill>
              </a:rPr>
              <a:t>Proyecto de  Inversión Modernización del  Sistema de  Gestión Documental en la UNP  a  nivel nacional</a:t>
            </a:r>
            <a:endParaRPr lang="es-CO" sz="2000" b="1" i="0" u="none" strike="noStrike" baseline="0" dirty="0">
              <a:solidFill>
                <a:srgbClr val="000000"/>
              </a:solidFill>
            </a:endParaRPr>
          </a:p>
        </p:txBody>
      </p:sp>
      <p:graphicFrame>
        <p:nvGraphicFramePr>
          <p:cNvPr id="3" name="Gráfico 2">
            <a:extLst>
              <a:ext uri="{FF2B5EF4-FFF2-40B4-BE49-F238E27FC236}">
                <a16:creationId xmlns:a16="http://schemas.microsoft.com/office/drawing/2014/main" id="{891E569D-CEB2-4D61-8D6B-0A4D323497C3}"/>
              </a:ext>
            </a:extLst>
          </p:cNvPr>
          <p:cNvGraphicFramePr>
            <a:graphicFrameLocks/>
          </p:cNvGraphicFramePr>
          <p:nvPr>
            <p:extLst>
              <p:ext uri="{D42A27DB-BD31-4B8C-83A1-F6EECF244321}">
                <p14:modId xmlns:p14="http://schemas.microsoft.com/office/powerpoint/2010/main" val="1569586671"/>
              </p:ext>
            </p:extLst>
          </p:nvPr>
        </p:nvGraphicFramePr>
        <p:xfrm>
          <a:off x="5402139" y="1359877"/>
          <a:ext cx="6238876" cy="46306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58276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539</Words>
  <Application>Microsoft Office PowerPoint</Application>
  <PresentationFormat>Panorámica</PresentationFormat>
  <Paragraphs>88</Paragraphs>
  <Slides>5</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Gotham</vt:lpstr>
      <vt:lpstr>Gotham-Book</vt:lpstr>
      <vt:lpstr>Office Theme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 eduardo cetina pineda</dc:creator>
  <cp:lastModifiedBy>Nubia Stella Angel Casallas</cp:lastModifiedBy>
  <cp:revision>22</cp:revision>
  <dcterms:created xsi:type="dcterms:W3CDTF">2022-08-21T22:49:05Z</dcterms:created>
  <dcterms:modified xsi:type="dcterms:W3CDTF">2023-03-21T21:03:34Z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Locations">
    <vt:lpwstr>Office Theme:8</vt:lpwstr>
  </property>
  <property fmtid="{D5CDD505-2E9C-101B-9397-08002B2CF9AE}" pid="3" name="ClassificationContentMarkingFooterText">
    <vt:lpwstr>Documento de Uso Interno</vt:lpwstr>
  </property>
  <property fmtid="{D5CDD505-2E9C-101B-9397-08002B2CF9AE}" pid="4" name="MSIP_Label_b0c896e5-fe32-4984-9bf3-650686060f97_Enabled">
    <vt:lpwstr>true</vt:lpwstr>
  </property>
  <property fmtid="{D5CDD505-2E9C-101B-9397-08002B2CF9AE}" pid="5" name="MSIP_Label_b0c896e5-fe32-4984-9bf3-650686060f97_SetDate">
    <vt:lpwstr>2022-09-29T16:30:06Z</vt:lpwstr>
  </property>
  <property fmtid="{D5CDD505-2E9C-101B-9397-08002B2CF9AE}" pid="6" name="MSIP_Label_b0c896e5-fe32-4984-9bf3-650686060f97_Method">
    <vt:lpwstr>Privileged</vt:lpwstr>
  </property>
  <property fmtid="{D5CDD505-2E9C-101B-9397-08002B2CF9AE}" pid="7" name="MSIP_Label_b0c896e5-fe32-4984-9bf3-650686060f97_Name">
    <vt:lpwstr>General</vt:lpwstr>
  </property>
  <property fmtid="{D5CDD505-2E9C-101B-9397-08002B2CF9AE}" pid="8" name="MSIP_Label_b0c896e5-fe32-4984-9bf3-650686060f97_SiteId">
    <vt:lpwstr>58ec5e61-0ed7-4021-a4f8-c2e2b3b9f5ff</vt:lpwstr>
  </property>
  <property fmtid="{D5CDD505-2E9C-101B-9397-08002B2CF9AE}" pid="9" name="MSIP_Label_b0c896e5-fe32-4984-9bf3-650686060f97_ActionId">
    <vt:lpwstr>0cab9619-cbb5-48c9-9897-0000265ab2c2</vt:lpwstr>
  </property>
  <property fmtid="{D5CDD505-2E9C-101B-9397-08002B2CF9AE}" pid="10" name="MSIP_Label_b0c896e5-fe32-4984-9bf3-650686060f97_ContentBits">
    <vt:lpwstr>0</vt:lpwstr>
  </property>
</Properties>
</file>